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AFDEB-C9A6-ED41-9D44-1F6272BB7F21}" type="datetimeFigureOut">
              <a:rPr lang="en-US" smtClean="0"/>
              <a:pPr/>
              <a:t>7/21/11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F3115-14F0-A548-85E2-3D17A1310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is.edu/gmap" TargetMode="External"/><Relationship Id="rId4" Type="http://schemas.openxmlformats.org/officeDocument/2006/relationships/hyperlink" Target="http://www.iris.edu/jwee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ris.edu/ieb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From Idea to MT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/>
          <a:lstStyle/>
          <a:p>
            <a:r>
              <a:rPr lang="en-US" dirty="0" smtClean="0"/>
              <a:t>How Sean Ford starts a small MT study</a:t>
            </a:r>
          </a:p>
          <a:p>
            <a:r>
              <a:rPr lang="en-US" dirty="0" smtClean="0"/>
              <a:t>PASI – July 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24"/>
            <a:ext cx="822960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5324"/>
            <a:ext cx="8686800" cy="540240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Find events</a:t>
            </a:r>
          </a:p>
          <a:p>
            <a:pPr lvl="1"/>
            <a:r>
              <a:rPr lang="en-US" dirty="0" smtClean="0"/>
              <a:t>IRIS earthquake browser </a:t>
            </a:r>
            <a:r>
              <a:rPr lang="en-US" sz="2400" dirty="0" smtClean="0">
                <a:latin typeface="Courier"/>
                <a:cs typeface="Courier"/>
                <a:hlinkClick r:id="rId2"/>
              </a:rPr>
              <a:t>www.iris.edu/ieb</a:t>
            </a:r>
            <a:endParaRPr lang="en-US" sz="1400" dirty="0" smtClean="0">
              <a:latin typeface="Courier"/>
              <a:cs typeface="Courier"/>
            </a:endParaRPr>
          </a:p>
          <a:p>
            <a:r>
              <a:rPr lang="en-US" dirty="0" smtClean="0"/>
              <a:t>Find nearby stations</a:t>
            </a:r>
          </a:p>
          <a:p>
            <a:pPr lvl="1"/>
            <a:r>
              <a:rPr lang="en-US" dirty="0" smtClean="0"/>
              <a:t>GMAP </a:t>
            </a:r>
            <a:r>
              <a:rPr lang="en-US" sz="2400" dirty="0" smtClean="0">
                <a:latin typeface="Courier"/>
                <a:cs typeface="Courier"/>
                <a:hlinkClick r:id="rId3"/>
              </a:rPr>
              <a:t>www.iris.edu/gmap</a:t>
            </a:r>
            <a:endParaRPr lang="en-US" sz="2000" dirty="0" smtClean="0">
              <a:latin typeface="Courier"/>
              <a:cs typeface="Courier"/>
            </a:endParaRPr>
          </a:p>
          <a:p>
            <a:r>
              <a:rPr lang="en-US" dirty="0" smtClean="0">
                <a:cs typeface="Courier"/>
              </a:rPr>
              <a:t>Find data</a:t>
            </a:r>
          </a:p>
          <a:p>
            <a:pPr lvl="1"/>
            <a:r>
              <a:rPr lang="en-US" dirty="0" err="1" smtClean="0">
                <a:cs typeface="Courier"/>
              </a:rPr>
              <a:t>JWeed</a:t>
            </a:r>
            <a:r>
              <a:rPr lang="en-US" dirty="0" smtClean="0">
                <a:cs typeface="Courier"/>
              </a:rPr>
              <a:t> </a:t>
            </a:r>
            <a:r>
              <a:rPr lang="en-US" sz="2400" dirty="0" smtClean="0">
                <a:latin typeface="Courier"/>
                <a:cs typeface="Courier"/>
                <a:hlinkClick r:id="rId4"/>
              </a:rPr>
              <a:t>www.iris.edu/jweed</a:t>
            </a:r>
            <a:endParaRPr lang="en-US" dirty="0" smtClean="0">
              <a:latin typeface="Courier"/>
              <a:cs typeface="Courier"/>
            </a:endParaRPr>
          </a:p>
          <a:p>
            <a:r>
              <a:rPr lang="en-US" dirty="0" smtClean="0">
                <a:cs typeface="Courier"/>
              </a:rPr>
              <a:t>Large data request with knowledge of region</a:t>
            </a:r>
          </a:p>
          <a:p>
            <a:pPr lvl="1"/>
            <a:r>
              <a:rPr lang="en-US" dirty="0" smtClean="0">
                <a:cs typeface="Courier"/>
              </a:rPr>
              <a:t>SOD</a:t>
            </a:r>
            <a:r>
              <a:rPr lang="en-US" dirty="0" smtClean="0">
                <a:cs typeface="Courier"/>
              </a:rPr>
              <a:t> </a:t>
            </a:r>
            <a:r>
              <a:rPr lang="en-US" sz="2429" dirty="0" err="1" smtClean="0">
                <a:latin typeface="Courier"/>
                <a:cs typeface="Courier"/>
              </a:rPr>
              <a:t>www.seis.sc.edu</a:t>
            </a:r>
            <a:r>
              <a:rPr lang="en-US" sz="2429" dirty="0" smtClean="0">
                <a:latin typeface="Courier"/>
                <a:cs typeface="Courier"/>
              </a:rPr>
              <a:t>/</a:t>
            </a:r>
            <a:r>
              <a:rPr lang="en-US" sz="2429" dirty="0" smtClean="0">
                <a:latin typeface="Courier"/>
                <a:cs typeface="Courier"/>
              </a:rPr>
              <a:t>sod</a:t>
            </a:r>
          </a:p>
          <a:p>
            <a:r>
              <a:rPr lang="en-US" dirty="0" smtClean="0">
                <a:cs typeface="Courier"/>
              </a:rPr>
              <a:t>Request </a:t>
            </a:r>
            <a:r>
              <a:rPr lang="en-US" dirty="0" smtClean="0">
                <a:cs typeface="Courier"/>
              </a:rPr>
              <a:t>data</a:t>
            </a:r>
          </a:p>
          <a:p>
            <a:pPr lvl="1"/>
            <a:r>
              <a:rPr lang="en-US" dirty="0" smtClean="0">
                <a:cs typeface="Courier"/>
              </a:rPr>
              <a:t>BREQ_FAST </a:t>
            </a:r>
            <a:r>
              <a:rPr lang="en-US" sz="2378" dirty="0" err="1" smtClean="0">
                <a:latin typeface="Courier"/>
                <a:cs typeface="Courier"/>
              </a:rPr>
              <a:t>www.iris.edu/manuals/breq_fast.htm</a:t>
            </a:r>
            <a:endParaRPr lang="en-US" sz="2378" dirty="0" smtClean="0">
              <a:latin typeface="Courier"/>
              <a:cs typeface="Courier"/>
            </a:endParaRPr>
          </a:p>
          <a:p>
            <a:r>
              <a:rPr lang="en-US" dirty="0" smtClean="0">
                <a:cs typeface="Courier"/>
              </a:rPr>
              <a:t>Process data</a:t>
            </a:r>
          </a:p>
          <a:p>
            <a:pPr lvl="1"/>
            <a:r>
              <a:rPr lang="en-US" dirty="0" smtClean="0">
                <a:cs typeface="Courier"/>
              </a:rPr>
              <a:t>SAC </a:t>
            </a:r>
            <a:r>
              <a:rPr lang="en-US" sz="2378" dirty="0" err="1" smtClean="0">
                <a:latin typeface="Courier"/>
                <a:cs typeface="Courier"/>
              </a:rPr>
              <a:t>www.iris.edu</a:t>
            </a:r>
            <a:r>
              <a:rPr lang="en-US" sz="2378" dirty="0" smtClean="0">
                <a:latin typeface="Courier"/>
                <a:cs typeface="Courier"/>
              </a:rPr>
              <a:t>/software/sac</a:t>
            </a:r>
          </a:p>
          <a:p>
            <a:r>
              <a:rPr lang="en-US" dirty="0" smtClean="0">
                <a:cs typeface="Courier"/>
              </a:rPr>
              <a:t>Create synthetics</a:t>
            </a:r>
          </a:p>
          <a:p>
            <a:pPr lvl="1"/>
            <a:r>
              <a:rPr lang="en-US" dirty="0" smtClean="0">
                <a:cs typeface="Courier"/>
              </a:rPr>
              <a:t>FKRPROG</a:t>
            </a:r>
          </a:p>
          <a:p>
            <a:r>
              <a:rPr lang="en-US" dirty="0" smtClean="0">
                <a:cs typeface="Courier"/>
              </a:rPr>
              <a:t>TDMT action</a:t>
            </a:r>
          </a:p>
          <a:p>
            <a:pPr lvl="1"/>
            <a:r>
              <a:rPr lang="en-US" dirty="0" err="1">
                <a:cs typeface="Courier"/>
              </a:rPr>
              <a:t>t</a:t>
            </a:r>
            <a:r>
              <a:rPr lang="en-US" dirty="0" err="1" smtClean="0">
                <a:cs typeface="Courier"/>
              </a:rPr>
              <a:t>dmt_invc_iso</a:t>
            </a:r>
            <a:endParaRPr lang="en-US" dirty="0" smtClean="0"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71</Words>
  <Application>Microsoft Macintosh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From Idea to MT</vt:lpstr>
      <vt:lpstr>Outline</vt:lpstr>
    </vt:vector>
  </TitlesOfParts>
  <Company>Price Research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idea to MT</dc:title>
  <dc:creator>Sean Ford</dc:creator>
  <cp:lastModifiedBy>Sean Ford</cp:lastModifiedBy>
  <cp:revision>6</cp:revision>
  <dcterms:created xsi:type="dcterms:W3CDTF">2011-07-21T13:54:24Z</dcterms:created>
  <dcterms:modified xsi:type="dcterms:W3CDTF">2011-07-21T16:44:34Z</dcterms:modified>
</cp:coreProperties>
</file>