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3C82-EA6E-CB49-8C2D-374CE8F287EF}" type="datetimeFigureOut">
              <a:rPr lang="en-US" smtClean="0"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A2E5-3EEE-6E4A-A78D-D52DA903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2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3C82-EA6E-CB49-8C2D-374CE8F287EF}" type="datetimeFigureOut">
              <a:rPr lang="en-US" smtClean="0"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A2E5-3EEE-6E4A-A78D-D52DA903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8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3C82-EA6E-CB49-8C2D-374CE8F287EF}" type="datetimeFigureOut">
              <a:rPr lang="en-US" smtClean="0"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A2E5-3EEE-6E4A-A78D-D52DA903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27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3C82-EA6E-CB49-8C2D-374CE8F287EF}" type="datetimeFigureOut">
              <a:rPr lang="en-US" smtClean="0"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A2E5-3EEE-6E4A-A78D-D52DA903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3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3C82-EA6E-CB49-8C2D-374CE8F287EF}" type="datetimeFigureOut">
              <a:rPr lang="en-US" smtClean="0"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A2E5-3EEE-6E4A-A78D-D52DA903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6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3C82-EA6E-CB49-8C2D-374CE8F287EF}" type="datetimeFigureOut">
              <a:rPr lang="en-US" smtClean="0"/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A2E5-3EEE-6E4A-A78D-D52DA903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3C82-EA6E-CB49-8C2D-374CE8F287EF}" type="datetimeFigureOut">
              <a:rPr lang="en-US" smtClean="0"/>
              <a:t>4/23/13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A2E5-3EEE-6E4A-A78D-D52DA903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7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3C82-EA6E-CB49-8C2D-374CE8F287EF}" type="datetimeFigureOut">
              <a:rPr lang="en-US" smtClean="0"/>
              <a:t>4/23/13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A2E5-3EEE-6E4A-A78D-D52DA903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3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3C82-EA6E-CB49-8C2D-374CE8F287EF}" type="datetimeFigureOut">
              <a:rPr lang="en-US" smtClean="0"/>
              <a:t>4/23/13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A2E5-3EEE-6E4A-A78D-D52DA903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81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3C82-EA6E-CB49-8C2D-374CE8F287EF}" type="datetimeFigureOut">
              <a:rPr lang="en-US" smtClean="0"/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A2E5-3EEE-6E4A-A78D-D52DA903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3C82-EA6E-CB49-8C2D-374CE8F287EF}" type="datetimeFigureOut">
              <a:rPr lang="en-US" smtClean="0"/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A2E5-3EEE-6E4A-A78D-D52DA903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52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23C82-EA6E-CB49-8C2D-374CE8F287EF}" type="datetimeFigureOut">
              <a:rPr lang="en-US" smtClean="0"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1A2E5-3EEE-6E4A-A78D-D52DA903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4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ynamicStres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University of California,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Roland Burgmann</dc:creator>
  <cp:lastModifiedBy>Roland Burgmann</cp:lastModifiedBy>
  <cp:revision>1</cp:revision>
  <dcterms:created xsi:type="dcterms:W3CDTF">2013-04-23T18:23:36Z</dcterms:created>
  <dcterms:modified xsi:type="dcterms:W3CDTF">2013-04-23T18:28:03Z</dcterms:modified>
</cp:coreProperties>
</file>