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5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60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0" r:id="rId27"/>
    <p:sldId id="281" r:id="rId28"/>
    <p:sldId id="282" r:id="rId29"/>
    <p:sldId id="283" r:id="rId30"/>
    <p:sldId id="284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285" r:id="rId50"/>
    <p:sldId id="286" r:id="rId51"/>
    <p:sldId id="28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3752" y="-2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114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124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60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3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306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533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36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516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981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932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4928-8D80-B441-94F7-82B8765813E4}" type="datetimeFigureOut">
              <a:rPr lang="en-US" smtClean="0"/>
              <a:pPr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F7108-4755-5940-B01D-58E487488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79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Chapter </a:t>
            </a:r>
            <a:r>
              <a:rPr lang="en-US" smtClean="0"/>
              <a:t>10: </a:t>
            </a:r>
            <a:r>
              <a:rPr lang="en-US" smtClean="0"/>
              <a:t>Tectonic geomorphology at late Cenozoic </a:t>
            </a:r>
            <a:r>
              <a:rPr lang="en-US" smtClean="0"/>
              <a:t>time </a:t>
            </a:r>
            <a:r>
              <a:rPr lang="en-US" smtClean="0"/>
              <a:t>scales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Figures, Boxes, Plates, Tables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99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9 North gulf of Evia.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63150"/>
            <a:ext cx="9162114" cy="58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75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0 River patterns of Lemhi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1286" y="0"/>
            <a:ext cx="7642866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72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1 ext basins synthesi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62779" y="0"/>
            <a:ext cx="4309585" cy="63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60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2 overlapping fault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8902" y="0"/>
            <a:ext cx="7404241" cy="68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5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3 growth of normal fault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38683" y="0"/>
            <a:ext cx="4340063" cy="626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8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4 4casesoverlap norm.flt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45286"/>
            <a:ext cx="9144000" cy="43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81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5 prog erosion of fold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590587"/>
            <a:ext cx="9151653" cy="47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90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6 Ellis-Densmore folds-divides-baselevel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8683"/>
          <a:stretch/>
        </p:blipFill>
        <p:spPr>
          <a:xfrm>
            <a:off x="0" y="104081"/>
            <a:ext cx="4582803" cy="6753918"/>
          </a:xfrm>
          <a:prstGeom prst="rect">
            <a:avLst/>
          </a:prstGeom>
        </p:spPr>
      </p:pic>
      <p:pic>
        <p:nvPicPr>
          <p:cNvPr id="4" name="Picture 3" descr="10.16 Ellis-Densmore folds-divides-baselevel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1318"/>
          <a:stretch/>
        </p:blipFill>
        <p:spPr>
          <a:xfrm>
            <a:off x="4582803" y="1324429"/>
            <a:ext cx="4546848" cy="42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2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7 displacmnt transf2fld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1849" y="580571"/>
            <a:ext cx="9574944" cy="56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80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8 Rough Ridge composite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082098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2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0.1 Willett orogenic parameters and topo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70000" y="196180"/>
            <a:ext cx="7057571" cy="66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47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19 Clark Yangtze capture story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20523" y="0"/>
            <a:ext cx="5616310" cy="69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85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0 Hallet 3 Rivers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1728"/>
          <a:stretch/>
        </p:blipFill>
        <p:spPr>
          <a:xfrm>
            <a:off x="-47700" y="931345"/>
            <a:ext cx="5001855" cy="3831167"/>
          </a:xfrm>
          <a:prstGeom prst="rect">
            <a:avLst/>
          </a:prstGeom>
        </p:spPr>
      </p:pic>
      <p:pic>
        <p:nvPicPr>
          <p:cNvPr id="4" name="Picture 3" descr="10.20 Hallet 3 Rivers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8272"/>
          <a:stretch/>
        </p:blipFill>
        <p:spPr>
          <a:xfrm>
            <a:off x="4954155" y="381003"/>
            <a:ext cx="4180556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12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1 Simoes Taiwam flux balance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070602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93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2 Willett thermal steady state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85272" y="106851"/>
            <a:ext cx="4943562" cy="67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68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3 Taiwan FT ages Willett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53999"/>
            <a:ext cx="8844296" cy="48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18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lag times cartoon.ai                                           00024A08Doug's ICS Mac                 B655F7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48" t="4903" r="10606" b="3922"/>
          <a:stretch>
            <a:fillRect/>
          </a:stretch>
        </p:blipFill>
        <p:spPr bwMode="auto">
          <a:xfrm>
            <a:off x="990600" y="581025"/>
            <a:ext cx="70866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4267200" y="609600"/>
            <a:ext cx="350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i="1">
                <a:solidFill>
                  <a:schemeClr val="accent2"/>
                </a:solidFill>
              </a:rPr>
              <a:t>Lag times of cooling ages</a:t>
            </a:r>
            <a:endParaRPr lang="en-US" sz="2000" b="1" i="1"/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28600" y="0"/>
            <a:ext cx="879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Sequential erosion of an orogen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6324600" y="3962400"/>
            <a:ext cx="1752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PDFs of youngest comp-onent peak of detrital ages</a:t>
            </a:r>
          </a:p>
        </p:txBody>
      </p:sp>
      <p:sp>
        <p:nvSpPr>
          <p:cNvPr id="168966" name="Line 6"/>
          <p:cNvSpPr>
            <a:spLocks noChangeShapeType="1"/>
          </p:cNvSpPr>
          <p:nvPr/>
        </p:nvSpPr>
        <p:spPr bwMode="auto">
          <a:xfrm flipH="1">
            <a:off x="6781800" y="5029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 flipH="1">
            <a:off x="5791200" y="4572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84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5 topographic advection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31545"/>
            <a:ext cx="8836524" cy="40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3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6 Densmore Lemhi Fault compilation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9166" y="-1"/>
            <a:ext cx="8043333" cy="68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3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7 Sobel Kyrgyz range summary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21833" y="0"/>
            <a:ext cx="6601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5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0.28 +-threshold slope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3580"/>
          <a:stretch/>
        </p:blipFill>
        <p:spPr>
          <a:xfrm>
            <a:off x="-37650" y="1651000"/>
            <a:ext cx="4334484" cy="3302000"/>
          </a:xfrm>
          <a:prstGeom prst="rect">
            <a:avLst/>
          </a:prstGeom>
        </p:spPr>
      </p:pic>
      <p:pic>
        <p:nvPicPr>
          <p:cNvPr id="5" name="Picture 4" descr="10.28 +-threshold slope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6420"/>
          <a:stretch/>
        </p:blipFill>
        <p:spPr>
          <a:xfrm>
            <a:off x="4296834" y="199998"/>
            <a:ext cx="4847166" cy="64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3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2 Meade orogen area v climate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272143"/>
            <a:ext cx="9144000" cy="58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3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0.29 Nanga map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12530" y="0"/>
            <a:ext cx="6597970" cy="68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79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10.30 Nanga slope histogram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1543"/>
          <a:stretch/>
        </p:blipFill>
        <p:spPr>
          <a:xfrm>
            <a:off x="5219529" y="-1"/>
            <a:ext cx="4292943" cy="3323167"/>
          </a:xfrm>
          <a:prstGeom prst="rect">
            <a:avLst/>
          </a:prstGeom>
        </p:spPr>
      </p:pic>
      <p:pic>
        <p:nvPicPr>
          <p:cNvPr id="2" name="Picture 1" descr="10.30 Nanga slope histogram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0160"/>
          <a:stretch/>
        </p:blipFill>
        <p:spPr>
          <a:xfrm>
            <a:off x="0" y="1883832"/>
            <a:ext cx="62209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6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1 bull's eye of age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705" y="1555562"/>
            <a:ext cx="9027758" cy="23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05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2 Himal Rainfall-1-step 2-step topo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613834"/>
            <a:ext cx="9144000" cy="45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3 rainfall -elevation Himalaya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48284" y="0"/>
            <a:ext cx="6758789" cy="65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3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4 Spotilla transpression San andreas Geol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57865" y="23360"/>
            <a:ext cx="6471739" cy="6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13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5 Andes Montgomery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768784"/>
            <a:ext cx="9144001" cy="5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50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6 Lamb Andes climate Nature 03v2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9914"/>
          <a:stretch/>
        </p:blipFill>
        <p:spPr>
          <a:xfrm>
            <a:off x="-232833" y="793750"/>
            <a:ext cx="4936005" cy="4287525"/>
          </a:xfrm>
          <a:prstGeom prst="rect">
            <a:avLst/>
          </a:prstGeom>
        </p:spPr>
      </p:pic>
      <p:pic>
        <p:nvPicPr>
          <p:cNvPr id="4" name="Picture 3" descr="10.36 Lamb Andes climate Nature 03v2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0086"/>
          <a:stretch/>
        </p:blipFill>
        <p:spPr>
          <a:xfrm>
            <a:off x="4703172" y="1218358"/>
            <a:ext cx="4462555" cy="38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32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7 Glacial Buzzsaw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82006" y="0"/>
            <a:ext cx="619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77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8 Nanga elev &amp; snowline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4753"/>
          <a:stretch/>
        </p:blipFill>
        <p:spPr>
          <a:xfrm>
            <a:off x="4374797" y="1015994"/>
            <a:ext cx="4769203" cy="5376332"/>
          </a:xfrm>
          <a:prstGeom prst="rect">
            <a:avLst/>
          </a:prstGeom>
        </p:spPr>
      </p:pic>
      <p:pic>
        <p:nvPicPr>
          <p:cNvPr id="4" name="Picture 3" descr="10.38 Nanga elev &amp; snowline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5247"/>
          <a:stretch/>
        </p:blipFill>
        <p:spPr>
          <a:xfrm>
            <a:off x="0" y="1015994"/>
            <a:ext cx="4854031" cy="4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60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 plateau building model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53358"/>
            <a:ext cx="9144000" cy="21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90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39 Brocklehurst headwalls-glaciers JGR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17405" y="-1"/>
            <a:ext cx="6514261" cy="65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5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0 Berger 2008 ELA-erosion rate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08000"/>
            <a:ext cx="904828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68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1 glacial v river erosion profiles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30175" y="0"/>
            <a:ext cx="565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68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2 Steady State cold-warm-base glacier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81512"/>
            <a:ext cx="9158829" cy="46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4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3 Marsyandi age-climate decoupling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9167" y="0"/>
            <a:ext cx="8061678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09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4 Hillslope angle v ppt Gabet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0334" y="0"/>
            <a:ext cx="7244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83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5 Saleeby figure new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34785"/>
          <a:stretch/>
        </p:blipFill>
        <p:spPr>
          <a:xfrm>
            <a:off x="-1" y="0"/>
            <a:ext cx="5095085" cy="5482167"/>
          </a:xfrm>
          <a:prstGeom prst="rect">
            <a:avLst/>
          </a:prstGeom>
        </p:spPr>
      </p:pic>
      <p:pic>
        <p:nvPicPr>
          <p:cNvPr id="4" name="Picture 3" descr="10.45 Saleeby figure new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5215"/>
          <a:stretch/>
        </p:blipFill>
        <p:spPr>
          <a:xfrm>
            <a:off x="5095084" y="2307167"/>
            <a:ext cx="3914639" cy="22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84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6 Australia tilting Sandiford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24667" y="0"/>
            <a:ext cx="4909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31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7 Sandiford topography transect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9872"/>
          <a:stretch/>
        </p:blipFill>
        <p:spPr>
          <a:xfrm>
            <a:off x="0" y="0"/>
            <a:ext cx="5102282" cy="5614042"/>
          </a:xfrm>
          <a:prstGeom prst="rect">
            <a:avLst/>
          </a:prstGeom>
        </p:spPr>
      </p:pic>
      <p:pic>
        <p:nvPicPr>
          <p:cNvPr id="4" name="Picture 3" descr="10.47 Sandiford topography transects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2390"/>
          <a:stretch/>
        </p:blipFill>
        <p:spPr>
          <a:xfrm>
            <a:off x="5102282" y="2264833"/>
            <a:ext cx="4055472" cy="17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8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dynamic topography imag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938" r="1870" b="57910"/>
          <a:stretch/>
        </p:blipFill>
        <p:spPr>
          <a:xfrm>
            <a:off x="0" y="-10544"/>
            <a:ext cx="8927545" cy="6868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3333" y="5147733"/>
            <a:ext cx="2675466" cy="1710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05952" y="6212719"/>
            <a:ext cx="1675191" cy="1000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88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 fault block mtn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79510" y="0"/>
            <a:ext cx="447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26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dynamic topography imag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70" t="57869" r="50587" b="-1"/>
          <a:stretch/>
        </p:blipFill>
        <p:spPr>
          <a:xfrm>
            <a:off x="0" y="0"/>
            <a:ext cx="921740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3333" y="-440267"/>
            <a:ext cx="2675466" cy="1710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321299"/>
            <a:ext cx="1959429" cy="13552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94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dynamic topography imag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628" t="57869" r="-2024" b="-1"/>
          <a:stretch/>
        </p:blipFill>
        <p:spPr>
          <a:xfrm>
            <a:off x="0" y="0"/>
            <a:ext cx="975220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07237" y="6357862"/>
            <a:ext cx="2636763" cy="1000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0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8 Lower crustal flow model Clark 2005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8210"/>
          <a:stretch/>
        </p:blipFill>
        <p:spPr>
          <a:xfrm>
            <a:off x="0" y="169336"/>
            <a:ext cx="4674358" cy="2180167"/>
          </a:xfrm>
          <a:prstGeom prst="rect">
            <a:avLst/>
          </a:prstGeom>
        </p:spPr>
      </p:pic>
      <p:pic>
        <p:nvPicPr>
          <p:cNvPr id="4" name="Picture 3" descr="10.48 Lower crustal flow model Clark 2005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6358"/>
          <a:stretch/>
        </p:blipFill>
        <p:spPr>
          <a:xfrm>
            <a:off x="1300012" y="2828484"/>
            <a:ext cx="6748691" cy="3331015"/>
          </a:xfrm>
          <a:prstGeom prst="rect">
            <a:avLst/>
          </a:prstGeom>
        </p:spPr>
      </p:pic>
      <p:pic>
        <p:nvPicPr>
          <p:cNvPr id="5" name="Picture 4" descr="10.48 Lower crustal flow model Clark 2005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4568" b="37037"/>
          <a:stretch/>
        </p:blipFill>
        <p:spPr>
          <a:xfrm>
            <a:off x="4554310" y="169336"/>
            <a:ext cx="4674358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2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49 rift flankuplift crtn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56425" y="0"/>
            <a:ext cx="5429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05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0 Lower Crustal Flow in Tibet (Lease)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98323" y="0"/>
            <a:ext cx="6633343" cy="69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81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1 Masek graben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8805333" cy="69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6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2 Nanga Parbat model-Zeitler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75785" y="0"/>
            <a:ext cx="6850048" cy="67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70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3 Scherler in review glacier evolution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18221" y="0"/>
            <a:ext cx="4908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02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4 Scheler conceptual model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95081" y="0"/>
            <a:ext cx="7327698" cy="65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24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5 Clark Sierra river profiles 2005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000" r="55298"/>
          <a:stretch/>
        </p:blipFill>
        <p:spPr>
          <a:xfrm>
            <a:off x="1113177" y="190500"/>
            <a:ext cx="5098887" cy="3175000"/>
          </a:xfrm>
          <a:prstGeom prst="rect">
            <a:avLst/>
          </a:prstGeom>
        </p:spPr>
      </p:pic>
      <p:pic>
        <p:nvPicPr>
          <p:cNvPr id="4" name="Picture 3" descr="10.55 Clark Sierra river profiles 2005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4701" t="14375"/>
          <a:stretch/>
        </p:blipFill>
        <p:spPr>
          <a:xfrm>
            <a:off x="910167" y="3588836"/>
            <a:ext cx="6447316" cy="32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4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5 Facets in Baikal Rift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98579" y="208529"/>
            <a:ext cx="8172955" cy="55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239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27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6 Talling river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2477" y="202941"/>
            <a:ext cx="7714379" cy="63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61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7 sinuosity mtn fronts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5832" y="0"/>
            <a:ext cx="8937453" cy="61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27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10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0.8 valley width calc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50571" y="-1"/>
            <a:ext cx="4943299" cy="64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7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685</Words>
  <Application>Microsoft Macintosh PowerPoint</Application>
  <PresentationFormat>On-screen Show (4:3)</PresentationFormat>
  <Paragraphs>64</Paragraphs>
  <Slides>60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ERI, 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Geomorphology 2nd Edition Burbank and Anderson</dc:title>
  <dc:creator>Doug Burbank</dc:creator>
  <cp:lastModifiedBy>Crustal Administrator</cp:lastModifiedBy>
  <cp:revision>10</cp:revision>
  <dcterms:created xsi:type="dcterms:W3CDTF">2011-12-05T22:35:52Z</dcterms:created>
  <dcterms:modified xsi:type="dcterms:W3CDTF">2011-12-05T22:36:31Z</dcterms:modified>
</cp:coreProperties>
</file>