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82" d="100"/>
          <a:sy n="82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D7F0A-67F2-4E47-81F5-A42453A7E908}" type="datetimeFigureOut">
              <a:rPr lang="en-US" smtClean="0"/>
              <a:t>5/4/09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F0F65-2E54-0644-9F5F-C7B702A10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D7F0A-67F2-4E47-81F5-A42453A7E908}" type="datetimeFigureOut">
              <a:rPr lang="en-US" smtClean="0"/>
              <a:t>5/4/09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F0F65-2E54-0644-9F5F-C7B702A10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D7F0A-67F2-4E47-81F5-A42453A7E908}" type="datetimeFigureOut">
              <a:rPr lang="en-US" smtClean="0"/>
              <a:t>5/4/09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F0F65-2E54-0644-9F5F-C7B702A10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D7F0A-67F2-4E47-81F5-A42453A7E908}" type="datetimeFigureOut">
              <a:rPr lang="en-US" smtClean="0"/>
              <a:t>5/4/09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F0F65-2E54-0644-9F5F-C7B702A10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D7F0A-67F2-4E47-81F5-A42453A7E908}" type="datetimeFigureOut">
              <a:rPr lang="en-US" smtClean="0"/>
              <a:t>5/4/09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F0F65-2E54-0644-9F5F-C7B702A10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D7F0A-67F2-4E47-81F5-A42453A7E908}" type="datetimeFigureOut">
              <a:rPr lang="en-US" smtClean="0"/>
              <a:t>5/4/09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F0F65-2E54-0644-9F5F-C7B702A10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D7F0A-67F2-4E47-81F5-A42453A7E908}" type="datetimeFigureOut">
              <a:rPr lang="en-US" smtClean="0"/>
              <a:t>5/4/09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F0F65-2E54-0644-9F5F-C7B702A10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D7F0A-67F2-4E47-81F5-A42453A7E908}" type="datetimeFigureOut">
              <a:rPr lang="en-US" smtClean="0"/>
              <a:t>5/4/09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F0F65-2E54-0644-9F5F-C7B702A10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D7F0A-67F2-4E47-81F5-A42453A7E908}" type="datetimeFigureOut">
              <a:rPr lang="en-US" smtClean="0"/>
              <a:t>5/4/09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F0F65-2E54-0644-9F5F-C7B702A10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D7F0A-67F2-4E47-81F5-A42453A7E908}" type="datetimeFigureOut">
              <a:rPr lang="en-US" smtClean="0"/>
              <a:t>5/4/09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F0F65-2E54-0644-9F5F-C7B702A10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ED7F0A-67F2-4E47-81F5-A42453A7E908}" type="datetimeFigureOut">
              <a:rPr lang="en-US" smtClean="0"/>
              <a:t>5/4/09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0F0F65-2E54-0644-9F5F-C7B702A107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ED7F0A-67F2-4E47-81F5-A42453A7E908}" type="datetimeFigureOut">
              <a:rPr lang="en-US" smtClean="0"/>
              <a:t>5/4/09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0F0F65-2E54-0644-9F5F-C7B702A1070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826675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Date: January 17, 1994 (1994-01-17)</a:t>
            </a:r>
          </a:p>
          <a:p>
            <a:r>
              <a:rPr lang="en-US" dirty="0" smtClean="0"/>
              <a:t>Origin time: 04:31 PST (12:30 UTC)</a:t>
            </a:r>
          </a:p>
          <a:p>
            <a:r>
              <a:rPr lang="en-US" dirty="0" smtClean="0"/>
              <a:t>Magnitude 6.7 Mw</a:t>
            </a:r>
          </a:p>
          <a:p>
            <a:r>
              <a:rPr lang="en-US" dirty="0" smtClean="0"/>
              <a:t>Depth: 17.0 km</a:t>
            </a:r>
          </a:p>
          <a:p>
            <a:r>
              <a:rPr lang="en-US" dirty="0" smtClean="0"/>
              <a:t>Epicenter location: Reseda, California</a:t>
            </a:r>
          </a:p>
          <a:p>
            <a:r>
              <a:rPr lang="en-US" dirty="0" smtClean="0"/>
              <a:t>Max. intensity: IX - Ruinous</a:t>
            </a:r>
          </a:p>
          <a:p>
            <a:r>
              <a:rPr lang="en-US" dirty="0" smtClean="0"/>
              <a:t>Casualties: 72 killed over 9,000 injured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5029200" y="5049798"/>
            <a:ext cx="41148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en-US" dirty="0" smtClean="0"/>
              <a:t>Date: January 17, 1995</a:t>
            </a:r>
          </a:p>
          <a:p>
            <a:pPr algn="r"/>
            <a:r>
              <a:rPr lang="en-US" dirty="0" smtClean="0"/>
              <a:t>Magnitude: Mw 6.8 (USGS)</a:t>
            </a:r>
          </a:p>
          <a:p>
            <a:pPr algn="r"/>
            <a:r>
              <a:rPr lang="en-US" dirty="0" smtClean="0"/>
              <a:t>Epicenter location: Awaji Island, Japan</a:t>
            </a:r>
          </a:p>
          <a:p>
            <a:pPr algn="r"/>
            <a:r>
              <a:rPr lang="en-US" dirty="0" smtClean="0"/>
              <a:t>Casualties: 6,434 killed, around 300,000 left homeless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263132"/>
            <a:ext cx="3124200" cy="3775468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609600" y="4126468"/>
            <a:ext cx="2332940" cy="369332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Northridge earthquake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5486400" y="4311134"/>
            <a:ext cx="1780430" cy="369332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US" dirty="0" smtClean="0"/>
              <a:t>Kobe earthquake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600200" y="4495800"/>
            <a:ext cx="20480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2"/>
                </a:solidFill>
              </a:rPr>
              <a:t>Reverse mechanism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705600" y="4680466"/>
            <a:ext cx="22241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accent4"/>
                </a:solidFill>
              </a:rPr>
              <a:t>Strike-slip earthquake</a:t>
            </a:r>
            <a:endParaRPr lang="en-US" dirty="0">
              <a:solidFill>
                <a:schemeClr val="accent4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0584" y="609600"/>
            <a:ext cx="5573416" cy="35168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92</Words>
  <Application>Microsoft Macintosh PowerPoint</Application>
  <PresentationFormat>On-screen Show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Aurelie Guilhem</dc:creator>
  <cp:lastModifiedBy>Aurelie Guilhem</cp:lastModifiedBy>
  <cp:revision>1</cp:revision>
  <dcterms:created xsi:type="dcterms:W3CDTF">2009-05-04T23:42:13Z</dcterms:created>
  <dcterms:modified xsi:type="dcterms:W3CDTF">2009-05-05T00:07:16Z</dcterms:modified>
</cp:coreProperties>
</file>