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9" r:id="rId12"/>
    <p:sldId id="268" r:id="rId13"/>
    <p:sldId id="266" r:id="rId14"/>
    <p:sldId id="267" r:id="rId15"/>
  </p:sldIdLst>
  <p:sldSz cx="18288000" cy="13716000"/>
  <p:notesSz cx="6858000" cy="9144000"/>
  <p:defaultTextStyle>
    <a:defPPr>
      <a:defRPr lang="en-US"/>
    </a:defPPr>
    <a:lvl1pPr marL="0" algn="l" defTabSz="1828800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1pPr>
    <a:lvl2pPr marL="914400" algn="l" defTabSz="1828800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2pPr>
    <a:lvl3pPr marL="1828800" algn="l" defTabSz="1828800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3pPr>
    <a:lvl4pPr marL="2743200" algn="l" defTabSz="1828800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4pPr>
    <a:lvl5pPr marL="3657600" algn="l" defTabSz="1828800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5pPr>
    <a:lvl6pPr marL="4572000" algn="l" defTabSz="1828800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6pPr>
    <a:lvl7pPr marL="5486400" algn="l" defTabSz="1828800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7pPr>
    <a:lvl8pPr marL="6400800" algn="l" defTabSz="1828800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8pPr>
    <a:lvl9pPr marL="7315200" algn="l" defTabSz="1828800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42" d="100"/>
          <a:sy n="42" d="100"/>
        </p:scale>
        <p:origin x="-108" y="-2412"/>
      </p:cViewPr>
      <p:guideLst>
        <p:guide orient="horz" pos="4320"/>
        <p:guide pos="57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4260851"/>
            <a:ext cx="15544800" cy="29400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43200" y="7772400"/>
            <a:ext cx="12801600" cy="35052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572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5486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6400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7315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258800" y="549277"/>
            <a:ext cx="4114800" cy="117030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549277"/>
            <a:ext cx="12039600" cy="117030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26" y="8813801"/>
            <a:ext cx="15544800" cy="2724150"/>
          </a:xfrm>
        </p:spPr>
        <p:txBody>
          <a:bodyPr anchor="t"/>
          <a:lstStyle>
            <a:lvl1pPr algn="l">
              <a:defRPr sz="8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4626" y="5813427"/>
            <a:ext cx="15544800" cy="3000374"/>
          </a:xfrm>
        </p:spPr>
        <p:txBody>
          <a:bodyPr anchor="b"/>
          <a:lstStyle>
            <a:lvl1pPr marL="0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1pPr>
            <a:lvl2pPr marL="91440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2pPr>
            <a:lvl3pPr marL="18288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3pPr>
            <a:lvl4pPr marL="274320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4pPr>
            <a:lvl5pPr marL="365760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5pPr>
            <a:lvl6pPr marL="457200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6pPr>
            <a:lvl7pPr marL="548640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7pPr>
            <a:lvl8pPr marL="640080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8pPr>
            <a:lvl9pPr marL="731520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3200401"/>
            <a:ext cx="8077200" cy="9051926"/>
          </a:xfrm>
        </p:spPr>
        <p:txBody>
          <a:bodyPr/>
          <a:lstStyle>
            <a:lvl1pPr>
              <a:defRPr sz="5600"/>
            </a:lvl1pPr>
            <a:lvl2pPr>
              <a:defRPr sz="4800"/>
            </a:lvl2pPr>
            <a:lvl3pPr>
              <a:defRPr sz="4000"/>
            </a:lvl3pPr>
            <a:lvl4pPr>
              <a:defRPr sz="3600"/>
            </a:lvl4pPr>
            <a:lvl5pPr>
              <a:defRPr sz="3600"/>
            </a:lvl5pPr>
            <a:lvl6pPr>
              <a:defRPr sz="3600"/>
            </a:lvl6pPr>
            <a:lvl7pPr>
              <a:defRPr sz="3600"/>
            </a:lvl7pPr>
            <a:lvl8pPr>
              <a:defRPr sz="3600"/>
            </a:lvl8pPr>
            <a:lvl9pPr>
              <a:defRPr sz="3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96400" y="3200401"/>
            <a:ext cx="8077200" cy="9051926"/>
          </a:xfrm>
        </p:spPr>
        <p:txBody>
          <a:bodyPr/>
          <a:lstStyle>
            <a:lvl1pPr>
              <a:defRPr sz="5600"/>
            </a:lvl1pPr>
            <a:lvl2pPr>
              <a:defRPr sz="4800"/>
            </a:lvl2pPr>
            <a:lvl3pPr>
              <a:defRPr sz="4000"/>
            </a:lvl3pPr>
            <a:lvl4pPr>
              <a:defRPr sz="3600"/>
            </a:lvl4pPr>
            <a:lvl5pPr>
              <a:defRPr sz="3600"/>
            </a:lvl5pPr>
            <a:lvl6pPr>
              <a:defRPr sz="3600"/>
            </a:lvl6pPr>
            <a:lvl7pPr>
              <a:defRPr sz="3600"/>
            </a:lvl7pPr>
            <a:lvl8pPr>
              <a:defRPr sz="3600"/>
            </a:lvl8pPr>
            <a:lvl9pPr>
              <a:defRPr sz="3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2/27/2015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3070226"/>
            <a:ext cx="8080376" cy="1279524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400" y="4349750"/>
            <a:ext cx="8080376" cy="7902576"/>
          </a:xfrm>
        </p:spPr>
        <p:txBody>
          <a:bodyPr/>
          <a:lstStyle>
            <a:lvl1pPr>
              <a:defRPr sz="4800"/>
            </a:lvl1pPr>
            <a:lvl2pPr>
              <a:defRPr sz="4000"/>
            </a:lvl2pPr>
            <a:lvl3pPr>
              <a:defRPr sz="36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90051" y="3070226"/>
            <a:ext cx="8083550" cy="1279524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90051" y="4349750"/>
            <a:ext cx="8083550" cy="7902576"/>
          </a:xfrm>
        </p:spPr>
        <p:txBody>
          <a:bodyPr/>
          <a:lstStyle>
            <a:lvl1pPr>
              <a:defRPr sz="4800"/>
            </a:lvl1pPr>
            <a:lvl2pPr>
              <a:defRPr sz="4000"/>
            </a:lvl2pPr>
            <a:lvl3pPr>
              <a:defRPr sz="36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2/27/2015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2/27/2015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2/27/2015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1" y="546100"/>
            <a:ext cx="6016626" cy="2324100"/>
          </a:xfrm>
        </p:spPr>
        <p:txBody>
          <a:bodyPr anchor="b"/>
          <a:lstStyle>
            <a:lvl1pPr algn="l">
              <a:defRPr sz="4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50100" y="546101"/>
            <a:ext cx="10223500" cy="11706226"/>
          </a:xfrm>
        </p:spPr>
        <p:txBody>
          <a:bodyPr/>
          <a:lstStyle>
            <a:lvl1pPr>
              <a:defRPr sz="6400"/>
            </a:lvl1pPr>
            <a:lvl2pPr>
              <a:defRPr sz="5600"/>
            </a:lvl2pPr>
            <a:lvl3pPr>
              <a:defRPr sz="4800"/>
            </a:lvl3pPr>
            <a:lvl4pPr>
              <a:defRPr sz="4000"/>
            </a:lvl4pPr>
            <a:lvl5pPr>
              <a:defRPr sz="4000"/>
            </a:lvl5pPr>
            <a:lvl6pPr>
              <a:defRPr sz="4000"/>
            </a:lvl6pPr>
            <a:lvl7pPr>
              <a:defRPr sz="4000"/>
            </a:lvl7pPr>
            <a:lvl8pPr>
              <a:defRPr sz="4000"/>
            </a:lvl8pPr>
            <a:lvl9pPr>
              <a:defRPr sz="4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1" y="2870201"/>
            <a:ext cx="6016626" cy="9382126"/>
          </a:xfrm>
        </p:spPr>
        <p:txBody>
          <a:bodyPr/>
          <a:lstStyle>
            <a:lvl1pPr marL="0" indent="0">
              <a:buNone/>
              <a:defRPr sz="2800"/>
            </a:lvl1pPr>
            <a:lvl2pPr marL="914400" indent="0">
              <a:buNone/>
              <a:defRPr sz="2400"/>
            </a:lvl2pPr>
            <a:lvl3pPr marL="1828800" indent="0">
              <a:buNone/>
              <a:defRPr sz="2000"/>
            </a:lvl3pPr>
            <a:lvl4pPr marL="2743200" indent="0">
              <a:buNone/>
              <a:defRPr sz="1800"/>
            </a:lvl4pPr>
            <a:lvl5pPr marL="3657600" indent="0">
              <a:buNone/>
              <a:defRPr sz="1800"/>
            </a:lvl5pPr>
            <a:lvl6pPr marL="4572000" indent="0">
              <a:buNone/>
              <a:defRPr sz="1800"/>
            </a:lvl6pPr>
            <a:lvl7pPr marL="5486400" indent="0">
              <a:buNone/>
              <a:defRPr sz="1800"/>
            </a:lvl7pPr>
            <a:lvl8pPr marL="6400800" indent="0">
              <a:buNone/>
              <a:defRPr sz="1800"/>
            </a:lvl8pPr>
            <a:lvl9pPr marL="7315200" indent="0">
              <a:buNone/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2/27/2015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4576" y="9601200"/>
            <a:ext cx="10972800" cy="1133476"/>
          </a:xfrm>
        </p:spPr>
        <p:txBody>
          <a:bodyPr anchor="b"/>
          <a:lstStyle>
            <a:lvl1pPr algn="l">
              <a:defRPr sz="4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584576" y="1225550"/>
            <a:ext cx="10972800" cy="8229600"/>
          </a:xfrm>
        </p:spPr>
        <p:txBody>
          <a:bodyPr/>
          <a:lstStyle>
            <a:lvl1pPr marL="0" indent="0">
              <a:buNone/>
              <a:defRPr sz="6400"/>
            </a:lvl1pPr>
            <a:lvl2pPr marL="914400" indent="0">
              <a:buNone/>
              <a:defRPr sz="5600"/>
            </a:lvl2pPr>
            <a:lvl3pPr marL="1828800" indent="0">
              <a:buNone/>
              <a:defRPr sz="4800"/>
            </a:lvl3pPr>
            <a:lvl4pPr marL="2743200" indent="0">
              <a:buNone/>
              <a:defRPr sz="4000"/>
            </a:lvl4pPr>
            <a:lvl5pPr marL="3657600" indent="0">
              <a:buNone/>
              <a:defRPr sz="4000"/>
            </a:lvl5pPr>
            <a:lvl6pPr marL="4572000" indent="0">
              <a:buNone/>
              <a:defRPr sz="4000"/>
            </a:lvl6pPr>
            <a:lvl7pPr marL="5486400" indent="0">
              <a:buNone/>
              <a:defRPr sz="4000"/>
            </a:lvl7pPr>
            <a:lvl8pPr marL="6400800" indent="0">
              <a:buNone/>
              <a:defRPr sz="4000"/>
            </a:lvl8pPr>
            <a:lvl9pPr marL="7315200" indent="0">
              <a:buNone/>
              <a:defRPr sz="4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584576" y="10734676"/>
            <a:ext cx="10972800" cy="1609724"/>
          </a:xfrm>
        </p:spPr>
        <p:txBody>
          <a:bodyPr/>
          <a:lstStyle>
            <a:lvl1pPr marL="0" indent="0">
              <a:buNone/>
              <a:defRPr sz="2800"/>
            </a:lvl1pPr>
            <a:lvl2pPr marL="914400" indent="0">
              <a:buNone/>
              <a:defRPr sz="2400"/>
            </a:lvl2pPr>
            <a:lvl3pPr marL="1828800" indent="0">
              <a:buNone/>
              <a:defRPr sz="2000"/>
            </a:lvl3pPr>
            <a:lvl4pPr marL="2743200" indent="0">
              <a:buNone/>
              <a:defRPr sz="1800"/>
            </a:lvl4pPr>
            <a:lvl5pPr marL="3657600" indent="0">
              <a:buNone/>
              <a:defRPr sz="1800"/>
            </a:lvl5pPr>
            <a:lvl6pPr marL="4572000" indent="0">
              <a:buNone/>
              <a:defRPr sz="1800"/>
            </a:lvl6pPr>
            <a:lvl7pPr marL="5486400" indent="0">
              <a:buNone/>
              <a:defRPr sz="1800"/>
            </a:lvl7pPr>
            <a:lvl8pPr marL="6400800" indent="0">
              <a:buNone/>
              <a:defRPr sz="1800"/>
            </a:lvl8pPr>
            <a:lvl9pPr marL="7315200" indent="0">
              <a:buNone/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2/27/2015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549276"/>
            <a:ext cx="16459200" cy="2286000"/>
          </a:xfrm>
          <a:prstGeom prst="rect">
            <a:avLst/>
          </a:prstGeom>
        </p:spPr>
        <p:txBody>
          <a:bodyPr vert="horz" lIns="182880" tIns="91440" rIns="182880" bIns="9144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3200401"/>
            <a:ext cx="16459200" cy="9051926"/>
          </a:xfrm>
          <a:prstGeom prst="rect">
            <a:avLst/>
          </a:prstGeom>
        </p:spPr>
        <p:txBody>
          <a:bodyPr vert="horz" lIns="182880" tIns="91440" rIns="182880" bIns="9144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14400" y="12712701"/>
            <a:ext cx="4267200" cy="730250"/>
          </a:xfrm>
          <a:prstGeom prst="rect">
            <a:avLst/>
          </a:prstGeom>
        </p:spPr>
        <p:txBody>
          <a:bodyPr vert="horz" lIns="182880" tIns="91440" rIns="182880" bIns="91440" rtlCol="0" anchor="ctr"/>
          <a:lstStyle>
            <a:lvl1pPr algn="l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2/27/2015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248400" y="12712701"/>
            <a:ext cx="5791200" cy="730250"/>
          </a:xfrm>
          <a:prstGeom prst="rect">
            <a:avLst/>
          </a:prstGeom>
        </p:spPr>
        <p:txBody>
          <a:bodyPr vert="horz" lIns="182880" tIns="91440" rIns="182880" bIns="91440" rtlCol="0" anchor="ctr"/>
          <a:lstStyle>
            <a:lvl1pPr algn="ct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3106400" y="12712701"/>
            <a:ext cx="4267200" cy="730250"/>
          </a:xfrm>
          <a:prstGeom prst="rect">
            <a:avLst/>
          </a:prstGeom>
        </p:spPr>
        <p:txBody>
          <a:bodyPr vert="horz" lIns="182880" tIns="91440" rIns="182880" bIns="91440" rtlCol="0" anchor="ctr"/>
          <a:lstStyle>
            <a:lvl1pPr algn="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828800" rtl="0" eaLnBrk="1" latinLnBrk="0" hangingPunct="1">
        <a:spcBef>
          <a:spcPct val="0"/>
        </a:spcBef>
        <a:buNone/>
        <a:defRPr sz="8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85800" indent="-685800" algn="l" defTabSz="1828800" rtl="0" eaLnBrk="1" latinLnBrk="0" hangingPunct="1">
        <a:spcBef>
          <a:spcPct val="20000"/>
        </a:spcBef>
        <a:buFont typeface="Arial" pitchFamily="34" charset="0"/>
        <a:buChar char="•"/>
        <a:defRPr sz="6400" kern="1200">
          <a:solidFill>
            <a:schemeClr val="tx1"/>
          </a:solidFill>
          <a:latin typeface="+mn-lt"/>
          <a:ea typeface="+mn-ea"/>
          <a:cs typeface="+mn-cs"/>
        </a:defRPr>
      </a:lvl1pPr>
      <a:lvl2pPr marL="1485900" indent="-571500" algn="l" defTabSz="1828800" rtl="0" eaLnBrk="1" latinLnBrk="0" hangingPunct="1">
        <a:spcBef>
          <a:spcPct val="20000"/>
        </a:spcBef>
        <a:buFont typeface="Arial" pitchFamily="34" charset="0"/>
        <a:buChar char="–"/>
        <a:defRPr sz="5600" kern="1200">
          <a:solidFill>
            <a:schemeClr val="tx1"/>
          </a:solidFill>
          <a:latin typeface="+mn-lt"/>
          <a:ea typeface="+mn-ea"/>
          <a:cs typeface="+mn-cs"/>
        </a:defRPr>
      </a:lvl2pPr>
      <a:lvl3pPr marL="2286000" indent="-457200" algn="l" defTabSz="1828800" rtl="0" eaLnBrk="1" latinLnBrk="0" hangingPunct="1">
        <a:spcBef>
          <a:spcPct val="20000"/>
        </a:spcBef>
        <a:buFont typeface="Arial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3pPr>
      <a:lvl4pPr marL="3200400" indent="-457200" algn="l" defTabSz="1828800" rtl="0" eaLnBrk="1" latinLnBrk="0" hangingPunct="1">
        <a:spcBef>
          <a:spcPct val="20000"/>
        </a:spcBef>
        <a:buFont typeface="Arial" pitchFamily="34" charset="0"/>
        <a:buChar char="–"/>
        <a:defRPr sz="4000" kern="1200">
          <a:solidFill>
            <a:schemeClr val="tx1"/>
          </a:solidFill>
          <a:latin typeface="+mn-lt"/>
          <a:ea typeface="+mn-ea"/>
          <a:cs typeface="+mn-cs"/>
        </a:defRPr>
      </a:lvl4pPr>
      <a:lvl5pPr marL="4114800" indent="-457200" algn="l" defTabSz="1828800" rtl="0" eaLnBrk="1" latinLnBrk="0" hangingPunct="1">
        <a:spcBef>
          <a:spcPct val="20000"/>
        </a:spcBef>
        <a:buFont typeface="Arial" pitchFamily="34" charset="0"/>
        <a:buChar char="»"/>
        <a:defRPr sz="4000" kern="1200">
          <a:solidFill>
            <a:schemeClr val="tx1"/>
          </a:solidFill>
          <a:latin typeface="+mn-lt"/>
          <a:ea typeface="+mn-ea"/>
          <a:cs typeface="+mn-cs"/>
        </a:defRPr>
      </a:lvl5pPr>
      <a:lvl6pPr marL="5029200" indent="-457200" algn="l" defTabSz="1828800" rtl="0" eaLnBrk="1" latinLnBrk="0" hangingPunct="1">
        <a:spcBef>
          <a:spcPct val="20000"/>
        </a:spcBef>
        <a:buFont typeface="Arial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600" indent="-457200" algn="l" defTabSz="1828800" rtl="0" eaLnBrk="1" latinLnBrk="0" hangingPunct="1">
        <a:spcBef>
          <a:spcPct val="20000"/>
        </a:spcBef>
        <a:buFont typeface="Arial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7pPr>
      <a:lvl8pPr marL="6858000" indent="-457200" algn="l" defTabSz="1828800" rtl="0" eaLnBrk="1" latinLnBrk="0" hangingPunct="1">
        <a:spcBef>
          <a:spcPct val="20000"/>
        </a:spcBef>
        <a:buFont typeface="Arial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400" indent="-457200" algn="l" defTabSz="1828800" rtl="0" eaLnBrk="1" latinLnBrk="0" hangingPunct="1">
        <a:spcBef>
          <a:spcPct val="20000"/>
        </a:spcBef>
        <a:buFont typeface="Arial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6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20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609600"/>
            <a:ext cx="11034712" cy="123137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449767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685800"/>
            <a:ext cx="5946848" cy="124425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814777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2270" y="1600200"/>
            <a:ext cx="5841270" cy="10361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118888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143000"/>
            <a:ext cx="8797461" cy="106565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083035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685800"/>
            <a:ext cx="7698385" cy="12521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814777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9035" y="685800"/>
            <a:ext cx="6733258" cy="1196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814777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762000"/>
            <a:ext cx="10209525" cy="113523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814777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99808"/>
            <a:ext cx="15184763" cy="13516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814777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1295400"/>
            <a:ext cx="15123811" cy="11682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814777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533400"/>
            <a:ext cx="8769524" cy="12419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814777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362" y="762000"/>
            <a:ext cx="7009524" cy="110628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814777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762000"/>
            <a:ext cx="10758096" cy="118476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814777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1066800"/>
            <a:ext cx="7009524" cy="10925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814777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639059"/>
            <a:ext cx="11582400" cy="127392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8147779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</TotalTime>
  <Words>0</Words>
  <Application>Microsoft Office PowerPoint</Application>
  <PresentationFormat>Custom</PresentationFormat>
  <Paragraphs>0</Paragraphs>
  <Slides>14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Dino</dc:creator>
  <cp:lastModifiedBy>Dino</cp:lastModifiedBy>
  <cp:revision>3</cp:revision>
  <dcterms:created xsi:type="dcterms:W3CDTF">2006-08-16T00:00:00Z</dcterms:created>
  <dcterms:modified xsi:type="dcterms:W3CDTF">2015-02-27T22:03:02Z</dcterms:modified>
</cp:coreProperties>
</file>