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51206400" cy="22860000"/>
  <p:notesSz cx="6858000" cy="9144000"/>
  <p:defaultTextStyle>
    <a:defPPr>
      <a:defRPr lang="en-US"/>
    </a:defPPr>
    <a:lvl1pPr marL="0" algn="l" defTabSz="585216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1pPr>
    <a:lvl2pPr marL="2926080" algn="l" defTabSz="585216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2pPr>
    <a:lvl3pPr marL="5852160" algn="l" defTabSz="585216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3pPr>
    <a:lvl4pPr marL="8778240" algn="l" defTabSz="585216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4pPr>
    <a:lvl5pPr marL="11704320" algn="l" defTabSz="585216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5pPr>
    <a:lvl6pPr marL="14630400" algn="l" defTabSz="585216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6pPr>
    <a:lvl7pPr marL="17556480" algn="l" defTabSz="585216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7pPr>
    <a:lvl8pPr marL="20482560" algn="l" defTabSz="585216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8pPr>
    <a:lvl9pPr marL="23408640" algn="l" defTabSz="5852160" rtl="0" eaLnBrk="1" latinLnBrk="0" hangingPunct="1">
      <a:defRPr sz="1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3" d="100"/>
          <a:sy n="23" d="100"/>
        </p:scale>
        <p:origin x="-252" y="-348"/>
      </p:cViewPr>
      <p:guideLst>
        <p:guide orient="horz" pos="7200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7101419"/>
            <a:ext cx="43525440" cy="49000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0" y="12954000"/>
            <a:ext cx="35844480" cy="584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0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3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48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0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124640" y="915462"/>
            <a:ext cx="11521440" cy="195050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60320" y="915462"/>
            <a:ext cx="33710880" cy="195050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3" y="14689668"/>
            <a:ext cx="43525440" cy="4540250"/>
          </a:xfrm>
        </p:spPr>
        <p:txBody>
          <a:bodyPr anchor="t"/>
          <a:lstStyle>
            <a:lvl1pPr algn="l">
              <a:defRPr sz="25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3" y="9689045"/>
            <a:ext cx="43525440" cy="5000623"/>
          </a:xfrm>
        </p:spPr>
        <p:txBody>
          <a:bodyPr anchor="b"/>
          <a:lstStyle>
            <a:lvl1pPr marL="0" indent="0">
              <a:buNone/>
              <a:defRPr sz="12800">
                <a:solidFill>
                  <a:schemeClr val="tx1">
                    <a:tint val="75000"/>
                  </a:schemeClr>
                </a:solidFill>
              </a:defRPr>
            </a:lvl1pPr>
            <a:lvl2pPr marL="2926080" indent="0">
              <a:buNone/>
              <a:defRPr sz="11500">
                <a:solidFill>
                  <a:schemeClr val="tx1">
                    <a:tint val="75000"/>
                  </a:schemeClr>
                </a:solidFill>
              </a:defRPr>
            </a:lvl2pPr>
            <a:lvl3pPr marL="585216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3pPr>
            <a:lvl4pPr marL="877824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4pPr>
            <a:lvl5pPr marL="1170432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5pPr>
            <a:lvl6pPr marL="1463040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6pPr>
            <a:lvl7pPr marL="1755648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7pPr>
            <a:lvl8pPr marL="2048256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8pPr>
            <a:lvl9pPr marL="2340864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20" y="5334002"/>
            <a:ext cx="22616160" cy="15086543"/>
          </a:xfrm>
        </p:spPr>
        <p:txBody>
          <a:bodyPr/>
          <a:lstStyle>
            <a:lvl1pPr>
              <a:defRPr sz="17900"/>
            </a:lvl1pPr>
            <a:lvl2pPr>
              <a:defRPr sz="15400"/>
            </a:lvl2pPr>
            <a:lvl3pPr>
              <a:defRPr sz="12800"/>
            </a:lvl3pPr>
            <a:lvl4pPr>
              <a:defRPr sz="11500"/>
            </a:lvl4pPr>
            <a:lvl5pPr>
              <a:defRPr sz="11500"/>
            </a:lvl5pPr>
            <a:lvl6pPr>
              <a:defRPr sz="11500"/>
            </a:lvl6pPr>
            <a:lvl7pPr>
              <a:defRPr sz="11500"/>
            </a:lvl7pPr>
            <a:lvl8pPr>
              <a:defRPr sz="11500"/>
            </a:lvl8pPr>
            <a:lvl9pPr>
              <a:defRPr sz="1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29920" y="5334002"/>
            <a:ext cx="22616160" cy="15086543"/>
          </a:xfrm>
        </p:spPr>
        <p:txBody>
          <a:bodyPr/>
          <a:lstStyle>
            <a:lvl1pPr>
              <a:defRPr sz="17900"/>
            </a:lvl1pPr>
            <a:lvl2pPr>
              <a:defRPr sz="15400"/>
            </a:lvl2pPr>
            <a:lvl3pPr>
              <a:defRPr sz="12800"/>
            </a:lvl3pPr>
            <a:lvl4pPr>
              <a:defRPr sz="11500"/>
            </a:lvl4pPr>
            <a:lvl5pPr>
              <a:defRPr sz="11500"/>
            </a:lvl5pPr>
            <a:lvl6pPr>
              <a:defRPr sz="11500"/>
            </a:lvl6pPr>
            <a:lvl7pPr>
              <a:defRPr sz="11500"/>
            </a:lvl7pPr>
            <a:lvl8pPr>
              <a:defRPr sz="11500"/>
            </a:lvl8pPr>
            <a:lvl9pPr>
              <a:defRPr sz="1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1" y="5117043"/>
            <a:ext cx="22625053" cy="2132540"/>
          </a:xfrm>
        </p:spPr>
        <p:txBody>
          <a:bodyPr anchor="b"/>
          <a:lstStyle>
            <a:lvl1pPr marL="0" indent="0">
              <a:buNone/>
              <a:defRPr sz="15400" b="1"/>
            </a:lvl1pPr>
            <a:lvl2pPr marL="2926080" indent="0">
              <a:buNone/>
              <a:defRPr sz="12800" b="1"/>
            </a:lvl2pPr>
            <a:lvl3pPr marL="5852160" indent="0">
              <a:buNone/>
              <a:defRPr sz="11500" b="1"/>
            </a:lvl3pPr>
            <a:lvl4pPr marL="8778240" indent="0">
              <a:buNone/>
              <a:defRPr sz="10200" b="1"/>
            </a:lvl4pPr>
            <a:lvl5pPr marL="11704320" indent="0">
              <a:buNone/>
              <a:defRPr sz="10200" b="1"/>
            </a:lvl5pPr>
            <a:lvl6pPr marL="14630400" indent="0">
              <a:buNone/>
              <a:defRPr sz="10200" b="1"/>
            </a:lvl6pPr>
            <a:lvl7pPr marL="17556480" indent="0">
              <a:buNone/>
              <a:defRPr sz="10200" b="1"/>
            </a:lvl7pPr>
            <a:lvl8pPr marL="20482560" indent="0">
              <a:buNone/>
              <a:defRPr sz="10200" b="1"/>
            </a:lvl8pPr>
            <a:lvl9pPr marL="23408640" indent="0">
              <a:buNone/>
              <a:defRPr sz="10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321" y="7249583"/>
            <a:ext cx="22625053" cy="13170960"/>
          </a:xfrm>
        </p:spPr>
        <p:txBody>
          <a:bodyPr/>
          <a:lstStyle>
            <a:lvl1pPr>
              <a:defRPr sz="15400"/>
            </a:lvl1pPr>
            <a:lvl2pPr>
              <a:defRPr sz="12800"/>
            </a:lvl2pPr>
            <a:lvl3pPr>
              <a:defRPr sz="115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3" y="5117043"/>
            <a:ext cx="22633940" cy="2132540"/>
          </a:xfrm>
        </p:spPr>
        <p:txBody>
          <a:bodyPr anchor="b"/>
          <a:lstStyle>
            <a:lvl1pPr marL="0" indent="0">
              <a:buNone/>
              <a:defRPr sz="15400" b="1"/>
            </a:lvl1pPr>
            <a:lvl2pPr marL="2926080" indent="0">
              <a:buNone/>
              <a:defRPr sz="12800" b="1"/>
            </a:lvl2pPr>
            <a:lvl3pPr marL="5852160" indent="0">
              <a:buNone/>
              <a:defRPr sz="11500" b="1"/>
            </a:lvl3pPr>
            <a:lvl4pPr marL="8778240" indent="0">
              <a:buNone/>
              <a:defRPr sz="10200" b="1"/>
            </a:lvl4pPr>
            <a:lvl5pPr marL="11704320" indent="0">
              <a:buNone/>
              <a:defRPr sz="10200" b="1"/>
            </a:lvl5pPr>
            <a:lvl6pPr marL="14630400" indent="0">
              <a:buNone/>
              <a:defRPr sz="10200" b="1"/>
            </a:lvl6pPr>
            <a:lvl7pPr marL="17556480" indent="0">
              <a:buNone/>
              <a:defRPr sz="10200" b="1"/>
            </a:lvl7pPr>
            <a:lvl8pPr marL="20482560" indent="0">
              <a:buNone/>
              <a:defRPr sz="10200" b="1"/>
            </a:lvl8pPr>
            <a:lvl9pPr marL="23408640" indent="0">
              <a:buNone/>
              <a:defRPr sz="10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3" y="7249583"/>
            <a:ext cx="22633940" cy="13170960"/>
          </a:xfrm>
        </p:spPr>
        <p:txBody>
          <a:bodyPr/>
          <a:lstStyle>
            <a:lvl1pPr>
              <a:defRPr sz="15400"/>
            </a:lvl1pPr>
            <a:lvl2pPr>
              <a:defRPr sz="12800"/>
            </a:lvl2pPr>
            <a:lvl3pPr>
              <a:defRPr sz="115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4" y="910167"/>
            <a:ext cx="16846553" cy="3873500"/>
          </a:xfrm>
        </p:spPr>
        <p:txBody>
          <a:bodyPr anchor="b"/>
          <a:lstStyle>
            <a:lvl1pPr algn="l">
              <a:defRPr sz="1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280" y="910168"/>
            <a:ext cx="28625800" cy="19510377"/>
          </a:xfrm>
        </p:spPr>
        <p:txBody>
          <a:bodyPr/>
          <a:lstStyle>
            <a:lvl1pPr>
              <a:defRPr sz="20500"/>
            </a:lvl1pPr>
            <a:lvl2pPr>
              <a:defRPr sz="17900"/>
            </a:lvl2pPr>
            <a:lvl3pPr>
              <a:defRPr sz="15400"/>
            </a:lvl3pPr>
            <a:lvl4pPr>
              <a:defRPr sz="12800"/>
            </a:lvl4pPr>
            <a:lvl5pPr>
              <a:defRPr sz="12800"/>
            </a:lvl5pPr>
            <a:lvl6pPr>
              <a:defRPr sz="12800"/>
            </a:lvl6pPr>
            <a:lvl7pPr>
              <a:defRPr sz="12800"/>
            </a:lvl7pPr>
            <a:lvl8pPr>
              <a:defRPr sz="12800"/>
            </a:lvl8pPr>
            <a:lvl9pPr>
              <a:defRPr sz="1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4" y="4783668"/>
            <a:ext cx="16846553" cy="15636877"/>
          </a:xfrm>
        </p:spPr>
        <p:txBody>
          <a:bodyPr/>
          <a:lstStyle>
            <a:lvl1pPr marL="0" indent="0">
              <a:buNone/>
              <a:defRPr sz="9000"/>
            </a:lvl1pPr>
            <a:lvl2pPr marL="2926080" indent="0">
              <a:buNone/>
              <a:defRPr sz="7700"/>
            </a:lvl2pPr>
            <a:lvl3pPr marL="5852160" indent="0">
              <a:buNone/>
              <a:defRPr sz="6400"/>
            </a:lvl3pPr>
            <a:lvl4pPr marL="8778240" indent="0">
              <a:buNone/>
              <a:defRPr sz="5800"/>
            </a:lvl4pPr>
            <a:lvl5pPr marL="11704320" indent="0">
              <a:buNone/>
              <a:defRPr sz="5800"/>
            </a:lvl5pPr>
            <a:lvl6pPr marL="14630400" indent="0">
              <a:buNone/>
              <a:defRPr sz="5800"/>
            </a:lvl6pPr>
            <a:lvl7pPr marL="17556480" indent="0">
              <a:buNone/>
              <a:defRPr sz="5800"/>
            </a:lvl7pPr>
            <a:lvl8pPr marL="20482560" indent="0">
              <a:buNone/>
              <a:defRPr sz="5800"/>
            </a:lvl8pPr>
            <a:lvl9pPr marL="23408640" indent="0">
              <a:buNone/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13" y="16002000"/>
            <a:ext cx="30723840" cy="1889127"/>
          </a:xfrm>
        </p:spPr>
        <p:txBody>
          <a:bodyPr anchor="b"/>
          <a:lstStyle>
            <a:lvl1pPr algn="l">
              <a:defRPr sz="1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813" y="2042583"/>
            <a:ext cx="30723840" cy="13716000"/>
          </a:xfrm>
        </p:spPr>
        <p:txBody>
          <a:bodyPr/>
          <a:lstStyle>
            <a:lvl1pPr marL="0" indent="0">
              <a:buNone/>
              <a:defRPr sz="20500"/>
            </a:lvl1pPr>
            <a:lvl2pPr marL="2926080" indent="0">
              <a:buNone/>
              <a:defRPr sz="17900"/>
            </a:lvl2pPr>
            <a:lvl3pPr marL="5852160" indent="0">
              <a:buNone/>
              <a:defRPr sz="15400"/>
            </a:lvl3pPr>
            <a:lvl4pPr marL="8778240" indent="0">
              <a:buNone/>
              <a:defRPr sz="12800"/>
            </a:lvl4pPr>
            <a:lvl5pPr marL="11704320" indent="0">
              <a:buNone/>
              <a:defRPr sz="12800"/>
            </a:lvl5pPr>
            <a:lvl6pPr marL="14630400" indent="0">
              <a:buNone/>
              <a:defRPr sz="12800"/>
            </a:lvl6pPr>
            <a:lvl7pPr marL="17556480" indent="0">
              <a:buNone/>
              <a:defRPr sz="12800"/>
            </a:lvl7pPr>
            <a:lvl8pPr marL="20482560" indent="0">
              <a:buNone/>
              <a:defRPr sz="12800"/>
            </a:lvl8pPr>
            <a:lvl9pPr marL="23408640" indent="0">
              <a:buNone/>
              <a:defRPr sz="1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813" y="17891127"/>
            <a:ext cx="30723840" cy="2682873"/>
          </a:xfrm>
        </p:spPr>
        <p:txBody>
          <a:bodyPr/>
          <a:lstStyle>
            <a:lvl1pPr marL="0" indent="0">
              <a:buNone/>
              <a:defRPr sz="9000"/>
            </a:lvl1pPr>
            <a:lvl2pPr marL="2926080" indent="0">
              <a:buNone/>
              <a:defRPr sz="7700"/>
            </a:lvl2pPr>
            <a:lvl3pPr marL="5852160" indent="0">
              <a:buNone/>
              <a:defRPr sz="6400"/>
            </a:lvl3pPr>
            <a:lvl4pPr marL="8778240" indent="0">
              <a:buNone/>
              <a:defRPr sz="5800"/>
            </a:lvl4pPr>
            <a:lvl5pPr marL="11704320" indent="0">
              <a:buNone/>
              <a:defRPr sz="5800"/>
            </a:lvl5pPr>
            <a:lvl6pPr marL="14630400" indent="0">
              <a:buNone/>
              <a:defRPr sz="5800"/>
            </a:lvl6pPr>
            <a:lvl7pPr marL="17556480" indent="0">
              <a:buNone/>
              <a:defRPr sz="5800"/>
            </a:lvl7pPr>
            <a:lvl8pPr marL="20482560" indent="0">
              <a:buNone/>
              <a:defRPr sz="5800"/>
            </a:lvl8pPr>
            <a:lvl9pPr marL="23408640" indent="0">
              <a:buNone/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60320" y="915460"/>
            <a:ext cx="46085760" cy="3810000"/>
          </a:xfrm>
          <a:prstGeom prst="rect">
            <a:avLst/>
          </a:prstGeom>
        </p:spPr>
        <p:txBody>
          <a:bodyPr vert="horz" lIns="585216" tIns="292608" rIns="585216" bIns="2926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5334002"/>
            <a:ext cx="46085760" cy="15086543"/>
          </a:xfrm>
          <a:prstGeom prst="rect">
            <a:avLst/>
          </a:prstGeom>
        </p:spPr>
        <p:txBody>
          <a:bodyPr vert="horz" lIns="585216" tIns="292608" rIns="585216" bIns="2926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0" y="21187835"/>
            <a:ext cx="11948160" cy="1217083"/>
          </a:xfrm>
          <a:prstGeom prst="rect">
            <a:avLst/>
          </a:prstGeom>
        </p:spPr>
        <p:txBody>
          <a:bodyPr vert="horz" lIns="585216" tIns="292608" rIns="585216" bIns="292608" rtlCol="0" anchor="ctr"/>
          <a:lstStyle>
            <a:lvl1pPr algn="l">
              <a:defRPr sz="7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21187835"/>
            <a:ext cx="16215360" cy="1217083"/>
          </a:xfrm>
          <a:prstGeom prst="rect">
            <a:avLst/>
          </a:prstGeom>
        </p:spPr>
        <p:txBody>
          <a:bodyPr vert="horz" lIns="585216" tIns="292608" rIns="585216" bIns="292608" rtlCol="0" anchor="ctr"/>
          <a:lstStyle>
            <a:lvl1pPr algn="ctr">
              <a:defRPr sz="7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0" y="21187835"/>
            <a:ext cx="11948160" cy="1217083"/>
          </a:xfrm>
          <a:prstGeom prst="rect">
            <a:avLst/>
          </a:prstGeom>
        </p:spPr>
        <p:txBody>
          <a:bodyPr vert="horz" lIns="585216" tIns="292608" rIns="585216" bIns="292608" rtlCol="0" anchor="ctr"/>
          <a:lstStyle>
            <a:lvl1pPr algn="r">
              <a:defRPr sz="7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52160" rtl="0" eaLnBrk="1" latinLnBrk="0" hangingPunct="1">
        <a:spcBef>
          <a:spcPct val="0"/>
        </a:spcBef>
        <a:buNone/>
        <a:defRPr sz="28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4560" indent="-2194560" algn="l" defTabSz="5852160" rtl="0" eaLnBrk="1" latinLnBrk="0" hangingPunct="1">
        <a:spcBef>
          <a:spcPct val="20000"/>
        </a:spcBef>
        <a:buFont typeface="Arial" pitchFamily="34" charset="0"/>
        <a:buChar char="•"/>
        <a:defRPr sz="205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0" indent="-1828800" algn="l" defTabSz="5852160" rtl="0" eaLnBrk="1" latinLnBrk="0" hangingPunct="1">
        <a:spcBef>
          <a:spcPct val="20000"/>
        </a:spcBef>
        <a:buFont typeface="Arial" pitchFamily="34" charset="0"/>
        <a:buChar char="–"/>
        <a:defRPr sz="179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0" indent="-1463040" algn="l" defTabSz="5852160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0" indent="-1463040" algn="l" defTabSz="5852160" rtl="0" eaLnBrk="1" latinLnBrk="0" hangingPunct="1">
        <a:spcBef>
          <a:spcPct val="20000"/>
        </a:spcBef>
        <a:buFont typeface="Arial" pitchFamily="34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4pPr>
      <a:lvl5pPr marL="13167360" indent="-1463040" algn="l" defTabSz="5852160" rtl="0" eaLnBrk="1" latinLnBrk="0" hangingPunct="1">
        <a:spcBef>
          <a:spcPct val="20000"/>
        </a:spcBef>
        <a:buFont typeface="Arial" pitchFamily="34" charset="0"/>
        <a:buChar char="»"/>
        <a:defRPr sz="12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0" indent="-1463040" algn="l" defTabSz="5852160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0" indent="-1463040" algn="l" defTabSz="5852160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0" indent="-1463040" algn="l" defTabSz="5852160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8pPr>
      <a:lvl9pPr marL="24871680" indent="-1463040" algn="l" defTabSz="5852160" rtl="0" eaLnBrk="1" latinLnBrk="0" hangingPunct="1">
        <a:spcBef>
          <a:spcPct val="20000"/>
        </a:spcBef>
        <a:buFont typeface="Arial" pitchFamily="34" charset="0"/>
        <a:buChar char="•"/>
        <a:defRPr sz="1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216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1pPr>
      <a:lvl2pPr marL="2926080" algn="l" defTabSz="585216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5852160" algn="l" defTabSz="585216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8778240" algn="l" defTabSz="585216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704320" algn="l" defTabSz="585216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0" algn="l" defTabSz="585216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6pPr>
      <a:lvl7pPr marL="17556480" algn="l" defTabSz="585216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7pPr>
      <a:lvl8pPr marL="20482560" algn="l" defTabSz="585216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8640" algn="l" defTabSz="5852160" rtl="0" eaLnBrk="1" latinLnBrk="0" hangingPunct="1">
        <a:defRPr sz="1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824"/>
            <a:ext cx="10853707" cy="1263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95" y="1423451"/>
            <a:ext cx="6718206" cy="1131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600" y="0"/>
            <a:ext cx="9705627" cy="1041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884" y="541542"/>
            <a:ext cx="6922842" cy="1111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65756"/>
            <a:ext cx="7609978" cy="989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580" y="269864"/>
            <a:ext cx="9268471" cy="1362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472" y="12285735"/>
            <a:ext cx="9051728" cy="103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0" y="11734800"/>
            <a:ext cx="6019800" cy="1087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309" y="10896600"/>
            <a:ext cx="7540988" cy="1133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041" y="15240000"/>
            <a:ext cx="13489050" cy="602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743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Dino</dc:creator>
  <cp:lastModifiedBy>Dino</cp:lastModifiedBy>
  <cp:revision>1</cp:revision>
  <dcterms:created xsi:type="dcterms:W3CDTF">2006-08-16T00:00:00Z</dcterms:created>
  <dcterms:modified xsi:type="dcterms:W3CDTF">2015-02-27T04:22:24Z</dcterms:modified>
</cp:coreProperties>
</file>