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8"/>
  </p:notesMasterIdLst>
  <p:sldIdLst>
    <p:sldId id="455" r:id="rId3"/>
    <p:sldId id="491" r:id="rId4"/>
    <p:sldId id="609" r:id="rId5"/>
    <p:sldId id="607" r:id="rId6"/>
    <p:sldId id="681" r:id="rId7"/>
    <p:sldId id="608" r:id="rId8"/>
    <p:sldId id="680" r:id="rId9"/>
    <p:sldId id="610" r:id="rId10"/>
    <p:sldId id="611" r:id="rId11"/>
    <p:sldId id="579" r:id="rId12"/>
    <p:sldId id="581" r:id="rId13"/>
    <p:sldId id="682" r:id="rId14"/>
    <p:sldId id="494" r:id="rId15"/>
    <p:sldId id="617" r:id="rId16"/>
    <p:sldId id="600" r:id="rId17"/>
    <p:sldId id="596" r:id="rId18"/>
    <p:sldId id="586" r:id="rId19"/>
    <p:sldId id="625" r:id="rId20"/>
    <p:sldId id="677" r:id="rId21"/>
    <p:sldId id="630" r:id="rId22"/>
    <p:sldId id="631" r:id="rId23"/>
    <p:sldId id="632" r:id="rId24"/>
    <p:sldId id="633" r:id="rId25"/>
    <p:sldId id="634" r:id="rId26"/>
    <p:sldId id="635" r:id="rId27"/>
    <p:sldId id="637" r:id="rId28"/>
    <p:sldId id="638" r:id="rId29"/>
    <p:sldId id="639" r:id="rId30"/>
    <p:sldId id="640" r:id="rId31"/>
    <p:sldId id="641" r:id="rId32"/>
    <p:sldId id="642" r:id="rId33"/>
    <p:sldId id="643" r:id="rId34"/>
    <p:sldId id="644" r:id="rId35"/>
    <p:sldId id="645" r:id="rId36"/>
    <p:sldId id="646" r:id="rId37"/>
    <p:sldId id="647" r:id="rId38"/>
    <p:sldId id="686" r:id="rId39"/>
    <p:sldId id="687" r:id="rId40"/>
    <p:sldId id="324" r:id="rId41"/>
    <p:sldId id="436" r:id="rId42"/>
    <p:sldId id="563" r:id="rId43"/>
    <p:sldId id="413" r:id="rId44"/>
    <p:sldId id="403" r:id="rId45"/>
    <p:sldId id="648" r:id="rId46"/>
    <p:sldId id="649" r:id="rId47"/>
    <p:sldId id="650" r:id="rId48"/>
    <p:sldId id="651" r:id="rId49"/>
    <p:sldId id="654" r:id="rId50"/>
    <p:sldId id="666" r:id="rId51"/>
    <p:sldId id="685" r:id="rId52"/>
    <p:sldId id="684" r:id="rId53"/>
    <p:sldId id="675" r:id="rId54"/>
    <p:sldId id="673" r:id="rId55"/>
    <p:sldId id="674" r:id="rId56"/>
    <p:sldId id="671" r:id="rId57"/>
    <p:sldId id="679" r:id="rId58"/>
    <p:sldId id="678" r:id="rId59"/>
    <p:sldId id="431" r:id="rId60"/>
    <p:sldId id="605" r:id="rId61"/>
    <p:sldId id="606" r:id="rId62"/>
    <p:sldId id="689" r:id="rId63"/>
    <p:sldId id="690" r:id="rId64"/>
    <p:sldId id="618" r:id="rId65"/>
    <p:sldId id="619" r:id="rId66"/>
    <p:sldId id="620" r:id="rId67"/>
    <p:sldId id="621" r:id="rId68"/>
    <p:sldId id="622" r:id="rId69"/>
    <p:sldId id="623" r:id="rId70"/>
    <p:sldId id="624" r:id="rId71"/>
    <p:sldId id="626" r:id="rId72"/>
    <p:sldId id="629" r:id="rId73"/>
    <p:sldId id="628" r:id="rId74"/>
    <p:sldId id="676" r:id="rId75"/>
    <p:sldId id="683" r:id="rId76"/>
    <p:sldId id="688" r:id="rId7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453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33" autoAdjust="0"/>
    <p:restoredTop sz="92194" autoAdjust="0"/>
  </p:normalViewPr>
  <p:slideViewPr>
    <p:cSldViewPr>
      <p:cViewPr>
        <p:scale>
          <a:sx n="70" d="100"/>
          <a:sy n="70" d="100"/>
        </p:scale>
        <p:origin x="-360" y="-84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720096518441919"/>
          <c:y val="0.28612047987928696"/>
          <c:w val="0.77559462254395106"/>
          <c:h val="0.5839977897499643"/>
        </c:manualLayout>
      </c:layout>
      <c:scatterChart>
        <c:scatterStyle val="lineMarker"/>
        <c:ser>
          <c:idx val="0"/>
          <c:order val="2"/>
          <c:tx>
            <c:v>h for a/b = 50 m</c:v>
          </c:tx>
          <c:spPr>
            <a:ln w="3175">
              <a:solidFill>
                <a:srgbClr val="FFC000"/>
              </a:solidFill>
              <a:prstDash val="solid"/>
            </a:ln>
          </c:spPr>
          <c:marker>
            <c:symbol val="none"/>
          </c:marker>
          <c:xVal>
            <c:numRef>
              <c:f>'Hydromodel con Hfalda _Coos'!$B$26:$B$3431</c:f>
              <c:numCache>
                <c:formatCode>0.00</c:formatCode>
                <c:ptCount val="3406"/>
                <c:pt idx="0" formatCode="General">
                  <c:v>0</c:v>
                </c:pt>
                <c:pt idx="1">
                  <c:v>6.944444444444451E-3</c:v>
                </c:pt>
                <c:pt idx="2">
                  <c:v>1.3888888888888907E-2</c:v>
                </c:pt>
                <c:pt idx="3">
                  <c:v>2.083333333333336E-2</c:v>
                </c:pt>
                <c:pt idx="4">
                  <c:v>2.7777777777777832E-2</c:v>
                </c:pt>
                <c:pt idx="5">
                  <c:v>3.4722222222222231E-2</c:v>
                </c:pt>
                <c:pt idx="6">
                  <c:v>4.1666666666666692E-2</c:v>
                </c:pt>
                <c:pt idx="7">
                  <c:v>4.8611111111111133E-2</c:v>
                </c:pt>
                <c:pt idx="8">
                  <c:v>5.5555555555555525E-2</c:v>
                </c:pt>
                <c:pt idx="9">
                  <c:v>6.2500000000000028E-2</c:v>
                </c:pt>
                <c:pt idx="10">
                  <c:v>6.9444444444444503E-2</c:v>
                </c:pt>
                <c:pt idx="11">
                  <c:v>7.6388888888888923E-2</c:v>
                </c:pt>
                <c:pt idx="12">
                  <c:v>8.3333333333333398E-2</c:v>
                </c:pt>
                <c:pt idx="13">
                  <c:v>9.0277777777777748E-2</c:v>
                </c:pt>
                <c:pt idx="14">
                  <c:v>9.7222222222222265E-2</c:v>
                </c:pt>
                <c:pt idx="15">
                  <c:v>0.10416666666666677</c:v>
                </c:pt>
                <c:pt idx="16">
                  <c:v>0.11111111111111117</c:v>
                </c:pt>
                <c:pt idx="17">
                  <c:v>0.11805555555555562</c:v>
                </c:pt>
                <c:pt idx="18">
                  <c:v>0.12500000000000003</c:v>
                </c:pt>
                <c:pt idx="19">
                  <c:v>0.13194444444444475</c:v>
                </c:pt>
                <c:pt idx="20">
                  <c:v>0.13888888888888892</c:v>
                </c:pt>
                <c:pt idx="21">
                  <c:v>0.14583333333333354</c:v>
                </c:pt>
                <c:pt idx="22">
                  <c:v>0.1527777777777779</c:v>
                </c:pt>
                <c:pt idx="23">
                  <c:v>0.15972222222222249</c:v>
                </c:pt>
                <c:pt idx="24">
                  <c:v>0.16666666666666669</c:v>
                </c:pt>
                <c:pt idx="25">
                  <c:v>0.17361111111111124</c:v>
                </c:pt>
                <c:pt idx="26">
                  <c:v>0.18055555555555561</c:v>
                </c:pt>
                <c:pt idx="27">
                  <c:v>0.18750000000000022</c:v>
                </c:pt>
                <c:pt idx="28">
                  <c:v>0.19444444444444481</c:v>
                </c:pt>
                <c:pt idx="29">
                  <c:v>0.20138888888888895</c:v>
                </c:pt>
                <c:pt idx="30">
                  <c:v>0.20833333333333354</c:v>
                </c:pt>
                <c:pt idx="31">
                  <c:v>0.2152777777777779</c:v>
                </c:pt>
                <c:pt idx="32">
                  <c:v>0.2222222222222224</c:v>
                </c:pt>
                <c:pt idx="33">
                  <c:v>0.22916666666666669</c:v>
                </c:pt>
                <c:pt idx="34">
                  <c:v>0.23611111111111124</c:v>
                </c:pt>
                <c:pt idx="35">
                  <c:v>0.24305555555555564</c:v>
                </c:pt>
                <c:pt idx="36">
                  <c:v>0.25000000000000006</c:v>
                </c:pt>
                <c:pt idx="37">
                  <c:v>0.25694444444444448</c:v>
                </c:pt>
                <c:pt idx="38">
                  <c:v>0.26388888888888951</c:v>
                </c:pt>
                <c:pt idx="39">
                  <c:v>0.27083333333333326</c:v>
                </c:pt>
                <c:pt idx="40">
                  <c:v>0.27777777777777807</c:v>
                </c:pt>
                <c:pt idx="41">
                  <c:v>0.28472222222222232</c:v>
                </c:pt>
                <c:pt idx="42">
                  <c:v>0.29166666666666696</c:v>
                </c:pt>
                <c:pt idx="43">
                  <c:v>0.29861111111111099</c:v>
                </c:pt>
                <c:pt idx="44">
                  <c:v>0.30555555555555541</c:v>
                </c:pt>
                <c:pt idx="45">
                  <c:v>0.31250000000000022</c:v>
                </c:pt>
                <c:pt idx="46">
                  <c:v>0.31944444444444464</c:v>
                </c:pt>
                <c:pt idx="47">
                  <c:v>0.32638888888888951</c:v>
                </c:pt>
                <c:pt idx="48">
                  <c:v>0.33333333333333331</c:v>
                </c:pt>
                <c:pt idx="49">
                  <c:v>0.3402777777777779</c:v>
                </c:pt>
                <c:pt idx="50">
                  <c:v>0.34722222222222227</c:v>
                </c:pt>
                <c:pt idx="51">
                  <c:v>0.35416666666666663</c:v>
                </c:pt>
                <c:pt idx="52">
                  <c:v>0.36111111111111077</c:v>
                </c:pt>
                <c:pt idx="53">
                  <c:v>0.3680555555555553</c:v>
                </c:pt>
                <c:pt idx="54">
                  <c:v>0.37500000000000011</c:v>
                </c:pt>
                <c:pt idx="55">
                  <c:v>0.38194444444444448</c:v>
                </c:pt>
                <c:pt idx="56">
                  <c:v>0.38888888888888928</c:v>
                </c:pt>
                <c:pt idx="57">
                  <c:v>0.39583333333333287</c:v>
                </c:pt>
                <c:pt idx="58">
                  <c:v>0.40277777777777762</c:v>
                </c:pt>
                <c:pt idx="59">
                  <c:v>0.40972222222222182</c:v>
                </c:pt>
                <c:pt idx="60">
                  <c:v>0.41666666666666652</c:v>
                </c:pt>
                <c:pt idx="61">
                  <c:v>0.42361111111111055</c:v>
                </c:pt>
                <c:pt idx="62">
                  <c:v>0.43055555555555497</c:v>
                </c:pt>
                <c:pt idx="63">
                  <c:v>0.43749999999999994</c:v>
                </c:pt>
                <c:pt idx="64">
                  <c:v>0.44444444444444386</c:v>
                </c:pt>
                <c:pt idx="65">
                  <c:v>0.4513888888888889</c:v>
                </c:pt>
                <c:pt idx="66">
                  <c:v>0.45833333333333265</c:v>
                </c:pt>
                <c:pt idx="67">
                  <c:v>0.4652777777777774</c:v>
                </c:pt>
                <c:pt idx="68">
                  <c:v>0.47222222222222177</c:v>
                </c:pt>
                <c:pt idx="69">
                  <c:v>0.47916666666666624</c:v>
                </c:pt>
                <c:pt idx="70">
                  <c:v>0.48611111111111033</c:v>
                </c:pt>
                <c:pt idx="71">
                  <c:v>0.4930555555555548</c:v>
                </c:pt>
                <c:pt idx="72">
                  <c:v>0.49999999999999972</c:v>
                </c:pt>
                <c:pt idx="73">
                  <c:v>0.50694444444444364</c:v>
                </c:pt>
                <c:pt idx="74">
                  <c:v>0.51388888888888862</c:v>
                </c:pt>
                <c:pt idx="75">
                  <c:v>0.5208333333333327</c:v>
                </c:pt>
                <c:pt idx="76">
                  <c:v>0.5277777777777769</c:v>
                </c:pt>
                <c:pt idx="77">
                  <c:v>0.53472222222222132</c:v>
                </c:pt>
                <c:pt idx="78">
                  <c:v>0.54166666666666552</c:v>
                </c:pt>
                <c:pt idx="79">
                  <c:v>0.54861111111111061</c:v>
                </c:pt>
                <c:pt idx="80">
                  <c:v>0.55555555555555469</c:v>
                </c:pt>
                <c:pt idx="81">
                  <c:v>0.562499999999999</c:v>
                </c:pt>
                <c:pt idx="82">
                  <c:v>0.56944444444444364</c:v>
                </c:pt>
                <c:pt idx="83">
                  <c:v>0.57638888888888784</c:v>
                </c:pt>
                <c:pt idx="84">
                  <c:v>0.58333333333333237</c:v>
                </c:pt>
                <c:pt idx="85">
                  <c:v>0.59027777777777657</c:v>
                </c:pt>
                <c:pt idx="86">
                  <c:v>0.59722222222222066</c:v>
                </c:pt>
                <c:pt idx="87">
                  <c:v>0.60416666666666552</c:v>
                </c:pt>
                <c:pt idx="88">
                  <c:v>0.61111111111110994</c:v>
                </c:pt>
                <c:pt idx="89">
                  <c:v>0.61805555555555514</c:v>
                </c:pt>
                <c:pt idx="90">
                  <c:v>0.62499999999999933</c:v>
                </c:pt>
                <c:pt idx="91">
                  <c:v>0.63194444444444409</c:v>
                </c:pt>
                <c:pt idx="92">
                  <c:v>0.63888888888888828</c:v>
                </c:pt>
                <c:pt idx="93">
                  <c:v>0.64583333333333282</c:v>
                </c:pt>
                <c:pt idx="94">
                  <c:v>0.65277777777777712</c:v>
                </c:pt>
                <c:pt idx="95">
                  <c:v>0.65972222222222143</c:v>
                </c:pt>
                <c:pt idx="96">
                  <c:v>0.66666666666666563</c:v>
                </c:pt>
                <c:pt idx="97">
                  <c:v>0.67361111111111038</c:v>
                </c:pt>
                <c:pt idx="98">
                  <c:v>0.68055555555555425</c:v>
                </c:pt>
                <c:pt idx="99">
                  <c:v>0.68749999999999878</c:v>
                </c:pt>
                <c:pt idx="100">
                  <c:v>0.69444444444444364</c:v>
                </c:pt>
                <c:pt idx="101">
                  <c:v>0.70138888888888762</c:v>
                </c:pt>
                <c:pt idx="102">
                  <c:v>0.70833333333333182</c:v>
                </c:pt>
                <c:pt idx="103">
                  <c:v>0.71527777777777624</c:v>
                </c:pt>
                <c:pt idx="104">
                  <c:v>0.72222222222222066</c:v>
                </c:pt>
                <c:pt idx="105">
                  <c:v>0.72916666666666508</c:v>
                </c:pt>
                <c:pt idx="106">
                  <c:v>0.73611111111110961</c:v>
                </c:pt>
                <c:pt idx="107">
                  <c:v>0.74305555555555458</c:v>
                </c:pt>
                <c:pt idx="108">
                  <c:v>0.749999999999999</c:v>
                </c:pt>
                <c:pt idx="109">
                  <c:v>0.75694444444444375</c:v>
                </c:pt>
                <c:pt idx="110">
                  <c:v>0.76388888888888795</c:v>
                </c:pt>
                <c:pt idx="111">
                  <c:v>0.77083333333333215</c:v>
                </c:pt>
                <c:pt idx="112">
                  <c:v>0.77777777777777646</c:v>
                </c:pt>
                <c:pt idx="113">
                  <c:v>0.78472222222222043</c:v>
                </c:pt>
                <c:pt idx="114">
                  <c:v>0.79166666666666452</c:v>
                </c:pt>
                <c:pt idx="115">
                  <c:v>0.79861111111110961</c:v>
                </c:pt>
                <c:pt idx="116">
                  <c:v>0.80555555555555369</c:v>
                </c:pt>
                <c:pt idx="117">
                  <c:v>0.81249999999999811</c:v>
                </c:pt>
                <c:pt idx="118">
                  <c:v>0.81944444444444264</c:v>
                </c:pt>
                <c:pt idx="119">
                  <c:v>0.82638888888888695</c:v>
                </c:pt>
                <c:pt idx="120">
                  <c:v>0.83333333333333171</c:v>
                </c:pt>
                <c:pt idx="121">
                  <c:v>0.84027777777777579</c:v>
                </c:pt>
                <c:pt idx="122">
                  <c:v>0.84722222222222021</c:v>
                </c:pt>
                <c:pt idx="123">
                  <c:v>0.85416666666666452</c:v>
                </c:pt>
                <c:pt idx="124">
                  <c:v>0.86111111111110905</c:v>
                </c:pt>
                <c:pt idx="125">
                  <c:v>0.86805555555555414</c:v>
                </c:pt>
                <c:pt idx="126">
                  <c:v>0.87499999999999845</c:v>
                </c:pt>
                <c:pt idx="127">
                  <c:v>0.88194444444444264</c:v>
                </c:pt>
                <c:pt idx="128">
                  <c:v>0.88888888888888684</c:v>
                </c:pt>
                <c:pt idx="129">
                  <c:v>0.89583333333333171</c:v>
                </c:pt>
                <c:pt idx="130">
                  <c:v>0.90277777777777568</c:v>
                </c:pt>
                <c:pt idx="131">
                  <c:v>0.90972222222221999</c:v>
                </c:pt>
                <c:pt idx="132">
                  <c:v>0.91666666666666441</c:v>
                </c:pt>
                <c:pt idx="133">
                  <c:v>0.92361111111110883</c:v>
                </c:pt>
                <c:pt idx="134">
                  <c:v>0.93055555555555325</c:v>
                </c:pt>
                <c:pt idx="135">
                  <c:v>0.93749999999999767</c:v>
                </c:pt>
                <c:pt idx="136">
                  <c:v>0.94444444444444264</c:v>
                </c:pt>
                <c:pt idx="137">
                  <c:v>0.95138888888888662</c:v>
                </c:pt>
                <c:pt idx="138">
                  <c:v>0.95833333333333093</c:v>
                </c:pt>
                <c:pt idx="139">
                  <c:v>0.96527777777777535</c:v>
                </c:pt>
                <c:pt idx="140">
                  <c:v>0.97222222222221966</c:v>
                </c:pt>
                <c:pt idx="141">
                  <c:v>0.97916666666666408</c:v>
                </c:pt>
                <c:pt idx="142">
                  <c:v>0.9861111111111085</c:v>
                </c:pt>
                <c:pt idx="143">
                  <c:v>0.99305555555555303</c:v>
                </c:pt>
                <c:pt idx="144">
                  <c:v>0.99999999999999745</c:v>
                </c:pt>
                <c:pt idx="145">
                  <c:v>1.0069444444444418</c:v>
                </c:pt>
                <c:pt idx="146">
                  <c:v>1.0138888888888864</c:v>
                </c:pt>
                <c:pt idx="147">
                  <c:v>1.0208333333333308</c:v>
                </c:pt>
                <c:pt idx="148">
                  <c:v>1.0277777777777752</c:v>
                </c:pt>
                <c:pt idx="149">
                  <c:v>1.0347222222222197</c:v>
                </c:pt>
                <c:pt idx="150">
                  <c:v>1.0416666666666639</c:v>
                </c:pt>
                <c:pt idx="151">
                  <c:v>1.0486111111111085</c:v>
                </c:pt>
                <c:pt idx="152">
                  <c:v>1.0555555555555529</c:v>
                </c:pt>
                <c:pt idx="153">
                  <c:v>1.0624999999999962</c:v>
                </c:pt>
                <c:pt idx="154">
                  <c:v>1.0694444444444418</c:v>
                </c:pt>
                <c:pt idx="155">
                  <c:v>1.0763888888888873</c:v>
                </c:pt>
                <c:pt idx="156">
                  <c:v>1.0833333333333306</c:v>
                </c:pt>
                <c:pt idx="157">
                  <c:v>1.0902777777777761</c:v>
                </c:pt>
                <c:pt idx="158">
                  <c:v>1.0972222222222194</c:v>
                </c:pt>
                <c:pt idx="159">
                  <c:v>1.1041666666666641</c:v>
                </c:pt>
                <c:pt idx="160">
                  <c:v>1.1111111111111083</c:v>
                </c:pt>
                <c:pt idx="161">
                  <c:v>1.1180555555555542</c:v>
                </c:pt>
                <c:pt idx="162">
                  <c:v>1.124999999999996</c:v>
                </c:pt>
                <c:pt idx="163">
                  <c:v>1.1319444444444404</c:v>
                </c:pt>
                <c:pt idx="164">
                  <c:v>1.1388888888888871</c:v>
                </c:pt>
                <c:pt idx="165">
                  <c:v>1.1458333333333304</c:v>
                </c:pt>
                <c:pt idx="166">
                  <c:v>1.1527777777777759</c:v>
                </c:pt>
                <c:pt idx="167">
                  <c:v>1.1597222222222192</c:v>
                </c:pt>
                <c:pt idx="168">
                  <c:v>1.1666666666666641</c:v>
                </c:pt>
                <c:pt idx="169">
                  <c:v>1.1736111111111081</c:v>
                </c:pt>
                <c:pt idx="170">
                  <c:v>1.1805555555555538</c:v>
                </c:pt>
                <c:pt idx="171">
                  <c:v>1.1874999999999958</c:v>
                </c:pt>
                <c:pt idx="172">
                  <c:v>1.1944444444444413</c:v>
                </c:pt>
                <c:pt idx="173">
                  <c:v>1.2013888888888857</c:v>
                </c:pt>
                <c:pt idx="174">
                  <c:v>1.2083333333333302</c:v>
                </c:pt>
                <c:pt idx="175">
                  <c:v>1.2152777777777746</c:v>
                </c:pt>
                <c:pt idx="176">
                  <c:v>1.222222222222219</c:v>
                </c:pt>
                <c:pt idx="177">
                  <c:v>1.2291666666666634</c:v>
                </c:pt>
                <c:pt idx="178">
                  <c:v>1.2361111111111081</c:v>
                </c:pt>
                <c:pt idx="179">
                  <c:v>1.2430555555555522</c:v>
                </c:pt>
                <c:pt idx="180">
                  <c:v>1.2499999999999949</c:v>
                </c:pt>
                <c:pt idx="181">
                  <c:v>1.25694444444444</c:v>
                </c:pt>
                <c:pt idx="182">
                  <c:v>1.2638888888888855</c:v>
                </c:pt>
                <c:pt idx="183">
                  <c:v>1.2708333333333299</c:v>
                </c:pt>
                <c:pt idx="184">
                  <c:v>1.2777777777777739</c:v>
                </c:pt>
                <c:pt idx="185">
                  <c:v>1.2847222222222188</c:v>
                </c:pt>
                <c:pt idx="186">
                  <c:v>1.2916666666666632</c:v>
                </c:pt>
                <c:pt idx="187">
                  <c:v>1.2986111111111081</c:v>
                </c:pt>
                <c:pt idx="188">
                  <c:v>1.305555555555552</c:v>
                </c:pt>
                <c:pt idx="189">
                  <c:v>1.3124999999999958</c:v>
                </c:pt>
                <c:pt idx="190">
                  <c:v>1.3194444444444398</c:v>
                </c:pt>
                <c:pt idx="191">
                  <c:v>1.3263888888888864</c:v>
                </c:pt>
                <c:pt idx="192">
                  <c:v>1.3333333333333297</c:v>
                </c:pt>
                <c:pt idx="193">
                  <c:v>1.3402777777777741</c:v>
                </c:pt>
                <c:pt idx="194">
                  <c:v>1.3472222222222179</c:v>
                </c:pt>
                <c:pt idx="195">
                  <c:v>1.3541666666666641</c:v>
                </c:pt>
                <c:pt idx="196">
                  <c:v>1.3611111111111081</c:v>
                </c:pt>
                <c:pt idx="197">
                  <c:v>1.3680555555555531</c:v>
                </c:pt>
                <c:pt idx="198">
                  <c:v>1.3749999999999958</c:v>
                </c:pt>
                <c:pt idx="199">
                  <c:v>1.3819444444444398</c:v>
                </c:pt>
                <c:pt idx="200">
                  <c:v>1.3888888888888862</c:v>
                </c:pt>
                <c:pt idx="201">
                  <c:v>1.3958333333333295</c:v>
                </c:pt>
                <c:pt idx="202">
                  <c:v>1.4027777777777739</c:v>
                </c:pt>
                <c:pt idx="203">
                  <c:v>1.409722222222217</c:v>
                </c:pt>
                <c:pt idx="204">
                  <c:v>1.4166666666666619</c:v>
                </c:pt>
                <c:pt idx="205">
                  <c:v>1.4236111111111072</c:v>
                </c:pt>
                <c:pt idx="206">
                  <c:v>1.430555555555552</c:v>
                </c:pt>
                <c:pt idx="207">
                  <c:v>1.437499999999994</c:v>
                </c:pt>
                <c:pt idx="208">
                  <c:v>1.4444444444444398</c:v>
                </c:pt>
                <c:pt idx="209">
                  <c:v>1.4513888888888848</c:v>
                </c:pt>
                <c:pt idx="210">
                  <c:v>1.4583333333333293</c:v>
                </c:pt>
                <c:pt idx="211">
                  <c:v>1.4652777777777737</c:v>
                </c:pt>
                <c:pt idx="212">
                  <c:v>1.4722222222222179</c:v>
                </c:pt>
                <c:pt idx="213">
                  <c:v>1.4791666666666619</c:v>
                </c:pt>
                <c:pt idx="214">
                  <c:v>1.4861111111111069</c:v>
                </c:pt>
                <c:pt idx="215">
                  <c:v>1.493055555555552</c:v>
                </c:pt>
                <c:pt idx="216">
                  <c:v>1.499999999999994</c:v>
                </c:pt>
                <c:pt idx="217">
                  <c:v>1.5069444444444398</c:v>
                </c:pt>
                <c:pt idx="218">
                  <c:v>1.5138888888888846</c:v>
                </c:pt>
                <c:pt idx="219">
                  <c:v>1.520833333333329</c:v>
                </c:pt>
                <c:pt idx="220">
                  <c:v>1.5277777777777735</c:v>
                </c:pt>
                <c:pt idx="221">
                  <c:v>1.5347222222222179</c:v>
                </c:pt>
                <c:pt idx="222">
                  <c:v>1.5416666666666619</c:v>
                </c:pt>
                <c:pt idx="223">
                  <c:v>1.5486111111111067</c:v>
                </c:pt>
                <c:pt idx="224">
                  <c:v>1.5555555555555511</c:v>
                </c:pt>
                <c:pt idx="225">
                  <c:v>1.5624999999999956</c:v>
                </c:pt>
                <c:pt idx="226">
                  <c:v>1.5694444444444398</c:v>
                </c:pt>
                <c:pt idx="227">
                  <c:v>1.5763888888888855</c:v>
                </c:pt>
                <c:pt idx="228">
                  <c:v>1.5833333333333288</c:v>
                </c:pt>
                <c:pt idx="229">
                  <c:v>1.5902777777777741</c:v>
                </c:pt>
                <c:pt idx="230">
                  <c:v>1.5972222222222177</c:v>
                </c:pt>
                <c:pt idx="231">
                  <c:v>1.6041666666666621</c:v>
                </c:pt>
                <c:pt idx="232">
                  <c:v>1.6111111111111065</c:v>
                </c:pt>
                <c:pt idx="233">
                  <c:v>1.6180555555555525</c:v>
                </c:pt>
                <c:pt idx="234">
                  <c:v>1.6249999999999942</c:v>
                </c:pt>
                <c:pt idx="235">
                  <c:v>1.6319444444444398</c:v>
                </c:pt>
                <c:pt idx="236">
                  <c:v>1.6388888888888853</c:v>
                </c:pt>
                <c:pt idx="237">
                  <c:v>1.6458333333333286</c:v>
                </c:pt>
                <c:pt idx="238">
                  <c:v>1.6527777777777741</c:v>
                </c:pt>
                <c:pt idx="239">
                  <c:v>1.6597222222222174</c:v>
                </c:pt>
                <c:pt idx="240">
                  <c:v>1.6666666666666621</c:v>
                </c:pt>
                <c:pt idx="241">
                  <c:v>1.6736111111111063</c:v>
                </c:pt>
                <c:pt idx="242">
                  <c:v>1.6805555555555522</c:v>
                </c:pt>
                <c:pt idx="243">
                  <c:v>1.687499999999994</c:v>
                </c:pt>
                <c:pt idx="244">
                  <c:v>1.6944444444444395</c:v>
                </c:pt>
                <c:pt idx="245">
                  <c:v>1.7013888888888842</c:v>
                </c:pt>
                <c:pt idx="246">
                  <c:v>1.7083333333333286</c:v>
                </c:pt>
                <c:pt idx="247">
                  <c:v>1.715277777777773</c:v>
                </c:pt>
                <c:pt idx="248">
                  <c:v>1.7222222222222174</c:v>
                </c:pt>
                <c:pt idx="249">
                  <c:v>1.7291666666666619</c:v>
                </c:pt>
                <c:pt idx="250">
                  <c:v>1.7361111111111063</c:v>
                </c:pt>
                <c:pt idx="251">
                  <c:v>1.7430555555555507</c:v>
                </c:pt>
                <c:pt idx="252">
                  <c:v>1.7499999999999933</c:v>
                </c:pt>
                <c:pt idx="253">
                  <c:v>1.7569444444444384</c:v>
                </c:pt>
                <c:pt idx="254">
                  <c:v>1.763888888888884</c:v>
                </c:pt>
                <c:pt idx="255">
                  <c:v>1.7708333333333284</c:v>
                </c:pt>
                <c:pt idx="256">
                  <c:v>1.7777777777777728</c:v>
                </c:pt>
                <c:pt idx="257">
                  <c:v>1.7847222222222172</c:v>
                </c:pt>
                <c:pt idx="258">
                  <c:v>1.7916666666666616</c:v>
                </c:pt>
                <c:pt idx="259">
                  <c:v>1.7986111111111063</c:v>
                </c:pt>
                <c:pt idx="260">
                  <c:v>1.8055555555555503</c:v>
                </c:pt>
                <c:pt idx="261">
                  <c:v>1.8124999999999938</c:v>
                </c:pt>
                <c:pt idx="262">
                  <c:v>1.819444444444438</c:v>
                </c:pt>
                <c:pt idx="263">
                  <c:v>1.8263888888888846</c:v>
                </c:pt>
                <c:pt idx="264">
                  <c:v>1.8333333333333279</c:v>
                </c:pt>
                <c:pt idx="265">
                  <c:v>1.8402777777777735</c:v>
                </c:pt>
                <c:pt idx="266">
                  <c:v>1.8472222222222168</c:v>
                </c:pt>
                <c:pt idx="267">
                  <c:v>1.8541666666666621</c:v>
                </c:pt>
                <c:pt idx="268">
                  <c:v>1.8611111111111061</c:v>
                </c:pt>
                <c:pt idx="269">
                  <c:v>1.8680555555555511</c:v>
                </c:pt>
                <c:pt idx="270">
                  <c:v>1.8749999999999938</c:v>
                </c:pt>
                <c:pt idx="271">
                  <c:v>1.8819444444444378</c:v>
                </c:pt>
                <c:pt idx="272">
                  <c:v>1.8888888888888844</c:v>
                </c:pt>
                <c:pt idx="273">
                  <c:v>1.8958333333333277</c:v>
                </c:pt>
                <c:pt idx="274">
                  <c:v>1.9027777777777721</c:v>
                </c:pt>
                <c:pt idx="275">
                  <c:v>1.9097222222222159</c:v>
                </c:pt>
                <c:pt idx="276">
                  <c:v>1.9166666666666619</c:v>
                </c:pt>
                <c:pt idx="277">
                  <c:v>1.9236111111111061</c:v>
                </c:pt>
                <c:pt idx="278">
                  <c:v>1.9305555555555509</c:v>
                </c:pt>
                <c:pt idx="279">
                  <c:v>1.9374999999999938</c:v>
                </c:pt>
                <c:pt idx="280">
                  <c:v>1.9444444444444384</c:v>
                </c:pt>
                <c:pt idx="281">
                  <c:v>1.951388888888884</c:v>
                </c:pt>
                <c:pt idx="282">
                  <c:v>1.9583333333333284</c:v>
                </c:pt>
                <c:pt idx="283">
                  <c:v>1.9652777777777721</c:v>
                </c:pt>
                <c:pt idx="284">
                  <c:v>1.9722222222222161</c:v>
                </c:pt>
                <c:pt idx="285">
                  <c:v>1.9791666666666605</c:v>
                </c:pt>
                <c:pt idx="286">
                  <c:v>1.9861111111111067</c:v>
                </c:pt>
                <c:pt idx="287">
                  <c:v>1.9930555555555509</c:v>
                </c:pt>
                <c:pt idx="288">
                  <c:v>1.9999999999999936</c:v>
                </c:pt>
                <c:pt idx="289">
                  <c:v>2.0069444444444384</c:v>
                </c:pt>
                <c:pt idx="290">
                  <c:v>2.0138888888888808</c:v>
                </c:pt>
                <c:pt idx="291">
                  <c:v>2.0208333333333277</c:v>
                </c:pt>
                <c:pt idx="292">
                  <c:v>2.0277777777777781</c:v>
                </c:pt>
                <c:pt idx="293">
                  <c:v>2.0347222222222192</c:v>
                </c:pt>
                <c:pt idx="294">
                  <c:v>2.0416666666666607</c:v>
                </c:pt>
                <c:pt idx="295">
                  <c:v>2.0486111111111072</c:v>
                </c:pt>
                <c:pt idx="296">
                  <c:v>2.0555555555555509</c:v>
                </c:pt>
                <c:pt idx="297">
                  <c:v>2.0624999999999947</c:v>
                </c:pt>
                <c:pt idx="298">
                  <c:v>2.0694444444444398</c:v>
                </c:pt>
                <c:pt idx="299">
                  <c:v>2.0763888888888826</c:v>
                </c:pt>
                <c:pt idx="300">
                  <c:v>2.0833333333333295</c:v>
                </c:pt>
                <c:pt idx="301">
                  <c:v>2.0902777777777763</c:v>
                </c:pt>
                <c:pt idx="302">
                  <c:v>2.0972222222222192</c:v>
                </c:pt>
                <c:pt idx="303">
                  <c:v>2.1041666666666652</c:v>
                </c:pt>
                <c:pt idx="304">
                  <c:v>2.1111111111111081</c:v>
                </c:pt>
                <c:pt idx="305">
                  <c:v>2.1180555555555531</c:v>
                </c:pt>
                <c:pt idx="306">
                  <c:v>2.1249999999999982</c:v>
                </c:pt>
                <c:pt idx="307">
                  <c:v>2.131944444444442</c:v>
                </c:pt>
                <c:pt idx="308">
                  <c:v>2.1388888888888844</c:v>
                </c:pt>
                <c:pt idx="309">
                  <c:v>2.1458333333333313</c:v>
                </c:pt>
                <c:pt idx="310">
                  <c:v>2.152777777777779</c:v>
                </c:pt>
                <c:pt idx="311">
                  <c:v>2.1597222222222205</c:v>
                </c:pt>
                <c:pt idx="312">
                  <c:v>2.1666666666666647</c:v>
                </c:pt>
                <c:pt idx="313">
                  <c:v>2.1736111111111098</c:v>
                </c:pt>
                <c:pt idx="314">
                  <c:v>2.1805555555555567</c:v>
                </c:pt>
                <c:pt idx="315">
                  <c:v>2.1874999999999991</c:v>
                </c:pt>
                <c:pt idx="316">
                  <c:v>2.1944444444444438</c:v>
                </c:pt>
                <c:pt idx="317">
                  <c:v>2.2013888888888884</c:v>
                </c:pt>
                <c:pt idx="318">
                  <c:v>2.2083333333333353</c:v>
                </c:pt>
                <c:pt idx="319">
                  <c:v>2.2152777777777803</c:v>
                </c:pt>
                <c:pt idx="320">
                  <c:v>2.2222222222222232</c:v>
                </c:pt>
                <c:pt idx="321">
                  <c:v>2.2291666666666692</c:v>
                </c:pt>
                <c:pt idx="322">
                  <c:v>2.2361111111111116</c:v>
                </c:pt>
                <c:pt idx="323">
                  <c:v>2.2430555555555589</c:v>
                </c:pt>
                <c:pt idx="324">
                  <c:v>2.2500000000000009</c:v>
                </c:pt>
                <c:pt idx="325">
                  <c:v>2.2569444444444438</c:v>
                </c:pt>
                <c:pt idx="326">
                  <c:v>2.2638888888888902</c:v>
                </c:pt>
                <c:pt idx="327">
                  <c:v>2.2708333333333348</c:v>
                </c:pt>
                <c:pt idx="328">
                  <c:v>2.2777777777777835</c:v>
                </c:pt>
                <c:pt idx="329">
                  <c:v>2.2847222222222263</c:v>
                </c:pt>
                <c:pt idx="330">
                  <c:v>2.2916666666666687</c:v>
                </c:pt>
                <c:pt idx="331">
                  <c:v>2.2986111111111152</c:v>
                </c:pt>
                <c:pt idx="332">
                  <c:v>2.305555555555558</c:v>
                </c:pt>
                <c:pt idx="333">
                  <c:v>2.3125000000000027</c:v>
                </c:pt>
                <c:pt idx="334">
                  <c:v>2.3194444444444446</c:v>
                </c:pt>
                <c:pt idx="335">
                  <c:v>2.3263888888888897</c:v>
                </c:pt>
                <c:pt idx="336">
                  <c:v>2.3333333333333366</c:v>
                </c:pt>
                <c:pt idx="337">
                  <c:v>2.3402777777777812</c:v>
                </c:pt>
                <c:pt idx="338">
                  <c:v>2.3472222222222259</c:v>
                </c:pt>
                <c:pt idx="339">
                  <c:v>2.3541666666666705</c:v>
                </c:pt>
                <c:pt idx="340">
                  <c:v>2.3611111111111152</c:v>
                </c:pt>
                <c:pt idx="341">
                  <c:v>2.3680555555555598</c:v>
                </c:pt>
                <c:pt idx="342">
                  <c:v>2.3750000000000027</c:v>
                </c:pt>
                <c:pt idx="343">
                  <c:v>2.3819444444444478</c:v>
                </c:pt>
                <c:pt idx="344">
                  <c:v>2.3888888888888937</c:v>
                </c:pt>
                <c:pt idx="345">
                  <c:v>2.3958333333333361</c:v>
                </c:pt>
                <c:pt idx="346">
                  <c:v>2.4027777777777852</c:v>
                </c:pt>
                <c:pt idx="347">
                  <c:v>2.4097222222222276</c:v>
                </c:pt>
                <c:pt idx="348">
                  <c:v>2.4166666666666723</c:v>
                </c:pt>
                <c:pt idx="349">
                  <c:v>2.4236111111111192</c:v>
                </c:pt>
                <c:pt idx="350">
                  <c:v>2.4305555555555607</c:v>
                </c:pt>
                <c:pt idx="351">
                  <c:v>2.4375000000000062</c:v>
                </c:pt>
                <c:pt idx="352">
                  <c:v>2.4444444444444509</c:v>
                </c:pt>
                <c:pt idx="353">
                  <c:v>2.4513888888888937</c:v>
                </c:pt>
                <c:pt idx="354">
                  <c:v>2.4583333333333397</c:v>
                </c:pt>
                <c:pt idx="355">
                  <c:v>2.4652777777777852</c:v>
                </c:pt>
                <c:pt idx="356">
                  <c:v>2.4722222222222272</c:v>
                </c:pt>
                <c:pt idx="357">
                  <c:v>2.4791666666666741</c:v>
                </c:pt>
                <c:pt idx="358">
                  <c:v>2.4861111111111192</c:v>
                </c:pt>
                <c:pt idx="359">
                  <c:v>2.4930555555555634</c:v>
                </c:pt>
                <c:pt idx="360">
                  <c:v>2.500000000000008</c:v>
                </c:pt>
                <c:pt idx="361">
                  <c:v>2.5069444444444526</c:v>
                </c:pt>
                <c:pt idx="362">
                  <c:v>2.5138888888888973</c:v>
                </c:pt>
                <c:pt idx="363">
                  <c:v>2.5208333333333397</c:v>
                </c:pt>
                <c:pt idx="364">
                  <c:v>2.5277777777777906</c:v>
                </c:pt>
                <c:pt idx="365">
                  <c:v>2.5347222222222312</c:v>
                </c:pt>
                <c:pt idx="366">
                  <c:v>2.5416666666666758</c:v>
                </c:pt>
                <c:pt idx="367">
                  <c:v>2.5486111111111205</c:v>
                </c:pt>
                <c:pt idx="368">
                  <c:v>2.5555555555555647</c:v>
                </c:pt>
                <c:pt idx="369">
                  <c:v>2.5625000000000098</c:v>
                </c:pt>
                <c:pt idx="370">
                  <c:v>2.5694444444444544</c:v>
                </c:pt>
                <c:pt idx="371">
                  <c:v>2.5763888888888977</c:v>
                </c:pt>
                <c:pt idx="372">
                  <c:v>2.5833333333333441</c:v>
                </c:pt>
                <c:pt idx="373">
                  <c:v>2.5902777777777892</c:v>
                </c:pt>
                <c:pt idx="374">
                  <c:v>2.5972222222222352</c:v>
                </c:pt>
                <c:pt idx="375">
                  <c:v>2.6041666666666798</c:v>
                </c:pt>
                <c:pt idx="376">
                  <c:v>2.6111111111111232</c:v>
                </c:pt>
                <c:pt idx="377">
                  <c:v>2.6180555555555669</c:v>
                </c:pt>
                <c:pt idx="378">
                  <c:v>2.6250000000000115</c:v>
                </c:pt>
                <c:pt idx="379">
                  <c:v>2.6319444444444562</c:v>
                </c:pt>
                <c:pt idx="380">
                  <c:v>2.6388888888889008</c:v>
                </c:pt>
                <c:pt idx="381">
                  <c:v>2.6458333333333437</c:v>
                </c:pt>
                <c:pt idx="382">
                  <c:v>2.6527777777777923</c:v>
                </c:pt>
                <c:pt idx="383">
                  <c:v>2.6597222222222352</c:v>
                </c:pt>
                <c:pt idx="384">
                  <c:v>2.6666666666666794</c:v>
                </c:pt>
                <c:pt idx="385">
                  <c:v>2.673611111111124</c:v>
                </c:pt>
                <c:pt idx="386">
                  <c:v>2.6805555555555691</c:v>
                </c:pt>
                <c:pt idx="387">
                  <c:v>2.6875000000000169</c:v>
                </c:pt>
                <c:pt idx="388">
                  <c:v>2.694444444444458</c:v>
                </c:pt>
                <c:pt idx="389">
                  <c:v>2.7013888888889048</c:v>
                </c:pt>
                <c:pt idx="390">
                  <c:v>2.7083333333333472</c:v>
                </c:pt>
                <c:pt idx="391">
                  <c:v>2.715277777777795</c:v>
                </c:pt>
                <c:pt idx="392">
                  <c:v>2.7222222222222388</c:v>
                </c:pt>
                <c:pt idx="393">
                  <c:v>2.7291666666666812</c:v>
                </c:pt>
                <c:pt idx="394">
                  <c:v>2.7361111111111258</c:v>
                </c:pt>
                <c:pt idx="395">
                  <c:v>2.7430555555555727</c:v>
                </c:pt>
                <c:pt idx="396">
                  <c:v>2.7500000000000151</c:v>
                </c:pt>
                <c:pt idx="397">
                  <c:v>2.7569444444444597</c:v>
                </c:pt>
                <c:pt idx="398">
                  <c:v>2.7638888888889066</c:v>
                </c:pt>
                <c:pt idx="399">
                  <c:v>2.7708333333333477</c:v>
                </c:pt>
                <c:pt idx="400">
                  <c:v>2.777777777777799</c:v>
                </c:pt>
                <c:pt idx="401">
                  <c:v>2.784722222222241</c:v>
                </c:pt>
                <c:pt idx="402">
                  <c:v>2.7916666666666829</c:v>
                </c:pt>
                <c:pt idx="403">
                  <c:v>2.7986111111111276</c:v>
                </c:pt>
                <c:pt idx="404">
                  <c:v>2.8055555555555722</c:v>
                </c:pt>
                <c:pt idx="405">
                  <c:v>2.8125000000000169</c:v>
                </c:pt>
                <c:pt idx="406">
                  <c:v>2.8194444444444584</c:v>
                </c:pt>
                <c:pt idx="407">
                  <c:v>2.8263888888889062</c:v>
                </c:pt>
                <c:pt idx="408">
                  <c:v>2.8333333333333508</c:v>
                </c:pt>
                <c:pt idx="409">
                  <c:v>2.8402777777777986</c:v>
                </c:pt>
                <c:pt idx="410">
                  <c:v>2.8472222222222401</c:v>
                </c:pt>
                <c:pt idx="411">
                  <c:v>2.8541666666666847</c:v>
                </c:pt>
                <c:pt idx="412">
                  <c:v>2.8611111111111294</c:v>
                </c:pt>
                <c:pt idx="413">
                  <c:v>2.868055555555574</c:v>
                </c:pt>
                <c:pt idx="414">
                  <c:v>2.8750000000000187</c:v>
                </c:pt>
                <c:pt idx="415">
                  <c:v>2.8819444444444633</c:v>
                </c:pt>
                <c:pt idx="416">
                  <c:v>2.8888888888889079</c:v>
                </c:pt>
                <c:pt idx="417">
                  <c:v>2.8958333333333499</c:v>
                </c:pt>
                <c:pt idx="418">
                  <c:v>2.9027777777777999</c:v>
                </c:pt>
                <c:pt idx="419">
                  <c:v>2.9097222222222419</c:v>
                </c:pt>
                <c:pt idx="420">
                  <c:v>2.9166666666666838</c:v>
                </c:pt>
                <c:pt idx="421">
                  <c:v>2.9236111111111311</c:v>
                </c:pt>
                <c:pt idx="422">
                  <c:v>2.9305555555555758</c:v>
                </c:pt>
                <c:pt idx="423">
                  <c:v>2.9375000000000204</c:v>
                </c:pt>
                <c:pt idx="424">
                  <c:v>2.9444444444444637</c:v>
                </c:pt>
                <c:pt idx="425">
                  <c:v>2.9513888888889097</c:v>
                </c:pt>
                <c:pt idx="426">
                  <c:v>2.9583333333333544</c:v>
                </c:pt>
                <c:pt idx="427">
                  <c:v>2.9652777777778012</c:v>
                </c:pt>
                <c:pt idx="428">
                  <c:v>2.9722222222222427</c:v>
                </c:pt>
                <c:pt idx="429">
                  <c:v>2.9791666666666883</c:v>
                </c:pt>
                <c:pt idx="430">
                  <c:v>2.9861111111111351</c:v>
                </c:pt>
                <c:pt idx="431">
                  <c:v>2.9930555555555776</c:v>
                </c:pt>
                <c:pt idx="432">
                  <c:v>3.0000000000000222</c:v>
                </c:pt>
                <c:pt idx="433">
                  <c:v>3.0069444444444668</c:v>
                </c:pt>
                <c:pt idx="434">
                  <c:v>3.0138888888889115</c:v>
                </c:pt>
                <c:pt idx="435">
                  <c:v>3.0208333333333561</c:v>
                </c:pt>
                <c:pt idx="436">
                  <c:v>3.0277777777778052</c:v>
                </c:pt>
                <c:pt idx="437">
                  <c:v>3.0347222222222454</c:v>
                </c:pt>
                <c:pt idx="438">
                  <c:v>3.0416666666666901</c:v>
                </c:pt>
                <c:pt idx="439">
                  <c:v>3.0486111111111351</c:v>
                </c:pt>
                <c:pt idx="440">
                  <c:v>3.0555555555555793</c:v>
                </c:pt>
                <c:pt idx="441">
                  <c:v>3.062500000000024</c:v>
                </c:pt>
                <c:pt idx="442">
                  <c:v>3.0694444444444677</c:v>
                </c:pt>
                <c:pt idx="443">
                  <c:v>3.0763888888889142</c:v>
                </c:pt>
                <c:pt idx="444">
                  <c:v>3.0833333333333592</c:v>
                </c:pt>
                <c:pt idx="445">
                  <c:v>3.0902777777778048</c:v>
                </c:pt>
                <c:pt idx="446">
                  <c:v>3.0972222222222472</c:v>
                </c:pt>
                <c:pt idx="447">
                  <c:v>3.1041666666666945</c:v>
                </c:pt>
                <c:pt idx="448">
                  <c:v>3.1111111111111382</c:v>
                </c:pt>
                <c:pt idx="449">
                  <c:v>3.1180555555555807</c:v>
                </c:pt>
                <c:pt idx="450">
                  <c:v>3.1250000000000258</c:v>
                </c:pt>
                <c:pt idx="451">
                  <c:v>3.1319444444444704</c:v>
                </c:pt>
                <c:pt idx="452">
                  <c:v>3.138888888888915</c:v>
                </c:pt>
                <c:pt idx="453">
                  <c:v>3.1458333333333597</c:v>
                </c:pt>
                <c:pt idx="454">
                  <c:v>3.1527777777778052</c:v>
                </c:pt>
                <c:pt idx="455">
                  <c:v>3.159722222222249</c:v>
                </c:pt>
                <c:pt idx="456">
                  <c:v>3.1666666666666936</c:v>
                </c:pt>
                <c:pt idx="457">
                  <c:v>3.1736111111111382</c:v>
                </c:pt>
                <c:pt idx="458">
                  <c:v>3.1805555555555842</c:v>
                </c:pt>
                <c:pt idx="459">
                  <c:v>3.1875000000000298</c:v>
                </c:pt>
                <c:pt idx="460">
                  <c:v>3.1944444444444722</c:v>
                </c:pt>
                <c:pt idx="461">
                  <c:v>3.2013888888889199</c:v>
                </c:pt>
                <c:pt idx="462">
                  <c:v>3.2083333333333615</c:v>
                </c:pt>
                <c:pt idx="463">
                  <c:v>3.2152777777778083</c:v>
                </c:pt>
                <c:pt idx="464">
                  <c:v>3.2222222222222512</c:v>
                </c:pt>
                <c:pt idx="465">
                  <c:v>3.229166666666698</c:v>
                </c:pt>
                <c:pt idx="466">
                  <c:v>3.23611111111114</c:v>
                </c:pt>
                <c:pt idx="467">
                  <c:v>3.2430555555555851</c:v>
                </c:pt>
                <c:pt idx="468">
                  <c:v>3.2500000000000293</c:v>
                </c:pt>
                <c:pt idx="469">
                  <c:v>3.256944444444474</c:v>
                </c:pt>
                <c:pt idx="470">
                  <c:v>3.2638888888889208</c:v>
                </c:pt>
                <c:pt idx="471">
                  <c:v>3.2708333333333628</c:v>
                </c:pt>
                <c:pt idx="472">
                  <c:v>3.2777777777778123</c:v>
                </c:pt>
                <c:pt idx="473">
                  <c:v>3.2847222222222561</c:v>
                </c:pt>
                <c:pt idx="474">
                  <c:v>3.2916666666666972</c:v>
                </c:pt>
                <c:pt idx="475">
                  <c:v>3.2986111111111418</c:v>
                </c:pt>
                <c:pt idx="476">
                  <c:v>3.3055555555555864</c:v>
                </c:pt>
                <c:pt idx="477">
                  <c:v>3.3125000000000289</c:v>
                </c:pt>
                <c:pt idx="478">
                  <c:v>3.3194444444444735</c:v>
                </c:pt>
                <c:pt idx="479">
                  <c:v>3.3263888888889204</c:v>
                </c:pt>
                <c:pt idx="480">
                  <c:v>3.3333333333333637</c:v>
                </c:pt>
                <c:pt idx="481">
                  <c:v>3.3402777777778119</c:v>
                </c:pt>
                <c:pt idx="482">
                  <c:v>3.3472222222222552</c:v>
                </c:pt>
                <c:pt idx="483">
                  <c:v>3.3541666666666989</c:v>
                </c:pt>
                <c:pt idx="484">
                  <c:v>3.3611111111111436</c:v>
                </c:pt>
                <c:pt idx="485">
                  <c:v>3.3680555555555878</c:v>
                </c:pt>
                <c:pt idx="486">
                  <c:v>3.3750000000000329</c:v>
                </c:pt>
                <c:pt idx="487">
                  <c:v>3.3819444444444775</c:v>
                </c:pt>
                <c:pt idx="488">
                  <c:v>3.3888888888889221</c:v>
                </c:pt>
                <c:pt idx="489">
                  <c:v>3.3958333333333632</c:v>
                </c:pt>
                <c:pt idx="490">
                  <c:v>3.4027777777778145</c:v>
                </c:pt>
                <c:pt idx="491">
                  <c:v>3.4097222222222583</c:v>
                </c:pt>
                <c:pt idx="492">
                  <c:v>3.4166666666666985</c:v>
                </c:pt>
                <c:pt idx="493">
                  <c:v>3.4236111111111454</c:v>
                </c:pt>
                <c:pt idx="494">
                  <c:v>3.43055555555559</c:v>
                </c:pt>
                <c:pt idx="495">
                  <c:v>3.4375000000000346</c:v>
                </c:pt>
                <c:pt idx="496">
                  <c:v>3.4444444444444793</c:v>
                </c:pt>
                <c:pt idx="497">
                  <c:v>3.4513888888889239</c:v>
                </c:pt>
                <c:pt idx="498">
                  <c:v>3.4583333333333677</c:v>
                </c:pt>
                <c:pt idx="499">
                  <c:v>3.4652777777778159</c:v>
                </c:pt>
                <c:pt idx="500">
                  <c:v>3.4722222222222578</c:v>
                </c:pt>
                <c:pt idx="501">
                  <c:v>3.4791666666667025</c:v>
                </c:pt>
                <c:pt idx="502">
                  <c:v>3.4861111111111471</c:v>
                </c:pt>
                <c:pt idx="503">
                  <c:v>3.4930555555555918</c:v>
                </c:pt>
                <c:pt idx="504">
                  <c:v>3.5000000000000382</c:v>
                </c:pt>
                <c:pt idx="505">
                  <c:v>3.5069444444444797</c:v>
                </c:pt>
                <c:pt idx="506">
                  <c:v>3.5138888888889257</c:v>
                </c:pt>
                <c:pt idx="507">
                  <c:v>3.5208333333333703</c:v>
                </c:pt>
                <c:pt idx="508">
                  <c:v>3.5277777777778199</c:v>
                </c:pt>
                <c:pt idx="509">
                  <c:v>3.5347222222222596</c:v>
                </c:pt>
                <c:pt idx="510">
                  <c:v>3.5416666666667043</c:v>
                </c:pt>
                <c:pt idx="511">
                  <c:v>3.5486111111111489</c:v>
                </c:pt>
                <c:pt idx="512">
                  <c:v>3.5555555555555935</c:v>
                </c:pt>
                <c:pt idx="513">
                  <c:v>3.5625000000000382</c:v>
                </c:pt>
                <c:pt idx="514">
                  <c:v>3.5694444444444828</c:v>
                </c:pt>
                <c:pt idx="515">
                  <c:v>3.5763888888889275</c:v>
                </c:pt>
                <c:pt idx="516">
                  <c:v>3.5833333333333743</c:v>
                </c:pt>
                <c:pt idx="517">
                  <c:v>3.5902777777778194</c:v>
                </c:pt>
                <c:pt idx="518">
                  <c:v>3.5972222222222614</c:v>
                </c:pt>
                <c:pt idx="519">
                  <c:v>3.6041666666667083</c:v>
                </c:pt>
                <c:pt idx="520">
                  <c:v>3.6111111111111511</c:v>
                </c:pt>
                <c:pt idx="521">
                  <c:v>3.6180555555555953</c:v>
                </c:pt>
                <c:pt idx="522">
                  <c:v>3.62500000000004</c:v>
                </c:pt>
                <c:pt idx="523">
                  <c:v>3.6319444444444837</c:v>
                </c:pt>
                <c:pt idx="524">
                  <c:v>3.6388888888889293</c:v>
                </c:pt>
                <c:pt idx="525">
                  <c:v>3.6458333333333739</c:v>
                </c:pt>
                <c:pt idx="526">
                  <c:v>3.6527777777778208</c:v>
                </c:pt>
                <c:pt idx="527">
                  <c:v>3.6597222222222632</c:v>
                </c:pt>
                <c:pt idx="528">
                  <c:v>3.6666666666667078</c:v>
                </c:pt>
                <c:pt idx="529">
                  <c:v>3.6736111111111542</c:v>
                </c:pt>
                <c:pt idx="530">
                  <c:v>3.6805555555555993</c:v>
                </c:pt>
                <c:pt idx="531">
                  <c:v>3.687500000000044</c:v>
                </c:pt>
                <c:pt idx="532">
                  <c:v>3.6944444444444864</c:v>
                </c:pt>
                <c:pt idx="533">
                  <c:v>3.7013888888889337</c:v>
                </c:pt>
                <c:pt idx="534">
                  <c:v>3.7083333333333779</c:v>
                </c:pt>
                <c:pt idx="535">
                  <c:v>3.7152777777778212</c:v>
                </c:pt>
                <c:pt idx="536">
                  <c:v>3.722222222222265</c:v>
                </c:pt>
                <c:pt idx="537">
                  <c:v>3.7291666666667096</c:v>
                </c:pt>
                <c:pt idx="538">
                  <c:v>3.7361111111111542</c:v>
                </c:pt>
                <c:pt idx="539">
                  <c:v>3.7430555555556002</c:v>
                </c:pt>
                <c:pt idx="540">
                  <c:v>3.7500000000000435</c:v>
                </c:pt>
                <c:pt idx="541">
                  <c:v>3.7569444444444877</c:v>
                </c:pt>
                <c:pt idx="542">
                  <c:v>3.7638888888889359</c:v>
                </c:pt>
                <c:pt idx="543">
                  <c:v>3.7708333333333774</c:v>
                </c:pt>
                <c:pt idx="544">
                  <c:v>3.7777777777778261</c:v>
                </c:pt>
                <c:pt idx="545">
                  <c:v>3.7847222222222694</c:v>
                </c:pt>
                <c:pt idx="546">
                  <c:v>3.7916666666667114</c:v>
                </c:pt>
                <c:pt idx="547">
                  <c:v>3.7986111111111582</c:v>
                </c:pt>
                <c:pt idx="548">
                  <c:v>3.8055555555556007</c:v>
                </c:pt>
                <c:pt idx="549">
                  <c:v>3.8125000000000431</c:v>
                </c:pt>
                <c:pt idx="550">
                  <c:v>3.8194444444444864</c:v>
                </c:pt>
                <c:pt idx="551">
                  <c:v>3.8263888888889346</c:v>
                </c:pt>
                <c:pt idx="552">
                  <c:v>3.8333333333333788</c:v>
                </c:pt>
                <c:pt idx="553">
                  <c:v>3.8402777777778252</c:v>
                </c:pt>
                <c:pt idx="554">
                  <c:v>3.8472222222222685</c:v>
                </c:pt>
                <c:pt idx="555">
                  <c:v>3.8541666666667131</c:v>
                </c:pt>
                <c:pt idx="556">
                  <c:v>3.8611111111111582</c:v>
                </c:pt>
                <c:pt idx="557">
                  <c:v>3.8680555555556024</c:v>
                </c:pt>
                <c:pt idx="558">
                  <c:v>3.8750000000000449</c:v>
                </c:pt>
                <c:pt idx="559">
                  <c:v>3.8819444444444917</c:v>
                </c:pt>
                <c:pt idx="560">
                  <c:v>3.8888888888889372</c:v>
                </c:pt>
                <c:pt idx="561">
                  <c:v>3.8958333333333774</c:v>
                </c:pt>
                <c:pt idx="562">
                  <c:v>3.9027777777778256</c:v>
                </c:pt>
                <c:pt idx="563">
                  <c:v>3.9097222222222712</c:v>
                </c:pt>
                <c:pt idx="564">
                  <c:v>3.9166666666667127</c:v>
                </c:pt>
                <c:pt idx="565">
                  <c:v>3.9236111111111596</c:v>
                </c:pt>
                <c:pt idx="566">
                  <c:v>3.9305555555556038</c:v>
                </c:pt>
                <c:pt idx="567">
                  <c:v>3.9375000000000488</c:v>
                </c:pt>
                <c:pt idx="568">
                  <c:v>3.9444444444444935</c:v>
                </c:pt>
                <c:pt idx="569">
                  <c:v>3.9513888888889381</c:v>
                </c:pt>
                <c:pt idx="570">
                  <c:v>3.9583333333333828</c:v>
                </c:pt>
                <c:pt idx="571">
                  <c:v>3.9652777777778292</c:v>
                </c:pt>
                <c:pt idx="572">
                  <c:v>3.9722222222222721</c:v>
                </c:pt>
                <c:pt idx="573">
                  <c:v>3.9791666666667171</c:v>
                </c:pt>
                <c:pt idx="574">
                  <c:v>3.9861111111111613</c:v>
                </c:pt>
                <c:pt idx="575">
                  <c:v>3.993055555555606</c:v>
                </c:pt>
                <c:pt idx="576">
                  <c:v>4.0000000000000506</c:v>
                </c:pt>
                <c:pt idx="577">
                  <c:v>4.0069444444444953</c:v>
                </c:pt>
                <c:pt idx="578">
                  <c:v>4.0138888888889355</c:v>
                </c:pt>
                <c:pt idx="579">
                  <c:v>4.0208333333333854</c:v>
                </c:pt>
                <c:pt idx="580">
                  <c:v>4.0277777777778265</c:v>
                </c:pt>
                <c:pt idx="581">
                  <c:v>4.0347222222222738</c:v>
                </c:pt>
                <c:pt idx="582">
                  <c:v>4.0416666666667185</c:v>
                </c:pt>
                <c:pt idx="583">
                  <c:v>4.0486111111111702</c:v>
                </c:pt>
                <c:pt idx="584">
                  <c:v>4.0555555555556033</c:v>
                </c:pt>
                <c:pt idx="585">
                  <c:v>4.0625000000000471</c:v>
                </c:pt>
                <c:pt idx="586">
                  <c:v>4.069444444444497</c:v>
                </c:pt>
                <c:pt idx="587">
                  <c:v>4.0763888888889417</c:v>
                </c:pt>
                <c:pt idx="588">
                  <c:v>4.0833333333333908</c:v>
                </c:pt>
                <c:pt idx="589">
                  <c:v>4.090277777777831</c:v>
                </c:pt>
                <c:pt idx="590">
                  <c:v>4.0972222222222774</c:v>
                </c:pt>
                <c:pt idx="591">
                  <c:v>4.1041666666667105</c:v>
                </c:pt>
                <c:pt idx="592">
                  <c:v>4.1111111111111684</c:v>
                </c:pt>
                <c:pt idx="593">
                  <c:v>4.1180555555556051</c:v>
                </c:pt>
                <c:pt idx="594">
                  <c:v>4.1250000000000488</c:v>
                </c:pt>
                <c:pt idx="595">
                  <c:v>4.1319444444444988</c:v>
                </c:pt>
                <c:pt idx="596">
                  <c:v>4.138888888888939</c:v>
                </c:pt>
                <c:pt idx="597">
                  <c:v>4.1458333333333881</c:v>
                </c:pt>
                <c:pt idx="598">
                  <c:v>4.1527777777778283</c:v>
                </c:pt>
                <c:pt idx="599">
                  <c:v>4.1597222222222774</c:v>
                </c:pt>
                <c:pt idx="600">
                  <c:v>4.1666666666667167</c:v>
                </c:pt>
                <c:pt idx="601">
                  <c:v>4.173611111111172</c:v>
                </c:pt>
                <c:pt idx="602">
                  <c:v>4.180555555555606</c:v>
                </c:pt>
                <c:pt idx="603">
                  <c:v>4.1875000000000506</c:v>
                </c:pt>
                <c:pt idx="604">
                  <c:v>4.1944444444445006</c:v>
                </c:pt>
                <c:pt idx="605">
                  <c:v>4.2013888888889452</c:v>
                </c:pt>
                <c:pt idx="606">
                  <c:v>4.2083333333333934</c:v>
                </c:pt>
                <c:pt idx="607">
                  <c:v>4.2152777777778354</c:v>
                </c:pt>
                <c:pt idx="608">
                  <c:v>4.2222222222222792</c:v>
                </c:pt>
                <c:pt idx="609">
                  <c:v>4.2291666666667194</c:v>
                </c:pt>
                <c:pt idx="610">
                  <c:v>4.2361111111111729</c:v>
                </c:pt>
                <c:pt idx="611">
                  <c:v>4.2430555555556095</c:v>
                </c:pt>
                <c:pt idx="612">
                  <c:v>4.2500000000000577</c:v>
                </c:pt>
                <c:pt idx="613">
                  <c:v>4.2569444444445024</c:v>
                </c:pt>
                <c:pt idx="614">
                  <c:v>4.2638888888889426</c:v>
                </c:pt>
                <c:pt idx="615">
                  <c:v>4.2708333333333934</c:v>
                </c:pt>
                <c:pt idx="616">
                  <c:v>4.2777777777778363</c:v>
                </c:pt>
                <c:pt idx="617">
                  <c:v>4.2847222222222809</c:v>
                </c:pt>
                <c:pt idx="618">
                  <c:v>4.2916666666667274</c:v>
                </c:pt>
                <c:pt idx="619">
                  <c:v>4.2986111111111747</c:v>
                </c:pt>
                <c:pt idx="620">
                  <c:v>4.3055555555556086</c:v>
                </c:pt>
                <c:pt idx="621">
                  <c:v>4.3125000000000551</c:v>
                </c:pt>
                <c:pt idx="622">
                  <c:v>4.3194444444445086</c:v>
                </c:pt>
                <c:pt idx="623">
                  <c:v>4.3263888888889444</c:v>
                </c:pt>
                <c:pt idx="624">
                  <c:v>4.3333333333333934</c:v>
                </c:pt>
                <c:pt idx="625">
                  <c:v>4.3402777777778381</c:v>
                </c:pt>
                <c:pt idx="626">
                  <c:v>4.3472222222222827</c:v>
                </c:pt>
                <c:pt idx="627">
                  <c:v>4.3541666666667203</c:v>
                </c:pt>
                <c:pt idx="628">
                  <c:v>4.361111111111172</c:v>
                </c:pt>
                <c:pt idx="629">
                  <c:v>4.3680555555556113</c:v>
                </c:pt>
                <c:pt idx="630">
                  <c:v>4.3750000000000613</c:v>
                </c:pt>
                <c:pt idx="631">
                  <c:v>4.3819444444445104</c:v>
                </c:pt>
                <c:pt idx="632">
                  <c:v>4.3888888888889461</c:v>
                </c:pt>
                <c:pt idx="633">
                  <c:v>4.3958333333333952</c:v>
                </c:pt>
                <c:pt idx="634">
                  <c:v>4.4027777777778399</c:v>
                </c:pt>
                <c:pt idx="635">
                  <c:v>4.4097222222222898</c:v>
                </c:pt>
                <c:pt idx="636">
                  <c:v>4.4166666666667291</c:v>
                </c:pt>
                <c:pt idx="637">
                  <c:v>4.4236111111111791</c:v>
                </c:pt>
                <c:pt idx="638">
                  <c:v>4.4305555555556175</c:v>
                </c:pt>
                <c:pt idx="639">
                  <c:v>4.4375000000000631</c:v>
                </c:pt>
                <c:pt idx="640">
                  <c:v>4.4444444444445104</c:v>
                </c:pt>
                <c:pt idx="641">
                  <c:v>4.4513888888889515</c:v>
                </c:pt>
                <c:pt idx="642">
                  <c:v>4.4583333333334014</c:v>
                </c:pt>
                <c:pt idx="643">
                  <c:v>4.4652777777778416</c:v>
                </c:pt>
                <c:pt idx="644">
                  <c:v>4.4722222222222907</c:v>
                </c:pt>
                <c:pt idx="645">
                  <c:v>4.4791666666667309</c:v>
                </c:pt>
                <c:pt idx="646">
                  <c:v>4.4861111111111809</c:v>
                </c:pt>
                <c:pt idx="647">
                  <c:v>4.4930555555556202</c:v>
                </c:pt>
                <c:pt idx="648">
                  <c:v>4.5000000000000684</c:v>
                </c:pt>
                <c:pt idx="649">
                  <c:v>4.5069444444445104</c:v>
                </c:pt>
                <c:pt idx="650">
                  <c:v>4.5138888888889488</c:v>
                </c:pt>
                <c:pt idx="651">
                  <c:v>4.5208333333333988</c:v>
                </c:pt>
                <c:pt idx="652">
                  <c:v>4.5277777777778381</c:v>
                </c:pt>
                <c:pt idx="653">
                  <c:v>4.534722222222288</c:v>
                </c:pt>
                <c:pt idx="654">
                  <c:v>4.5416666666667327</c:v>
                </c:pt>
                <c:pt idx="655">
                  <c:v>4.5486111111111818</c:v>
                </c:pt>
                <c:pt idx="656">
                  <c:v>4.5555555555556166</c:v>
                </c:pt>
                <c:pt idx="657">
                  <c:v>4.5625000000000666</c:v>
                </c:pt>
                <c:pt idx="658">
                  <c:v>4.5694444444445113</c:v>
                </c:pt>
                <c:pt idx="659">
                  <c:v>4.5763888888889559</c:v>
                </c:pt>
                <c:pt idx="660">
                  <c:v>4.5833333333334014</c:v>
                </c:pt>
                <c:pt idx="661">
                  <c:v>4.5902777777778452</c:v>
                </c:pt>
                <c:pt idx="662">
                  <c:v>4.5972222222222898</c:v>
                </c:pt>
                <c:pt idx="663">
                  <c:v>4.6041666666667265</c:v>
                </c:pt>
                <c:pt idx="664">
                  <c:v>4.6111111111111791</c:v>
                </c:pt>
                <c:pt idx="665">
                  <c:v>4.6180555555556193</c:v>
                </c:pt>
                <c:pt idx="666">
                  <c:v>4.6250000000000675</c:v>
                </c:pt>
                <c:pt idx="667">
                  <c:v>4.631944444444513</c:v>
                </c:pt>
                <c:pt idx="668">
                  <c:v>4.6388888888889532</c:v>
                </c:pt>
                <c:pt idx="669">
                  <c:v>4.6458333333334005</c:v>
                </c:pt>
                <c:pt idx="670">
                  <c:v>4.6527777777778416</c:v>
                </c:pt>
                <c:pt idx="671">
                  <c:v>4.6597222222222916</c:v>
                </c:pt>
                <c:pt idx="672">
                  <c:v>4.6666666666667345</c:v>
                </c:pt>
                <c:pt idx="673">
                  <c:v>4.6736111111111853</c:v>
                </c:pt>
                <c:pt idx="674">
                  <c:v>4.6805555555556255</c:v>
                </c:pt>
                <c:pt idx="675">
                  <c:v>4.6875000000000675</c:v>
                </c:pt>
                <c:pt idx="676">
                  <c:v>4.6944444444445148</c:v>
                </c:pt>
                <c:pt idx="677">
                  <c:v>4.7013888888889586</c:v>
                </c:pt>
                <c:pt idx="678">
                  <c:v>4.7083333333334085</c:v>
                </c:pt>
                <c:pt idx="679">
                  <c:v>4.7152777777778487</c:v>
                </c:pt>
                <c:pt idx="680">
                  <c:v>4.7222222222222925</c:v>
                </c:pt>
                <c:pt idx="681">
                  <c:v>4.7291666666667345</c:v>
                </c:pt>
                <c:pt idx="682">
                  <c:v>4.7361111111111871</c:v>
                </c:pt>
                <c:pt idx="683">
                  <c:v>4.7430555555556273</c:v>
                </c:pt>
                <c:pt idx="684">
                  <c:v>4.7500000000000719</c:v>
                </c:pt>
                <c:pt idx="685">
                  <c:v>4.7569444444445184</c:v>
                </c:pt>
                <c:pt idx="686">
                  <c:v>4.7638888888889559</c:v>
                </c:pt>
                <c:pt idx="687">
                  <c:v>4.7708333333334094</c:v>
                </c:pt>
                <c:pt idx="688">
                  <c:v>4.7777777777778505</c:v>
                </c:pt>
                <c:pt idx="689">
                  <c:v>4.7847222222222952</c:v>
                </c:pt>
                <c:pt idx="690">
                  <c:v>4.7916666666667398</c:v>
                </c:pt>
                <c:pt idx="691">
                  <c:v>4.7986111111111889</c:v>
                </c:pt>
                <c:pt idx="692">
                  <c:v>4.8055555555556255</c:v>
                </c:pt>
                <c:pt idx="693">
                  <c:v>4.8125000000000693</c:v>
                </c:pt>
                <c:pt idx="694">
                  <c:v>4.8194444444445184</c:v>
                </c:pt>
                <c:pt idx="695">
                  <c:v>4.8263888888889577</c:v>
                </c:pt>
                <c:pt idx="696">
                  <c:v>4.8333333333334094</c:v>
                </c:pt>
                <c:pt idx="697">
                  <c:v>4.8402777777778505</c:v>
                </c:pt>
                <c:pt idx="698">
                  <c:v>4.8472222222222969</c:v>
                </c:pt>
                <c:pt idx="699">
                  <c:v>4.8541666666667336</c:v>
                </c:pt>
                <c:pt idx="700">
                  <c:v>4.8611111111111862</c:v>
                </c:pt>
                <c:pt idx="701">
                  <c:v>4.8680555555556264</c:v>
                </c:pt>
                <c:pt idx="702">
                  <c:v>4.8750000000000764</c:v>
                </c:pt>
                <c:pt idx="703">
                  <c:v>4.8819444444445246</c:v>
                </c:pt>
                <c:pt idx="704">
                  <c:v>4.8888888888889648</c:v>
                </c:pt>
                <c:pt idx="705">
                  <c:v>4.8958333333334085</c:v>
                </c:pt>
                <c:pt idx="706">
                  <c:v>4.9027777777778541</c:v>
                </c:pt>
                <c:pt idx="707">
                  <c:v>4.909722222222304</c:v>
                </c:pt>
                <c:pt idx="708">
                  <c:v>4.9166666666667425</c:v>
                </c:pt>
                <c:pt idx="709">
                  <c:v>4.9236111111111924</c:v>
                </c:pt>
                <c:pt idx="710">
                  <c:v>4.9305555555556326</c:v>
                </c:pt>
                <c:pt idx="711">
                  <c:v>4.9375000000000773</c:v>
                </c:pt>
                <c:pt idx="712">
                  <c:v>4.9444444444445272</c:v>
                </c:pt>
                <c:pt idx="713">
                  <c:v>4.9513888888889674</c:v>
                </c:pt>
                <c:pt idx="714">
                  <c:v>4.9583333333334112</c:v>
                </c:pt>
                <c:pt idx="715">
                  <c:v>4.9652777777778558</c:v>
                </c:pt>
                <c:pt idx="716">
                  <c:v>4.9722222222223076</c:v>
                </c:pt>
                <c:pt idx="717">
                  <c:v>4.9791666666667451</c:v>
                </c:pt>
                <c:pt idx="718">
                  <c:v>4.9861111111111924</c:v>
                </c:pt>
                <c:pt idx="719">
                  <c:v>4.9930555555556344</c:v>
                </c:pt>
                <c:pt idx="720">
                  <c:v>5.000000000000079</c:v>
                </c:pt>
                <c:pt idx="721">
                  <c:v>5.006944444444529</c:v>
                </c:pt>
                <c:pt idx="722">
                  <c:v>5.0138888888889666</c:v>
                </c:pt>
                <c:pt idx="723">
                  <c:v>5.0208333333334085</c:v>
                </c:pt>
                <c:pt idx="724">
                  <c:v>5.0277777777778532</c:v>
                </c:pt>
                <c:pt idx="725">
                  <c:v>5.0347222222223023</c:v>
                </c:pt>
                <c:pt idx="726">
                  <c:v>5.0416666666667469</c:v>
                </c:pt>
                <c:pt idx="727">
                  <c:v>5.0486111111111924</c:v>
                </c:pt>
                <c:pt idx="728">
                  <c:v>5.0555555555556317</c:v>
                </c:pt>
                <c:pt idx="729">
                  <c:v>5.0625000000000764</c:v>
                </c:pt>
                <c:pt idx="730">
                  <c:v>5.0694444444445308</c:v>
                </c:pt>
                <c:pt idx="731">
                  <c:v>5.0763888888889701</c:v>
                </c:pt>
                <c:pt idx="732">
                  <c:v>5.0833333333334174</c:v>
                </c:pt>
                <c:pt idx="733">
                  <c:v>5.0902777777778585</c:v>
                </c:pt>
                <c:pt idx="734">
                  <c:v>5.0972222222223085</c:v>
                </c:pt>
                <c:pt idx="735">
                  <c:v>5.1041666666667389</c:v>
                </c:pt>
                <c:pt idx="736">
                  <c:v>5.1111111111111915</c:v>
                </c:pt>
                <c:pt idx="737">
                  <c:v>5.1180555555556335</c:v>
                </c:pt>
                <c:pt idx="738">
                  <c:v>5.1250000000000782</c:v>
                </c:pt>
                <c:pt idx="739">
                  <c:v>5.1319444444445317</c:v>
                </c:pt>
                <c:pt idx="740">
                  <c:v>5.1388888888889674</c:v>
                </c:pt>
                <c:pt idx="741">
                  <c:v>5.1458333333334165</c:v>
                </c:pt>
                <c:pt idx="742">
                  <c:v>5.1527777777778558</c:v>
                </c:pt>
                <c:pt idx="743">
                  <c:v>5.1597222222223094</c:v>
                </c:pt>
                <c:pt idx="744">
                  <c:v>5.166666666666746</c:v>
                </c:pt>
                <c:pt idx="745">
                  <c:v>5.1736111111111995</c:v>
                </c:pt>
                <c:pt idx="746">
                  <c:v>5.1805555555556353</c:v>
                </c:pt>
                <c:pt idx="747">
                  <c:v>5.1875000000000799</c:v>
                </c:pt>
                <c:pt idx="748">
                  <c:v>5.194444444444529</c:v>
                </c:pt>
                <c:pt idx="749">
                  <c:v>5.2013888888889737</c:v>
                </c:pt>
                <c:pt idx="750">
                  <c:v>5.2083333333334183</c:v>
                </c:pt>
                <c:pt idx="751">
                  <c:v>5.2152777777778629</c:v>
                </c:pt>
                <c:pt idx="752">
                  <c:v>5.2222222222223094</c:v>
                </c:pt>
                <c:pt idx="753">
                  <c:v>5.2291666666667469</c:v>
                </c:pt>
                <c:pt idx="754">
                  <c:v>5.2361111111112004</c:v>
                </c:pt>
                <c:pt idx="755">
                  <c:v>5.2430555555556415</c:v>
                </c:pt>
                <c:pt idx="756">
                  <c:v>5.2500000000000862</c:v>
                </c:pt>
                <c:pt idx="757">
                  <c:v>5.2569444444445352</c:v>
                </c:pt>
                <c:pt idx="758">
                  <c:v>5.2638888888889745</c:v>
                </c:pt>
                <c:pt idx="759">
                  <c:v>5.2708333333334245</c:v>
                </c:pt>
                <c:pt idx="760">
                  <c:v>5.2777777777778674</c:v>
                </c:pt>
                <c:pt idx="761">
                  <c:v>5.2847222222223094</c:v>
                </c:pt>
                <c:pt idx="762">
                  <c:v>5.291666666666754</c:v>
                </c:pt>
                <c:pt idx="763">
                  <c:v>5.2986111111112004</c:v>
                </c:pt>
                <c:pt idx="764">
                  <c:v>5.305555555555638</c:v>
                </c:pt>
                <c:pt idx="765">
                  <c:v>5.3125000000000835</c:v>
                </c:pt>
                <c:pt idx="766">
                  <c:v>5.319444444444537</c:v>
                </c:pt>
                <c:pt idx="767">
                  <c:v>5.3263888888889745</c:v>
                </c:pt>
                <c:pt idx="768">
                  <c:v>5.3333333333334272</c:v>
                </c:pt>
                <c:pt idx="769">
                  <c:v>5.3402777777778674</c:v>
                </c:pt>
                <c:pt idx="770">
                  <c:v>5.3472222222223111</c:v>
                </c:pt>
                <c:pt idx="771">
                  <c:v>5.354166666666746</c:v>
                </c:pt>
                <c:pt idx="772">
                  <c:v>5.3611111111111995</c:v>
                </c:pt>
                <c:pt idx="773">
                  <c:v>5.3680555555556397</c:v>
                </c:pt>
                <c:pt idx="774">
                  <c:v>5.3750000000000897</c:v>
                </c:pt>
                <c:pt idx="775">
                  <c:v>5.3819444444445388</c:v>
                </c:pt>
                <c:pt idx="776">
                  <c:v>5.3888888888889745</c:v>
                </c:pt>
                <c:pt idx="777">
                  <c:v>5.3958333333334236</c:v>
                </c:pt>
                <c:pt idx="778">
                  <c:v>5.4027777777778683</c:v>
                </c:pt>
                <c:pt idx="779">
                  <c:v>5.4097222222223191</c:v>
                </c:pt>
                <c:pt idx="780">
                  <c:v>5.4166666666667576</c:v>
                </c:pt>
                <c:pt idx="781">
                  <c:v>5.4236111111112022</c:v>
                </c:pt>
                <c:pt idx="782">
                  <c:v>5.4305555555556468</c:v>
                </c:pt>
                <c:pt idx="783">
                  <c:v>5.4375000000000915</c:v>
                </c:pt>
                <c:pt idx="784">
                  <c:v>5.4444444444445406</c:v>
                </c:pt>
                <c:pt idx="785">
                  <c:v>5.4513888888889808</c:v>
                </c:pt>
                <c:pt idx="786">
                  <c:v>5.4583333333334298</c:v>
                </c:pt>
                <c:pt idx="787">
                  <c:v>5.46527777777787</c:v>
                </c:pt>
                <c:pt idx="788">
                  <c:v>5.4722222222223218</c:v>
                </c:pt>
                <c:pt idx="789">
                  <c:v>5.4791666666667576</c:v>
                </c:pt>
                <c:pt idx="790">
                  <c:v>5.4861111111112084</c:v>
                </c:pt>
                <c:pt idx="791">
                  <c:v>5.4930555555556486</c:v>
                </c:pt>
                <c:pt idx="792">
                  <c:v>5.5000000000000915</c:v>
                </c:pt>
                <c:pt idx="793">
                  <c:v>5.5069444444445423</c:v>
                </c:pt>
                <c:pt idx="794">
                  <c:v>5.5138888888889781</c:v>
                </c:pt>
                <c:pt idx="795">
                  <c:v>5.5208333333334272</c:v>
                </c:pt>
                <c:pt idx="796">
                  <c:v>5.5277777777778674</c:v>
                </c:pt>
                <c:pt idx="797">
                  <c:v>5.5347222222223174</c:v>
                </c:pt>
                <c:pt idx="798">
                  <c:v>5.5416666666667611</c:v>
                </c:pt>
                <c:pt idx="799">
                  <c:v>5.5486111111112084</c:v>
                </c:pt>
                <c:pt idx="800">
                  <c:v>5.5555555555556451</c:v>
                </c:pt>
                <c:pt idx="801">
                  <c:v>5.5625000000000897</c:v>
                </c:pt>
                <c:pt idx="802">
                  <c:v>5.5694444444445423</c:v>
                </c:pt>
                <c:pt idx="803">
                  <c:v>5.5763888888889843</c:v>
                </c:pt>
                <c:pt idx="804">
                  <c:v>5.5833333333334334</c:v>
                </c:pt>
                <c:pt idx="805">
                  <c:v>5.5902777777778736</c:v>
                </c:pt>
                <c:pt idx="806">
                  <c:v>5.5972222222223182</c:v>
                </c:pt>
                <c:pt idx="807">
                  <c:v>5.6041666666667531</c:v>
                </c:pt>
                <c:pt idx="808">
                  <c:v>5.6111111111112075</c:v>
                </c:pt>
                <c:pt idx="809">
                  <c:v>5.618055555555646</c:v>
                </c:pt>
                <c:pt idx="810">
                  <c:v>5.6250000000000915</c:v>
                </c:pt>
                <c:pt idx="811">
                  <c:v>5.6319444444445423</c:v>
                </c:pt>
                <c:pt idx="812">
                  <c:v>5.6388888888889808</c:v>
                </c:pt>
                <c:pt idx="813">
                  <c:v>5.6458333333334307</c:v>
                </c:pt>
                <c:pt idx="814">
                  <c:v>5.6527777777778745</c:v>
                </c:pt>
                <c:pt idx="815">
                  <c:v>5.6597222222223245</c:v>
                </c:pt>
                <c:pt idx="816">
                  <c:v>5.6666666666667647</c:v>
                </c:pt>
                <c:pt idx="817">
                  <c:v>5.6736111111112093</c:v>
                </c:pt>
                <c:pt idx="818">
                  <c:v>5.6805555555556468</c:v>
                </c:pt>
                <c:pt idx="819">
                  <c:v>5.6875000000000941</c:v>
                </c:pt>
                <c:pt idx="820">
                  <c:v>5.6944444444445415</c:v>
                </c:pt>
                <c:pt idx="821">
                  <c:v>5.7013888888889879</c:v>
                </c:pt>
                <c:pt idx="822">
                  <c:v>5.7083333333334334</c:v>
                </c:pt>
                <c:pt idx="823">
                  <c:v>5.7152777777778772</c:v>
                </c:pt>
                <c:pt idx="824">
                  <c:v>5.7222222222223271</c:v>
                </c:pt>
                <c:pt idx="825">
                  <c:v>5.7291666666667656</c:v>
                </c:pt>
                <c:pt idx="826">
                  <c:v>5.7361111111112111</c:v>
                </c:pt>
                <c:pt idx="827">
                  <c:v>5.7430555555556557</c:v>
                </c:pt>
                <c:pt idx="828">
                  <c:v>5.7500000000001004</c:v>
                </c:pt>
                <c:pt idx="829">
                  <c:v>5.7569444444445494</c:v>
                </c:pt>
                <c:pt idx="830">
                  <c:v>5.7638888888889852</c:v>
                </c:pt>
                <c:pt idx="831">
                  <c:v>5.7708333333334387</c:v>
                </c:pt>
                <c:pt idx="832">
                  <c:v>5.7777777777778789</c:v>
                </c:pt>
                <c:pt idx="833">
                  <c:v>5.7847222222223289</c:v>
                </c:pt>
                <c:pt idx="834">
                  <c:v>5.7916666666667682</c:v>
                </c:pt>
                <c:pt idx="835">
                  <c:v>5.7986111111112129</c:v>
                </c:pt>
                <c:pt idx="836">
                  <c:v>5.8055555555556522</c:v>
                </c:pt>
                <c:pt idx="837">
                  <c:v>5.8125000000000977</c:v>
                </c:pt>
                <c:pt idx="838">
                  <c:v>5.8194444444445494</c:v>
                </c:pt>
                <c:pt idx="839">
                  <c:v>5.8263888888889861</c:v>
                </c:pt>
                <c:pt idx="840">
                  <c:v>5.8333333333334405</c:v>
                </c:pt>
                <c:pt idx="841">
                  <c:v>5.8402777777778807</c:v>
                </c:pt>
                <c:pt idx="842">
                  <c:v>5.8472222222223298</c:v>
                </c:pt>
                <c:pt idx="843">
                  <c:v>5.854166666666762</c:v>
                </c:pt>
                <c:pt idx="844">
                  <c:v>5.8611111111112146</c:v>
                </c:pt>
                <c:pt idx="845">
                  <c:v>5.8680555555556539</c:v>
                </c:pt>
                <c:pt idx="846">
                  <c:v>5.8750000000001039</c:v>
                </c:pt>
                <c:pt idx="847">
                  <c:v>5.8819444444445494</c:v>
                </c:pt>
                <c:pt idx="848">
                  <c:v>5.888888888888987</c:v>
                </c:pt>
                <c:pt idx="849">
                  <c:v>5.8958333333334378</c:v>
                </c:pt>
                <c:pt idx="850">
                  <c:v>5.9027777777778825</c:v>
                </c:pt>
                <c:pt idx="851">
                  <c:v>5.909722222222336</c:v>
                </c:pt>
                <c:pt idx="852">
                  <c:v>5.9166666666667718</c:v>
                </c:pt>
                <c:pt idx="853">
                  <c:v>5.9236111111112164</c:v>
                </c:pt>
                <c:pt idx="854">
                  <c:v>5.9305555555556611</c:v>
                </c:pt>
                <c:pt idx="855">
                  <c:v>5.9375000000001084</c:v>
                </c:pt>
                <c:pt idx="856">
                  <c:v>5.9444444444445503</c:v>
                </c:pt>
                <c:pt idx="857">
                  <c:v>5.951388888888995</c:v>
                </c:pt>
                <c:pt idx="858">
                  <c:v>5.9583333333334414</c:v>
                </c:pt>
                <c:pt idx="859">
                  <c:v>5.9652777777778843</c:v>
                </c:pt>
                <c:pt idx="860">
                  <c:v>5.9722222222223378</c:v>
                </c:pt>
                <c:pt idx="861">
                  <c:v>5.9791666666667735</c:v>
                </c:pt>
                <c:pt idx="862">
                  <c:v>5.9861111111112182</c:v>
                </c:pt>
                <c:pt idx="863">
                  <c:v>5.9930555555556628</c:v>
                </c:pt>
                <c:pt idx="864">
                  <c:v>6.0000000000001084</c:v>
                </c:pt>
                <c:pt idx="865">
                  <c:v>6.0069444444445521</c:v>
                </c:pt>
                <c:pt idx="866">
                  <c:v>6.0138888888889914</c:v>
                </c:pt>
                <c:pt idx="867">
                  <c:v>6.0208333333334405</c:v>
                </c:pt>
                <c:pt idx="868">
                  <c:v>6.0277777777778807</c:v>
                </c:pt>
                <c:pt idx="869">
                  <c:v>6.0347222222223333</c:v>
                </c:pt>
                <c:pt idx="870">
                  <c:v>6.0416666666667753</c:v>
                </c:pt>
                <c:pt idx="871">
                  <c:v>6.0486111111112244</c:v>
                </c:pt>
                <c:pt idx="872">
                  <c:v>6.0555555555556646</c:v>
                </c:pt>
                <c:pt idx="873">
                  <c:v>6.0625000000001075</c:v>
                </c:pt>
                <c:pt idx="874">
                  <c:v>6.0694444444445539</c:v>
                </c:pt>
                <c:pt idx="875">
                  <c:v>6.0763888888889985</c:v>
                </c:pt>
                <c:pt idx="876">
                  <c:v>6.0833333333334432</c:v>
                </c:pt>
                <c:pt idx="877">
                  <c:v>6.0902777777778878</c:v>
                </c:pt>
                <c:pt idx="878">
                  <c:v>6.0972222222223333</c:v>
                </c:pt>
                <c:pt idx="879">
                  <c:v>6.1041666666667682</c:v>
                </c:pt>
                <c:pt idx="880">
                  <c:v>6.1111111111112217</c:v>
                </c:pt>
                <c:pt idx="881">
                  <c:v>6.1180555555556655</c:v>
                </c:pt>
                <c:pt idx="882">
                  <c:v>6.1250000000001075</c:v>
                </c:pt>
                <c:pt idx="883">
                  <c:v>6.1319444444445574</c:v>
                </c:pt>
                <c:pt idx="884">
                  <c:v>6.138888888888995</c:v>
                </c:pt>
                <c:pt idx="885">
                  <c:v>6.1458333333334449</c:v>
                </c:pt>
                <c:pt idx="886">
                  <c:v>6.1527777777778851</c:v>
                </c:pt>
                <c:pt idx="887">
                  <c:v>6.1597222222223387</c:v>
                </c:pt>
                <c:pt idx="888">
                  <c:v>6.1666666666667744</c:v>
                </c:pt>
                <c:pt idx="889">
                  <c:v>6.173611111111228</c:v>
                </c:pt>
                <c:pt idx="890">
                  <c:v>6.1805555555556655</c:v>
                </c:pt>
                <c:pt idx="891">
                  <c:v>6.1875000000001084</c:v>
                </c:pt>
                <c:pt idx="892">
                  <c:v>6.1944444444445566</c:v>
                </c:pt>
                <c:pt idx="893">
                  <c:v>6.2013888888890021</c:v>
                </c:pt>
                <c:pt idx="894">
                  <c:v>6.2083333333334494</c:v>
                </c:pt>
                <c:pt idx="895">
                  <c:v>6.2152777777778905</c:v>
                </c:pt>
                <c:pt idx="896">
                  <c:v>6.2222222222223404</c:v>
                </c:pt>
                <c:pt idx="897">
                  <c:v>6.2291666666667762</c:v>
                </c:pt>
                <c:pt idx="898">
                  <c:v>6.2361111111112297</c:v>
                </c:pt>
                <c:pt idx="899">
                  <c:v>6.2430555555556699</c:v>
                </c:pt>
                <c:pt idx="900">
                  <c:v>6.2500000000001164</c:v>
                </c:pt>
                <c:pt idx="901">
                  <c:v>6.2569444444445592</c:v>
                </c:pt>
                <c:pt idx="902">
                  <c:v>6.2638888888889994</c:v>
                </c:pt>
                <c:pt idx="903">
                  <c:v>6.2708333333334494</c:v>
                </c:pt>
                <c:pt idx="904">
                  <c:v>6.2777777777778905</c:v>
                </c:pt>
                <c:pt idx="905">
                  <c:v>6.2847222222223404</c:v>
                </c:pt>
                <c:pt idx="906">
                  <c:v>6.2916666666667815</c:v>
                </c:pt>
                <c:pt idx="907">
                  <c:v>6.2986111111112315</c:v>
                </c:pt>
                <c:pt idx="908">
                  <c:v>6.3055555555556673</c:v>
                </c:pt>
                <c:pt idx="909">
                  <c:v>6.3125000000001155</c:v>
                </c:pt>
                <c:pt idx="910">
                  <c:v>6.3194444444445663</c:v>
                </c:pt>
                <c:pt idx="911">
                  <c:v>6.3263888888890056</c:v>
                </c:pt>
                <c:pt idx="912">
                  <c:v>6.3333333333334503</c:v>
                </c:pt>
                <c:pt idx="913">
                  <c:v>6.3402777777778949</c:v>
                </c:pt>
                <c:pt idx="914">
                  <c:v>6.3472222222223404</c:v>
                </c:pt>
                <c:pt idx="915">
                  <c:v>6.3541666666667744</c:v>
                </c:pt>
                <c:pt idx="916">
                  <c:v>6.3611111111112288</c:v>
                </c:pt>
                <c:pt idx="917">
                  <c:v>6.368055555555669</c:v>
                </c:pt>
                <c:pt idx="918">
                  <c:v>6.3750000000001181</c:v>
                </c:pt>
                <c:pt idx="919">
                  <c:v>6.3819444444445681</c:v>
                </c:pt>
                <c:pt idx="920">
                  <c:v>6.3888888888890065</c:v>
                </c:pt>
                <c:pt idx="921">
                  <c:v>6.3958333333334485</c:v>
                </c:pt>
                <c:pt idx="922">
                  <c:v>6.4027777777778967</c:v>
                </c:pt>
                <c:pt idx="923">
                  <c:v>6.4097222222223476</c:v>
                </c:pt>
                <c:pt idx="924">
                  <c:v>6.416666666666786</c:v>
                </c:pt>
                <c:pt idx="925">
                  <c:v>6.4236111111112324</c:v>
                </c:pt>
                <c:pt idx="926">
                  <c:v>6.4305555555556753</c:v>
                </c:pt>
                <c:pt idx="927">
                  <c:v>6.4375000000001199</c:v>
                </c:pt>
                <c:pt idx="928">
                  <c:v>6.4444444444445699</c:v>
                </c:pt>
                <c:pt idx="929">
                  <c:v>6.4513888888890092</c:v>
                </c:pt>
                <c:pt idx="930">
                  <c:v>6.4583333333334538</c:v>
                </c:pt>
                <c:pt idx="931">
                  <c:v>6.4652777777778985</c:v>
                </c:pt>
                <c:pt idx="932">
                  <c:v>6.4722222222223502</c:v>
                </c:pt>
                <c:pt idx="933">
                  <c:v>6.4791666666667878</c:v>
                </c:pt>
                <c:pt idx="934">
                  <c:v>6.4861111111112324</c:v>
                </c:pt>
                <c:pt idx="935">
                  <c:v>6.493055555555677</c:v>
                </c:pt>
                <c:pt idx="936">
                  <c:v>6.5000000000001261</c:v>
                </c:pt>
                <c:pt idx="937">
                  <c:v>6.5069444444445708</c:v>
                </c:pt>
                <c:pt idx="938">
                  <c:v>6.5138888888890065</c:v>
                </c:pt>
                <c:pt idx="939">
                  <c:v>6.5208333333334556</c:v>
                </c:pt>
                <c:pt idx="940">
                  <c:v>6.5277777777778949</c:v>
                </c:pt>
                <c:pt idx="941">
                  <c:v>6.5347222222223484</c:v>
                </c:pt>
                <c:pt idx="942">
                  <c:v>6.5416666666667895</c:v>
                </c:pt>
                <c:pt idx="943">
                  <c:v>6.5486111111112386</c:v>
                </c:pt>
                <c:pt idx="944">
                  <c:v>6.5555555555556744</c:v>
                </c:pt>
                <c:pt idx="945">
                  <c:v>6.5625000000001235</c:v>
                </c:pt>
                <c:pt idx="946">
                  <c:v>6.5694444444445725</c:v>
                </c:pt>
                <c:pt idx="947">
                  <c:v>6.5763888888890127</c:v>
                </c:pt>
                <c:pt idx="948">
                  <c:v>6.5833333333334574</c:v>
                </c:pt>
                <c:pt idx="949">
                  <c:v>6.5902777777778985</c:v>
                </c:pt>
                <c:pt idx="950">
                  <c:v>6.5972222222223484</c:v>
                </c:pt>
                <c:pt idx="951">
                  <c:v>6.6041666666667806</c:v>
                </c:pt>
                <c:pt idx="952">
                  <c:v>6.6111111111112359</c:v>
                </c:pt>
                <c:pt idx="953">
                  <c:v>6.6180555555556762</c:v>
                </c:pt>
                <c:pt idx="954">
                  <c:v>6.6250000000001252</c:v>
                </c:pt>
                <c:pt idx="955">
                  <c:v>6.6319444444445734</c:v>
                </c:pt>
                <c:pt idx="956">
                  <c:v>6.6388888888890145</c:v>
                </c:pt>
                <c:pt idx="957">
                  <c:v>6.6458333333334565</c:v>
                </c:pt>
                <c:pt idx="958">
                  <c:v>6.6527777777778967</c:v>
                </c:pt>
                <c:pt idx="959">
                  <c:v>6.6597222222223484</c:v>
                </c:pt>
                <c:pt idx="960">
                  <c:v>6.6666666666667869</c:v>
                </c:pt>
                <c:pt idx="961">
                  <c:v>6.6736111111112404</c:v>
                </c:pt>
                <c:pt idx="962">
                  <c:v>6.680555555555677</c:v>
                </c:pt>
                <c:pt idx="963">
                  <c:v>6.687500000000127</c:v>
                </c:pt>
                <c:pt idx="964">
                  <c:v>6.6944444444445717</c:v>
                </c:pt>
                <c:pt idx="965">
                  <c:v>6.7013888888890163</c:v>
                </c:pt>
                <c:pt idx="966">
                  <c:v>6.7083333333334663</c:v>
                </c:pt>
                <c:pt idx="967">
                  <c:v>6.7152777777779056</c:v>
                </c:pt>
                <c:pt idx="968">
                  <c:v>6.7222222222223502</c:v>
                </c:pt>
                <c:pt idx="969">
                  <c:v>6.7291666666667886</c:v>
                </c:pt>
                <c:pt idx="970">
                  <c:v>6.7361111111112404</c:v>
                </c:pt>
                <c:pt idx="971">
                  <c:v>6.7430555555556841</c:v>
                </c:pt>
                <c:pt idx="972">
                  <c:v>6.7500000000001323</c:v>
                </c:pt>
                <c:pt idx="973">
                  <c:v>6.7569444444445734</c:v>
                </c:pt>
                <c:pt idx="974">
                  <c:v>6.7638888888890145</c:v>
                </c:pt>
                <c:pt idx="975">
                  <c:v>6.770833333333468</c:v>
                </c:pt>
                <c:pt idx="976">
                  <c:v>6.7777777777779065</c:v>
                </c:pt>
                <c:pt idx="977">
                  <c:v>6.784722222222352</c:v>
                </c:pt>
                <c:pt idx="978">
                  <c:v>6.7916666666667966</c:v>
                </c:pt>
                <c:pt idx="979">
                  <c:v>6.7986111111112413</c:v>
                </c:pt>
                <c:pt idx="980">
                  <c:v>6.8055555555556806</c:v>
                </c:pt>
                <c:pt idx="981">
                  <c:v>6.8125000000001306</c:v>
                </c:pt>
                <c:pt idx="982">
                  <c:v>6.8194444444445796</c:v>
                </c:pt>
                <c:pt idx="983">
                  <c:v>6.8263888888890154</c:v>
                </c:pt>
                <c:pt idx="984">
                  <c:v>6.8333333333334698</c:v>
                </c:pt>
                <c:pt idx="985">
                  <c:v>6.8402777777779065</c:v>
                </c:pt>
                <c:pt idx="986">
                  <c:v>6.8472222222223538</c:v>
                </c:pt>
                <c:pt idx="987">
                  <c:v>6.8541666666667878</c:v>
                </c:pt>
                <c:pt idx="988">
                  <c:v>6.8611111111112395</c:v>
                </c:pt>
                <c:pt idx="989">
                  <c:v>6.8680555555556833</c:v>
                </c:pt>
                <c:pt idx="990">
                  <c:v>6.8750000000001323</c:v>
                </c:pt>
                <c:pt idx="991">
                  <c:v>6.8819444444445814</c:v>
                </c:pt>
                <c:pt idx="992">
                  <c:v>6.8888888888890216</c:v>
                </c:pt>
                <c:pt idx="993">
                  <c:v>6.8958333333334663</c:v>
                </c:pt>
                <c:pt idx="994">
                  <c:v>6.9027777777779065</c:v>
                </c:pt>
                <c:pt idx="995">
                  <c:v>6.9097222222223618</c:v>
                </c:pt>
                <c:pt idx="996">
                  <c:v>6.9166666666668002</c:v>
                </c:pt>
                <c:pt idx="997">
                  <c:v>6.9236111111112484</c:v>
                </c:pt>
                <c:pt idx="998">
                  <c:v>6.9305555555556895</c:v>
                </c:pt>
                <c:pt idx="999">
                  <c:v>6.9375000000001386</c:v>
                </c:pt>
                <c:pt idx="1000">
                  <c:v>6.9444444444445814</c:v>
                </c:pt>
                <c:pt idx="1001">
                  <c:v>6.9513888888890234</c:v>
                </c:pt>
                <c:pt idx="1002">
                  <c:v>6.9583333333334725</c:v>
                </c:pt>
                <c:pt idx="1003">
                  <c:v>6.9652777777779082</c:v>
                </c:pt>
                <c:pt idx="1004">
                  <c:v>6.9722222222223635</c:v>
                </c:pt>
                <c:pt idx="1005">
                  <c:v>6.979166666666802</c:v>
                </c:pt>
                <c:pt idx="1006">
                  <c:v>6.9861111111112484</c:v>
                </c:pt>
                <c:pt idx="1007">
                  <c:v>6.9930555555556895</c:v>
                </c:pt>
                <c:pt idx="1008">
                  <c:v>7.0000000000001394</c:v>
                </c:pt>
                <c:pt idx="1009">
                  <c:v>7.0069444444445814</c:v>
                </c:pt>
                <c:pt idx="1010">
                  <c:v>7.0138888888890252</c:v>
                </c:pt>
                <c:pt idx="1011">
                  <c:v>7.0208333333334698</c:v>
                </c:pt>
                <c:pt idx="1012">
                  <c:v>7.0277777777779065</c:v>
                </c:pt>
                <c:pt idx="1013">
                  <c:v>7.0347222222223591</c:v>
                </c:pt>
                <c:pt idx="1014">
                  <c:v>7.0416666666668037</c:v>
                </c:pt>
                <c:pt idx="1015">
                  <c:v>7.0486111111112484</c:v>
                </c:pt>
                <c:pt idx="1016">
                  <c:v>7.0555555555556868</c:v>
                </c:pt>
                <c:pt idx="1017">
                  <c:v>7.0625000000001377</c:v>
                </c:pt>
                <c:pt idx="1018">
                  <c:v>7.0694444444445823</c:v>
                </c:pt>
                <c:pt idx="1019">
                  <c:v>7.0763888888890314</c:v>
                </c:pt>
                <c:pt idx="1020">
                  <c:v>7.0833333333334734</c:v>
                </c:pt>
                <c:pt idx="1021">
                  <c:v>7.0902777777779145</c:v>
                </c:pt>
                <c:pt idx="1022">
                  <c:v>7.0972222222223653</c:v>
                </c:pt>
                <c:pt idx="1023">
                  <c:v>7.1041666666667984</c:v>
                </c:pt>
                <c:pt idx="1024">
                  <c:v>7.1111111111112475</c:v>
                </c:pt>
                <c:pt idx="1025">
                  <c:v>7.1180555555556877</c:v>
                </c:pt>
                <c:pt idx="1026">
                  <c:v>7.1250000000001386</c:v>
                </c:pt>
                <c:pt idx="1027">
                  <c:v>7.1319444444445885</c:v>
                </c:pt>
                <c:pt idx="1028">
                  <c:v>7.1388888888890287</c:v>
                </c:pt>
                <c:pt idx="1029">
                  <c:v>7.1458333333334725</c:v>
                </c:pt>
                <c:pt idx="1030">
                  <c:v>7.15277777777791</c:v>
                </c:pt>
                <c:pt idx="1031">
                  <c:v>7.1597222222223671</c:v>
                </c:pt>
                <c:pt idx="1032">
                  <c:v>7.1666666666668055</c:v>
                </c:pt>
                <c:pt idx="1033">
                  <c:v>7.1736111111112519</c:v>
                </c:pt>
                <c:pt idx="1034">
                  <c:v>7.1805555555556904</c:v>
                </c:pt>
                <c:pt idx="1035">
                  <c:v>7.1875000000001386</c:v>
                </c:pt>
                <c:pt idx="1036">
                  <c:v>7.1944444444445859</c:v>
                </c:pt>
                <c:pt idx="1037">
                  <c:v>7.2013888888890314</c:v>
                </c:pt>
                <c:pt idx="1038">
                  <c:v>7.2083333333334796</c:v>
                </c:pt>
                <c:pt idx="1039">
                  <c:v>7.2152777777779153</c:v>
                </c:pt>
                <c:pt idx="1040">
                  <c:v>7.2222222222223689</c:v>
                </c:pt>
                <c:pt idx="1041">
                  <c:v>7.2291666666668055</c:v>
                </c:pt>
                <c:pt idx="1042">
                  <c:v>7.2361111111112537</c:v>
                </c:pt>
                <c:pt idx="1043">
                  <c:v>7.2430555555556975</c:v>
                </c:pt>
                <c:pt idx="1044">
                  <c:v>7.250000000000143</c:v>
                </c:pt>
                <c:pt idx="1045">
                  <c:v>7.2569444444445894</c:v>
                </c:pt>
                <c:pt idx="1046">
                  <c:v>7.2638888888890305</c:v>
                </c:pt>
                <c:pt idx="1047">
                  <c:v>7.2708333333334814</c:v>
                </c:pt>
                <c:pt idx="1048">
                  <c:v>7.2777777777779216</c:v>
                </c:pt>
                <c:pt idx="1049">
                  <c:v>7.2847222222223706</c:v>
                </c:pt>
                <c:pt idx="1050">
                  <c:v>7.2916666666668108</c:v>
                </c:pt>
                <c:pt idx="1051">
                  <c:v>7.2986111111112564</c:v>
                </c:pt>
                <c:pt idx="1052">
                  <c:v>7.3055555555556939</c:v>
                </c:pt>
                <c:pt idx="1053">
                  <c:v>7.3125000000001448</c:v>
                </c:pt>
                <c:pt idx="1054">
                  <c:v>7.3194444444445894</c:v>
                </c:pt>
                <c:pt idx="1055">
                  <c:v>7.3263888888890341</c:v>
                </c:pt>
                <c:pt idx="1056">
                  <c:v>7.3333333333334814</c:v>
                </c:pt>
                <c:pt idx="1057">
                  <c:v>7.3402777777779225</c:v>
                </c:pt>
                <c:pt idx="1058">
                  <c:v>7.3472222222223724</c:v>
                </c:pt>
                <c:pt idx="1059">
                  <c:v>7.3541666666668046</c:v>
                </c:pt>
                <c:pt idx="1060">
                  <c:v>7.3611111111112555</c:v>
                </c:pt>
                <c:pt idx="1061">
                  <c:v>7.3680555555556948</c:v>
                </c:pt>
                <c:pt idx="1062">
                  <c:v>7.3750000000001474</c:v>
                </c:pt>
                <c:pt idx="1063">
                  <c:v>7.3819444444445912</c:v>
                </c:pt>
                <c:pt idx="1064">
                  <c:v>7.3888888888890358</c:v>
                </c:pt>
                <c:pt idx="1065">
                  <c:v>7.3958333333334805</c:v>
                </c:pt>
                <c:pt idx="1066">
                  <c:v>7.4027777777779251</c:v>
                </c:pt>
                <c:pt idx="1067">
                  <c:v>7.4097222222223778</c:v>
                </c:pt>
                <c:pt idx="1068">
                  <c:v>7.4166666666668144</c:v>
                </c:pt>
                <c:pt idx="1069">
                  <c:v>7.423611111111259</c:v>
                </c:pt>
                <c:pt idx="1070">
                  <c:v>7.4305555555556992</c:v>
                </c:pt>
                <c:pt idx="1071">
                  <c:v>7.4375000000001483</c:v>
                </c:pt>
                <c:pt idx="1072">
                  <c:v>7.444444444444593</c:v>
                </c:pt>
                <c:pt idx="1073">
                  <c:v>7.4513888888890394</c:v>
                </c:pt>
                <c:pt idx="1074">
                  <c:v>7.4583333333334823</c:v>
                </c:pt>
                <c:pt idx="1075">
                  <c:v>7.4652777777779269</c:v>
                </c:pt>
                <c:pt idx="1076">
                  <c:v>7.4722222222223795</c:v>
                </c:pt>
                <c:pt idx="1077">
                  <c:v>7.4791666666668162</c:v>
                </c:pt>
                <c:pt idx="1078">
                  <c:v>7.4861111111112653</c:v>
                </c:pt>
                <c:pt idx="1079">
                  <c:v>7.4930555555557055</c:v>
                </c:pt>
                <c:pt idx="1080">
                  <c:v>7.5000000000001501</c:v>
                </c:pt>
                <c:pt idx="1081">
                  <c:v>7.5069444444445974</c:v>
                </c:pt>
                <c:pt idx="1082">
                  <c:v>7.5138888888890385</c:v>
                </c:pt>
                <c:pt idx="1083">
                  <c:v>7.520833333333484</c:v>
                </c:pt>
                <c:pt idx="1084">
                  <c:v>7.5277777777779242</c:v>
                </c:pt>
                <c:pt idx="1085">
                  <c:v>7.5347222222223733</c:v>
                </c:pt>
                <c:pt idx="1086">
                  <c:v>7.541666666666818</c:v>
                </c:pt>
                <c:pt idx="1087">
                  <c:v>7.548611111111267</c:v>
                </c:pt>
                <c:pt idx="1088">
                  <c:v>7.5555555555557001</c:v>
                </c:pt>
                <c:pt idx="1089">
                  <c:v>7.5625000000001474</c:v>
                </c:pt>
                <c:pt idx="1090">
                  <c:v>7.5694444444445974</c:v>
                </c:pt>
                <c:pt idx="1091">
                  <c:v>7.5763888888890412</c:v>
                </c:pt>
                <c:pt idx="1092">
                  <c:v>7.5833333333334894</c:v>
                </c:pt>
                <c:pt idx="1093">
                  <c:v>7.5902777777779296</c:v>
                </c:pt>
                <c:pt idx="1094">
                  <c:v>7.5972222222223795</c:v>
                </c:pt>
                <c:pt idx="1095">
                  <c:v>7.6041666666668108</c:v>
                </c:pt>
                <c:pt idx="1096">
                  <c:v>7.6111111111112644</c:v>
                </c:pt>
                <c:pt idx="1097">
                  <c:v>7.6180555555557019</c:v>
                </c:pt>
                <c:pt idx="1098">
                  <c:v>7.6250000000001492</c:v>
                </c:pt>
                <c:pt idx="1099">
                  <c:v>7.6319444444445983</c:v>
                </c:pt>
                <c:pt idx="1100">
                  <c:v>7.6388888888890385</c:v>
                </c:pt>
                <c:pt idx="1101">
                  <c:v>7.6458333333334876</c:v>
                </c:pt>
                <c:pt idx="1102">
                  <c:v>7.652777777777926</c:v>
                </c:pt>
                <c:pt idx="1103">
                  <c:v>7.6597222222223804</c:v>
                </c:pt>
                <c:pt idx="1104">
                  <c:v>7.6666666666668215</c:v>
                </c:pt>
                <c:pt idx="1105">
                  <c:v>7.6736111111112706</c:v>
                </c:pt>
                <c:pt idx="1106">
                  <c:v>7.6805555555557037</c:v>
                </c:pt>
                <c:pt idx="1107">
                  <c:v>7.6875000000001545</c:v>
                </c:pt>
                <c:pt idx="1108">
                  <c:v>7.6944444444446001</c:v>
                </c:pt>
                <c:pt idx="1109">
                  <c:v>7.7013888888890474</c:v>
                </c:pt>
                <c:pt idx="1110">
                  <c:v>7.7083333333334894</c:v>
                </c:pt>
                <c:pt idx="1111">
                  <c:v>7.715277777777934</c:v>
                </c:pt>
                <c:pt idx="1112">
                  <c:v>7.7222222222223804</c:v>
                </c:pt>
                <c:pt idx="1113">
                  <c:v>7.7291666666668215</c:v>
                </c:pt>
                <c:pt idx="1114">
                  <c:v>7.7361111111112724</c:v>
                </c:pt>
                <c:pt idx="1115">
                  <c:v>7.7430555555557081</c:v>
                </c:pt>
                <c:pt idx="1116">
                  <c:v>7.7500000000001572</c:v>
                </c:pt>
                <c:pt idx="1117">
                  <c:v>7.7569444444446072</c:v>
                </c:pt>
                <c:pt idx="1118">
                  <c:v>7.7638888888890465</c:v>
                </c:pt>
                <c:pt idx="1119">
                  <c:v>7.7708333333334911</c:v>
                </c:pt>
                <c:pt idx="1120">
                  <c:v>7.7777777777779358</c:v>
                </c:pt>
                <c:pt idx="1121">
                  <c:v>7.7847222222223804</c:v>
                </c:pt>
                <c:pt idx="1122">
                  <c:v>7.7916666666668295</c:v>
                </c:pt>
                <c:pt idx="1123">
                  <c:v>7.7986111111112724</c:v>
                </c:pt>
                <c:pt idx="1124">
                  <c:v>7.8055555555557055</c:v>
                </c:pt>
                <c:pt idx="1125">
                  <c:v>7.8125000000001545</c:v>
                </c:pt>
                <c:pt idx="1126">
                  <c:v>7.819444444444609</c:v>
                </c:pt>
                <c:pt idx="1127">
                  <c:v>7.8263888888890465</c:v>
                </c:pt>
                <c:pt idx="1128">
                  <c:v>7.8333333333334929</c:v>
                </c:pt>
                <c:pt idx="1129">
                  <c:v>7.8402777777779376</c:v>
                </c:pt>
                <c:pt idx="1130">
                  <c:v>7.8472222222223822</c:v>
                </c:pt>
                <c:pt idx="1131">
                  <c:v>7.8541666666668215</c:v>
                </c:pt>
                <c:pt idx="1132">
                  <c:v>7.8611111111112715</c:v>
                </c:pt>
                <c:pt idx="1133">
                  <c:v>7.8680555555557072</c:v>
                </c:pt>
                <c:pt idx="1134">
                  <c:v>7.8750000000001634</c:v>
                </c:pt>
                <c:pt idx="1135">
                  <c:v>7.8819444444446098</c:v>
                </c:pt>
                <c:pt idx="1136">
                  <c:v>7.8888888888890465</c:v>
                </c:pt>
                <c:pt idx="1137">
                  <c:v>7.8958333333334947</c:v>
                </c:pt>
                <c:pt idx="1138">
                  <c:v>7.9027777777779376</c:v>
                </c:pt>
                <c:pt idx="1139">
                  <c:v>7.9097222222223911</c:v>
                </c:pt>
                <c:pt idx="1140">
                  <c:v>7.9166666666668304</c:v>
                </c:pt>
                <c:pt idx="1141">
                  <c:v>7.9236111111112733</c:v>
                </c:pt>
                <c:pt idx="1142">
                  <c:v>7.9305555555557135</c:v>
                </c:pt>
                <c:pt idx="1143">
                  <c:v>7.9375000000001634</c:v>
                </c:pt>
                <c:pt idx="1144">
                  <c:v>7.9444444444446116</c:v>
                </c:pt>
                <c:pt idx="1145">
                  <c:v>7.9513888888890518</c:v>
                </c:pt>
                <c:pt idx="1146">
                  <c:v>7.9583333333334974</c:v>
                </c:pt>
                <c:pt idx="1147">
                  <c:v>7.9652777777779376</c:v>
                </c:pt>
                <c:pt idx="1148">
                  <c:v>7.972222222222392</c:v>
                </c:pt>
                <c:pt idx="1149">
                  <c:v>7.9791666666668304</c:v>
                </c:pt>
                <c:pt idx="1150">
                  <c:v>7.9861111111112795</c:v>
                </c:pt>
                <c:pt idx="1151">
                  <c:v>7.9930555555557152</c:v>
                </c:pt>
                <c:pt idx="1152">
                  <c:v>8.0000000000001634</c:v>
                </c:pt>
                <c:pt idx="1153">
                  <c:v>8.0069444444446098</c:v>
                </c:pt>
                <c:pt idx="1154">
                  <c:v>8.0138888888890527</c:v>
                </c:pt>
                <c:pt idx="1155">
                  <c:v>8.0208333333334974</c:v>
                </c:pt>
                <c:pt idx="1156">
                  <c:v>8.027777777777942</c:v>
                </c:pt>
                <c:pt idx="1157">
                  <c:v>8.0347222222223849</c:v>
                </c:pt>
                <c:pt idx="1158">
                  <c:v>8.0416666666668313</c:v>
                </c:pt>
                <c:pt idx="1159">
                  <c:v>8.0486111111112635</c:v>
                </c:pt>
                <c:pt idx="1160">
                  <c:v>8.0555555555557312</c:v>
                </c:pt>
                <c:pt idx="1161">
                  <c:v>8.0625000000001705</c:v>
                </c:pt>
                <c:pt idx="1162">
                  <c:v>8.0694444444446241</c:v>
                </c:pt>
                <c:pt idx="1163">
                  <c:v>8.0763888888890545</c:v>
                </c:pt>
                <c:pt idx="1164">
                  <c:v>8.0833333333334991</c:v>
                </c:pt>
                <c:pt idx="1165">
                  <c:v>8.0902777777779438</c:v>
                </c:pt>
                <c:pt idx="1166">
                  <c:v>8.0972222222223884</c:v>
                </c:pt>
                <c:pt idx="1167">
                  <c:v>8.1041666666668331</c:v>
                </c:pt>
                <c:pt idx="1168">
                  <c:v>8.1111111111112635</c:v>
                </c:pt>
                <c:pt idx="1169">
                  <c:v>8.1180555555557188</c:v>
                </c:pt>
                <c:pt idx="1170">
                  <c:v>8.125000000000167</c:v>
                </c:pt>
                <c:pt idx="1171">
                  <c:v>8.1319444444446116</c:v>
                </c:pt>
                <c:pt idx="1172">
                  <c:v>8.1388888888890509</c:v>
                </c:pt>
                <c:pt idx="1173">
                  <c:v>8.1458333333335009</c:v>
                </c:pt>
                <c:pt idx="1174">
                  <c:v>8.1527777777779527</c:v>
                </c:pt>
                <c:pt idx="1175">
                  <c:v>8.1597222222223991</c:v>
                </c:pt>
                <c:pt idx="1176">
                  <c:v>8.1666666666668348</c:v>
                </c:pt>
                <c:pt idx="1177">
                  <c:v>8.1736111111112759</c:v>
                </c:pt>
                <c:pt idx="1178">
                  <c:v>8.1805555555557241</c:v>
                </c:pt>
                <c:pt idx="1179">
                  <c:v>8.1875000000001688</c:v>
                </c:pt>
                <c:pt idx="1180">
                  <c:v>8.1944444444446205</c:v>
                </c:pt>
                <c:pt idx="1181">
                  <c:v>8.201388888889058</c:v>
                </c:pt>
                <c:pt idx="1182">
                  <c:v>8.208333333333492</c:v>
                </c:pt>
                <c:pt idx="1183">
                  <c:v>8.2152777777779473</c:v>
                </c:pt>
                <c:pt idx="1184">
                  <c:v>8.222222222222392</c:v>
                </c:pt>
                <c:pt idx="1185">
                  <c:v>8.2291666666668331</c:v>
                </c:pt>
                <c:pt idx="1186">
                  <c:v>8.236111111111267</c:v>
                </c:pt>
                <c:pt idx="1187">
                  <c:v>8.2430555555557259</c:v>
                </c:pt>
                <c:pt idx="1188">
                  <c:v>8.2500000000001688</c:v>
                </c:pt>
                <c:pt idx="1189">
                  <c:v>8.2569444444446205</c:v>
                </c:pt>
                <c:pt idx="1190">
                  <c:v>8.2638888888890598</c:v>
                </c:pt>
                <c:pt idx="1191">
                  <c:v>8.2708333333335009</c:v>
                </c:pt>
                <c:pt idx="1192">
                  <c:v>8.2777777777779491</c:v>
                </c:pt>
                <c:pt idx="1193">
                  <c:v>8.2847222222223937</c:v>
                </c:pt>
                <c:pt idx="1194">
                  <c:v>8.2916666666668384</c:v>
                </c:pt>
                <c:pt idx="1195">
                  <c:v>8.2986111111112706</c:v>
                </c:pt>
                <c:pt idx="1196">
                  <c:v>8.3055555555557383</c:v>
                </c:pt>
                <c:pt idx="1197">
                  <c:v>8.3125000000001723</c:v>
                </c:pt>
                <c:pt idx="1198">
                  <c:v>8.3194444444446276</c:v>
                </c:pt>
                <c:pt idx="1199">
                  <c:v>8.3263888888890705</c:v>
                </c:pt>
                <c:pt idx="1200">
                  <c:v>8.3333333333335009</c:v>
                </c:pt>
                <c:pt idx="1201">
                  <c:v>8.3402777777779509</c:v>
                </c:pt>
                <c:pt idx="1202">
                  <c:v>8.3472222222223955</c:v>
                </c:pt>
                <c:pt idx="1203">
                  <c:v>8.3541666666668508</c:v>
                </c:pt>
                <c:pt idx="1204">
                  <c:v>8.361111111111283</c:v>
                </c:pt>
                <c:pt idx="1205">
                  <c:v>8.3680555555557294</c:v>
                </c:pt>
                <c:pt idx="1206">
                  <c:v>8.3750000000001741</c:v>
                </c:pt>
                <c:pt idx="1207">
                  <c:v>8.3819444444446205</c:v>
                </c:pt>
                <c:pt idx="1208">
                  <c:v>8.3888888888890705</c:v>
                </c:pt>
                <c:pt idx="1209">
                  <c:v>8.3958333333335098</c:v>
                </c:pt>
                <c:pt idx="1210">
                  <c:v>8.4027777777779527</c:v>
                </c:pt>
                <c:pt idx="1211">
                  <c:v>8.4097222222224008</c:v>
                </c:pt>
                <c:pt idx="1212">
                  <c:v>8.4166666666668508</c:v>
                </c:pt>
                <c:pt idx="1213">
                  <c:v>8.423611111111283</c:v>
                </c:pt>
                <c:pt idx="1214">
                  <c:v>8.4305555555557348</c:v>
                </c:pt>
                <c:pt idx="1215">
                  <c:v>8.4375000000001759</c:v>
                </c:pt>
                <c:pt idx="1216">
                  <c:v>8.4444444444446205</c:v>
                </c:pt>
                <c:pt idx="1217">
                  <c:v>8.4513888888890705</c:v>
                </c:pt>
                <c:pt idx="1218">
                  <c:v>8.458333333333508</c:v>
                </c:pt>
                <c:pt idx="1219">
                  <c:v>8.4652777777779544</c:v>
                </c:pt>
                <c:pt idx="1220">
                  <c:v>8.4722222222224008</c:v>
                </c:pt>
                <c:pt idx="1221">
                  <c:v>8.4791666666668508</c:v>
                </c:pt>
                <c:pt idx="1222">
                  <c:v>8.4861111111112884</c:v>
                </c:pt>
                <c:pt idx="1223">
                  <c:v>8.4930555555557348</c:v>
                </c:pt>
                <c:pt idx="1224">
                  <c:v>8.5000000000001759</c:v>
                </c:pt>
                <c:pt idx="1225">
                  <c:v>8.5069444444446223</c:v>
                </c:pt>
                <c:pt idx="1226">
                  <c:v>8.5138888888890705</c:v>
                </c:pt>
                <c:pt idx="1227">
                  <c:v>8.5208333333335116</c:v>
                </c:pt>
                <c:pt idx="1228">
                  <c:v>8.5277777777779509</c:v>
                </c:pt>
                <c:pt idx="1229">
                  <c:v>8.5347222222223991</c:v>
                </c:pt>
                <c:pt idx="1230">
                  <c:v>8.5416666666668455</c:v>
                </c:pt>
                <c:pt idx="1231">
                  <c:v>8.5486111111112795</c:v>
                </c:pt>
                <c:pt idx="1232">
                  <c:v>8.5555555555557508</c:v>
                </c:pt>
                <c:pt idx="1233">
                  <c:v>8.5625000000001794</c:v>
                </c:pt>
                <c:pt idx="1234">
                  <c:v>8.5694444444446347</c:v>
                </c:pt>
                <c:pt idx="1235">
                  <c:v>8.5763888888890705</c:v>
                </c:pt>
                <c:pt idx="1236">
                  <c:v>8.5833333333335133</c:v>
                </c:pt>
                <c:pt idx="1237">
                  <c:v>8.590277777777958</c:v>
                </c:pt>
                <c:pt idx="1238">
                  <c:v>8.5972222222223991</c:v>
                </c:pt>
                <c:pt idx="1239">
                  <c:v>8.6041666666668473</c:v>
                </c:pt>
                <c:pt idx="1240">
                  <c:v>8.6111111111112919</c:v>
                </c:pt>
                <c:pt idx="1241">
                  <c:v>8.618055555555733</c:v>
                </c:pt>
                <c:pt idx="1242">
                  <c:v>8.6250000000001812</c:v>
                </c:pt>
                <c:pt idx="1243">
                  <c:v>8.6319444444446187</c:v>
                </c:pt>
                <c:pt idx="1244">
                  <c:v>8.6388888888890687</c:v>
                </c:pt>
                <c:pt idx="1245">
                  <c:v>8.6458333333335151</c:v>
                </c:pt>
                <c:pt idx="1246">
                  <c:v>8.6527777777779598</c:v>
                </c:pt>
                <c:pt idx="1247">
                  <c:v>8.6597222222224044</c:v>
                </c:pt>
                <c:pt idx="1248">
                  <c:v>8.6666666666668508</c:v>
                </c:pt>
                <c:pt idx="1249">
                  <c:v>8.6736111111112937</c:v>
                </c:pt>
                <c:pt idx="1250">
                  <c:v>8.680555555555749</c:v>
                </c:pt>
                <c:pt idx="1251">
                  <c:v>8.687500000000183</c:v>
                </c:pt>
                <c:pt idx="1252">
                  <c:v>8.6944444444446276</c:v>
                </c:pt>
                <c:pt idx="1253">
                  <c:v>8.7013888888890687</c:v>
                </c:pt>
                <c:pt idx="1254">
                  <c:v>8.7083333333335062</c:v>
                </c:pt>
                <c:pt idx="1255">
                  <c:v>8.7152777777779615</c:v>
                </c:pt>
                <c:pt idx="1256">
                  <c:v>8.7222222222223991</c:v>
                </c:pt>
                <c:pt idx="1257">
                  <c:v>8.729166666666849</c:v>
                </c:pt>
                <c:pt idx="1258">
                  <c:v>8.7361111111112919</c:v>
                </c:pt>
                <c:pt idx="1259">
                  <c:v>8.7430555555557401</c:v>
                </c:pt>
                <c:pt idx="1260">
                  <c:v>8.750000000000183</c:v>
                </c:pt>
                <c:pt idx="1261">
                  <c:v>8.7569444444446294</c:v>
                </c:pt>
                <c:pt idx="1262">
                  <c:v>8.763888888889074</c:v>
                </c:pt>
                <c:pt idx="1263">
                  <c:v>8.7708333333335187</c:v>
                </c:pt>
                <c:pt idx="1264">
                  <c:v>8.7777777777779633</c:v>
                </c:pt>
                <c:pt idx="1265">
                  <c:v>8.784722222222408</c:v>
                </c:pt>
                <c:pt idx="1266">
                  <c:v>8.791666666666849</c:v>
                </c:pt>
                <c:pt idx="1267">
                  <c:v>8.7986111111112919</c:v>
                </c:pt>
                <c:pt idx="1268">
                  <c:v>8.8055555555557561</c:v>
                </c:pt>
                <c:pt idx="1269">
                  <c:v>8.8125000000001865</c:v>
                </c:pt>
                <c:pt idx="1270">
                  <c:v>8.8194444444446454</c:v>
                </c:pt>
                <c:pt idx="1271">
                  <c:v>8.8263888888890758</c:v>
                </c:pt>
                <c:pt idx="1272">
                  <c:v>8.8333333333335187</c:v>
                </c:pt>
                <c:pt idx="1273">
                  <c:v>8.8402777777779651</c:v>
                </c:pt>
                <c:pt idx="1274">
                  <c:v>8.847222222222408</c:v>
                </c:pt>
                <c:pt idx="1275">
                  <c:v>8.8541666666668544</c:v>
                </c:pt>
                <c:pt idx="1276">
                  <c:v>8.861111111111299</c:v>
                </c:pt>
                <c:pt idx="1277">
                  <c:v>8.8680555555557508</c:v>
                </c:pt>
                <c:pt idx="1278">
                  <c:v>8.8750000000001972</c:v>
                </c:pt>
                <c:pt idx="1279">
                  <c:v>8.8819444444446347</c:v>
                </c:pt>
                <c:pt idx="1280">
                  <c:v>8.8888888888890776</c:v>
                </c:pt>
                <c:pt idx="1281">
                  <c:v>8.8958333333335222</c:v>
                </c:pt>
                <c:pt idx="1282">
                  <c:v>8.9027777777779704</c:v>
                </c:pt>
                <c:pt idx="1283">
                  <c:v>8.9097222222224168</c:v>
                </c:pt>
                <c:pt idx="1284">
                  <c:v>8.9166666666668561</c:v>
                </c:pt>
                <c:pt idx="1285">
                  <c:v>8.923611111111299</c:v>
                </c:pt>
                <c:pt idx="1286">
                  <c:v>8.9305555555557508</c:v>
                </c:pt>
                <c:pt idx="1287">
                  <c:v>8.9375000000001901</c:v>
                </c:pt>
                <c:pt idx="1288">
                  <c:v>8.9444444444446347</c:v>
                </c:pt>
                <c:pt idx="1289">
                  <c:v>8.9513888888890794</c:v>
                </c:pt>
                <c:pt idx="1290">
                  <c:v>8.9583333333335187</c:v>
                </c:pt>
                <c:pt idx="1291">
                  <c:v>8.9652777777779704</c:v>
                </c:pt>
                <c:pt idx="1292">
                  <c:v>8.9722222222224168</c:v>
                </c:pt>
                <c:pt idx="1293">
                  <c:v>8.9791666666668597</c:v>
                </c:pt>
                <c:pt idx="1294">
                  <c:v>8.986111111111299</c:v>
                </c:pt>
                <c:pt idx="1295">
                  <c:v>8.9930555555557508</c:v>
                </c:pt>
                <c:pt idx="1296">
                  <c:v>9.0000000000001918</c:v>
                </c:pt>
                <c:pt idx="1297">
                  <c:v>9.0069444444446365</c:v>
                </c:pt>
                <c:pt idx="1298">
                  <c:v>9.0138888888890847</c:v>
                </c:pt>
                <c:pt idx="1299">
                  <c:v>9.0208333333335187</c:v>
                </c:pt>
                <c:pt idx="1300">
                  <c:v>9.0277777777779686</c:v>
                </c:pt>
                <c:pt idx="1301">
                  <c:v>9.0347222222224151</c:v>
                </c:pt>
                <c:pt idx="1302">
                  <c:v>9.0416666666668579</c:v>
                </c:pt>
                <c:pt idx="1303">
                  <c:v>9.0486111111112919</c:v>
                </c:pt>
                <c:pt idx="1304">
                  <c:v>9.0555555555557614</c:v>
                </c:pt>
                <c:pt idx="1305">
                  <c:v>9.0625000000002025</c:v>
                </c:pt>
                <c:pt idx="1306">
                  <c:v>9.069444444444656</c:v>
                </c:pt>
                <c:pt idx="1307">
                  <c:v>9.0763888888890847</c:v>
                </c:pt>
                <c:pt idx="1308">
                  <c:v>9.0833333333335187</c:v>
                </c:pt>
                <c:pt idx="1309">
                  <c:v>9.0902777777779686</c:v>
                </c:pt>
                <c:pt idx="1310">
                  <c:v>9.0972222222224151</c:v>
                </c:pt>
                <c:pt idx="1311">
                  <c:v>9.1041666666668615</c:v>
                </c:pt>
                <c:pt idx="1312">
                  <c:v>9.1111111111112937</c:v>
                </c:pt>
                <c:pt idx="1313">
                  <c:v>9.118055555555749</c:v>
                </c:pt>
                <c:pt idx="1314">
                  <c:v>9.1250000000001954</c:v>
                </c:pt>
                <c:pt idx="1315">
                  <c:v>9.13194444444464</c:v>
                </c:pt>
                <c:pt idx="1316">
                  <c:v>9.1388888888890829</c:v>
                </c:pt>
                <c:pt idx="1317">
                  <c:v>9.1458333333335204</c:v>
                </c:pt>
                <c:pt idx="1318">
                  <c:v>9.152777777777974</c:v>
                </c:pt>
                <c:pt idx="1319">
                  <c:v>9.1597222222224204</c:v>
                </c:pt>
                <c:pt idx="1320">
                  <c:v>9.1666666666668668</c:v>
                </c:pt>
                <c:pt idx="1321">
                  <c:v>9.1736111111113079</c:v>
                </c:pt>
                <c:pt idx="1322">
                  <c:v>9.1805555555557525</c:v>
                </c:pt>
                <c:pt idx="1323">
                  <c:v>9.1875000000001972</c:v>
                </c:pt>
                <c:pt idx="1324">
                  <c:v>9.1944444444446525</c:v>
                </c:pt>
                <c:pt idx="1325">
                  <c:v>9.2013888888890829</c:v>
                </c:pt>
                <c:pt idx="1326">
                  <c:v>9.2083333333335169</c:v>
                </c:pt>
                <c:pt idx="1327">
                  <c:v>9.2152777777779686</c:v>
                </c:pt>
                <c:pt idx="1328">
                  <c:v>9.2222222222224186</c:v>
                </c:pt>
                <c:pt idx="1329">
                  <c:v>9.229166666666865</c:v>
                </c:pt>
                <c:pt idx="1330">
                  <c:v>9.2361111111112955</c:v>
                </c:pt>
                <c:pt idx="1331">
                  <c:v>9.243055555555749</c:v>
                </c:pt>
                <c:pt idx="1332">
                  <c:v>9.250000000000199</c:v>
                </c:pt>
                <c:pt idx="1333">
                  <c:v>9.2569444444446525</c:v>
                </c:pt>
                <c:pt idx="1334">
                  <c:v>9.2638888888890971</c:v>
                </c:pt>
                <c:pt idx="1335">
                  <c:v>9.2708333333335329</c:v>
                </c:pt>
                <c:pt idx="1336">
                  <c:v>9.2777777777779686</c:v>
                </c:pt>
                <c:pt idx="1337">
                  <c:v>9.2847222222224186</c:v>
                </c:pt>
                <c:pt idx="1338">
                  <c:v>9.291666666666865</c:v>
                </c:pt>
                <c:pt idx="1339">
                  <c:v>9.2986111111112972</c:v>
                </c:pt>
                <c:pt idx="1340">
                  <c:v>9.3055555555557721</c:v>
                </c:pt>
                <c:pt idx="1341">
                  <c:v>9.3125000000002096</c:v>
                </c:pt>
                <c:pt idx="1342">
                  <c:v>9.3194444444446596</c:v>
                </c:pt>
                <c:pt idx="1343">
                  <c:v>9.3263888888890989</c:v>
                </c:pt>
                <c:pt idx="1344">
                  <c:v>9.3333333333335329</c:v>
                </c:pt>
                <c:pt idx="1345">
                  <c:v>9.3402777777779704</c:v>
                </c:pt>
                <c:pt idx="1346">
                  <c:v>9.3472222222224239</c:v>
                </c:pt>
                <c:pt idx="1347">
                  <c:v>9.3541666666668704</c:v>
                </c:pt>
                <c:pt idx="1348">
                  <c:v>9.3611111111113132</c:v>
                </c:pt>
                <c:pt idx="1349">
                  <c:v>9.3680555555557596</c:v>
                </c:pt>
                <c:pt idx="1350">
                  <c:v>9.3750000000002114</c:v>
                </c:pt>
                <c:pt idx="1351">
                  <c:v>9.3819444444446525</c:v>
                </c:pt>
                <c:pt idx="1352">
                  <c:v>9.3888888888891024</c:v>
                </c:pt>
                <c:pt idx="1353">
                  <c:v>9.3958333333335364</c:v>
                </c:pt>
                <c:pt idx="1354">
                  <c:v>9.4027777777779828</c:v>
                </c:pt>
                <c:pt idx="1355">
                  <c:v>9.4097222222224257</c:v>
                </c:pt>
                <c:pt idx="1356">
                  <c:v>9.4166666666668704</c:v>
                </c:pt>
                <c:pt idx="1357">
                  <c:v>9.423611111111315</c:v>
                </c:pt>
                <c:pt idx="1358">
                  <c:v>9.4305555555557596</c:v>
                </c:pt>
                <c:pt idx="1359">
                  <c:v>9.4375000000002043</c:v>
                </c:pt>
                <c:pt idx="1360">
                  <c:v>9.4444444444446525</c:v>
                </c:pt>
                <c:pt idx="1361">
                  <c:v>9.4513888888891024</c:v>
                </c:pt>
                <c:pt idx="1362">
                  <c:v>9.4583333333335382</c:v>
                </c:pt>
                <c:pt idx="1363">
                  <c:v>9.4652777777779828</c:v>
                </c:pt>
                <c:pt idx="1364">
                  <c:v>9.4722222222224275</c:v>
                </c:pt>
                <c:pt idx="1365">
                  <c:v>9.4791666666668721</c:v>
                </c:pt>
                <c:pt idx="1366">
                  <c:v>9.486111111111315</c:v>
                </c:pt>
                <c:pt idx="1367">
                  <c:v>9.4930555555557667</c:v>
                </c:pt>
                <c:pt idx="1368">
                  <c:v>9.5000000000002061</c:v>
                </c:pt>
                <c:pt idx="1369">
                  <c:v>9.5069444444446507</c:v>
                </c:pt>
                <c:pt idx="1370">
                  <c:v>9.5138888888891024</c:v>
                </c:pt>
                <c:pt idx="1371">
                  <c:v>9.52083333333354</c:v>
                </c:pt>
                <c:pt idx="1372">
                  <c:v>9.5277777777779811</c:v>
                </c:pt>
                <c:pt idx="1373">
                  <c:v>9.5347222222224239</c:v>
                </c:pt>
                <c:pt idx="1374">
                  <c:v>9.5416666666668739</c:v>
                </c:pt>
                <c:pt idx="1375">
                  <c:v>9.5486111111113061</c:v>
                </c:pt>
                <c:pt idx="1376">
                  <c:v>9.5555555555557774</c:v>
                </c:pt>
                <c:pt idx="1377">
                  <c:v>9.562500000000222</c:v>
                </c:pt>
                <c:pt idx="1378">
                  <c:v>9.5694444444446614</c:v>
                </c:pt>
                <c:pt idx="1379">
                  <c:v>9.5763888888891024</c:v>
                </c:pt>
                <c:pt idx="1380">
                  <c:v>9.5833333333335418</c:v>
                </c:pt>
                <c:pt idx="1381">
                  <c:v>9.5902777777779811</c:v>
                </c:pt>
                <c:pt idx="1382">
                  <c:v>9.597222222222431</c:v>
                </c:pt>
                <c:pt idx="1383">
                  <c:v>9.6041666666668739</c:v>
                </c:pt>
                <c:pt idx="1384">
                  <c:v>9.6111111111113061</c:v>
                </c:pt>
                <c:pt idx="1385">
                  <c:v>9.618055555555765</c:v>
                </c:pt>
                <c:pt idx="1386">
                  <c:v>9.6250000000002096</c:v>
                </c:pt>
                <c:pt idx="1387">
                  <c:v>9.6319444444446489</c:v>
                </c:pt>
                <c:pt idx="1388">
                  <c:v>9.6388888888891007</c:v>
                </c:pt>
                <c:pt idx="1389">
                  <c:v>9.6458333333335435</c:v>
                </c:pt>
                <c:pt idx="1390">
                  <c:v>9.6527777777779971</c:v>
                </c:pt>
                <c:pt idx="1391">
                  <c:v>9.6597222222224328</c:v>
                </c:pt>
                <c:pt idx="1392">
                  <c:v>9.6666666666668775</c:v>
                </c:pt>
                <c:pt idx="1393">
                  <c:v>9.6736111111113186</c:v>
                </c:pt>
                <c:pt idx="1394">
                  <c:v>9.6805555555557667</c:v>
                </c:pt>
                <c:pt idx="1395">
                  <c:v>9.6875000000002167</c:v>
                </c:pt>
                <c:pt idx="1396">
                  <c:v>9.694444444444656</c:v>
                </c:pt>
                <c:pt idx="1397">
                  <c:v>9.7013888888890989</c:v>
                </c:pt>
                <c:pt idx="1398">
                  <c:v>9.7083333333335364</c:v>
                </c:pt>
                <c:pt idx="1399">
                  <c:v>9.71527777777799</c:v>
                </c:pt>
                <c:pt idx="1400">
                  <c:v>9.722222222222431</c:v>
                </c:pt>
                <c:pt idx="1401">
                  <c:v>9.7291666666668739</c:v>
                </c:pt>
                <c:pt idx="1402">
                  <c:v>9.7361111111113114</c:v>
                </c:pt>
                <c:pt idx="1403">
                  <c:v>9.7430555555557685</c:v>
                </c:pt>
                <c:pt idx="1404">
                  <c:v>9.7500000000002167</c:v>
                </c:pt>
                <c:pt idx="1405">
                  <c:v>9.7569444444446578</c:v>
                </c:pt>
                <c:pt idx="1406">
                  <c:v>9.7638888888891024</c:v>
                </c:pt>
                <c:pt idx="1407">
                  <c:v>9.7708333333335471</c:v>
                </c:pt>
                <c:pt idx="1408">
                  <c:v>9.7777777777779917</c:v>
                </c:pt>
                <c:pt idx="1409">
                  <c:v>9.784722222222431</c:v>
                </c:pt>
                <c:pt idx="1410">
                  <c:v>9.791666666666881</c:v>
                </c:pt>
                <c:pt idx="1411">
                  <c:v>9.7986111111113114</c:v>
                </c:pt>
                <c:pt idx="1412">
                  <c:v>9.805555555555781</c:v>
                </c:pt>
                <c:pt idx="1413">
                  <c:v>9.8125000000002274</c:v>
                </c:pt>
                <c:pt idx="1414">
                  <c:v>9.8194444444446738</c:v>
                </c:pt>
                <c:pt idx="1415">
                  <c:v>9.8263888888891042</c:v>
                </c:pt>
                <c:pt idx="1416">
                  <c:v>9.8333333333335506</c:v>
                </c:pt>
                <c:pt idx="1417">
                  <c:v>9.8402777777779935</c:v>
                </c:pt>
                <c:pt idx="1418">
                  <c:v>9.8472222222224381</c:v>
                </c:pt>
                <c:pt idx="1419">
                  <c:v>9.8541666666668828</c:v>
                </c:pt>
                <c:pt idx="1420">
                  <c:v>9.8611111111113239</c:v>
                </c:pt>
                <c:pt idx="1421">
                  <c:v>9.8680555555557721</c:v>
                </c:pt>
                <c:pt idx="1422">
                  <c:v>9.8750000000002274</c:v>
                </c:pt>
                <c:pt idx="1423">
                  <c:v>9.8819444444446667</c:v>
                </c:pt>
                <c:pt idx="1424">
                  <c:v>9.888888888889106</c:v>
                </c:pt>
                <c:pt idx="1425">
                  <c:v>9.8958333333335506</c:v>
                </c:pt>
                <c:pt idx="1426">
                  <c:v>9.9027777777780006</c:v>
                </c:pt>
                <c:pt idx="1427">
                  <c:v>9.9097222222224488</c:v>
                </c:pt>
                <c:pt idx="1428">
                  <c:v>9.9166666666668846</c:v>
                </c:pt>
                <c:pt idx="1429">
                  <c:v>9.9236111111113239</c:v>
                </c:pt>
                <c:pt idx="1430">
                  <c:v>9.9305555555557756</c:v>
                </c:pt>
                <c:pt idx="1431">
                  <c:v>9.9375000000002203</c:v>
                </c:pt>
                <c:pt idx="1432">
                  <c:v>9.9444444444446667</c:v>
                </c:pt>
                <c:pt idx="1433">
                  <c:v>9.9513888888891078</c:v>
                </c:pt>
                <c:pt idx="1434">
                  <c:v>9.9583333333335506</c:v>
                </c:pt>
                <c:pt idx="1435">
                  <c:v>9.9652777777780006</c:v>
                </c:pt>
                <c:pt idx="1436">
                  <c:v>9.9722222222224506</c:v>
                </c:pt>
                <c:pt idx="1437">
                  <c:v>9.9791666666668863</c:v>
                </c:pt>
                <c:pt idx="1438">
                  <c:v>9.986111111111331</c:v>
                </c:pt>
                <c:pt idx="1439">
                  <c:v>9.9930555555557756</c:v>
                </c:pt>
                <c:pt idx="1440">
                  <c:v>10.00000000000022</c:v>
                </c:pt>
                <c:pt idx="1441">
                  <c:v>10.00694444444467</c:v>
                </c:pt>
                <c:pt idx="1442">
                  <c:v>10.013888888889118</c:v>
                </c:pt>
                <c:pt idx="1443">
                  <c:v>10.020833333333551</c:v>
                </c:pt>
                <c:pt idx="1444">
                  <c:v>10.027777777777999</c:v>
                </c:pt>
                <c:pt idx="1445">
                  <c:v>10.034722222222443</c:v>
                </c:pt>
                <c:pt idx="1446">
                  <c:v>10.041666666666888</c:v>
                </c:pt>
                <c:pt idx="1447">
                  <c:v>10.048611111111319</c:v>
                </c:pt>
                <c:pt idx="1448">
                  <c:v>10.055555555555792</c:v>
                </c:pt>
                <c:pt idx="1449">
                  <c:v>10.062500000000231</c:v>
                </c:pt>
                <c:pt idx="1450">
                  <c:v>10.069444444444677</c:v>
                </c:pt>
                <c:pt idx="1451">
                  <c:v>10.07638888888912</c:v>
                </c:pt>
                <c:pt idx="1452">
                  <c:v>10.083333333333551</c:v>
                </c:pt>
                <c:pt idx="1453">
                  <c:v>10.090277777778001</c:v>
                </c:pt>
                <c:pt idx="1454">
                  <c:v>10.097222222222445</c:v>
                </c:pt>
                <c:pt idx="1455">
                  <c:v>10.10416666666689</c:v>
                </c:pt>
                <c:pt idx="1456">
                  <c:v>10.111111111111322</c:v>
                </c:pt>
                <c:pt idx="1457">
                  <c:v>10.11805555555577</c:v>
                </c:pt>
                <c:pt idx="1458">
                  <c:v>10.125000000000224</c:v>
                </c:pt>
                <c:pt idx="1459">
                  <c:v>10.131944444444668</c:v>
                </c:pt>
                <c:pt idx="1460">
                  <c:v>10.138888888889113</c:v>
                </c:pt>
                <c:pt idx="1461">
                  <c:v>10.145833333333558</c:v>
                </c:pt>
                <c:pt idx="1462">
                  <c:v>10.152777777778002</c:v>
                </c:pt>
                <c:pt idx="1463">
                  <c:v>10.159722222222452</c:v>
                </c:pt>
                <c:pt idx="1464">
                  <c:v>10.166666666666901</c:v>
                </c:pt>
                <c:pt idx="1465">
                  <c:v>10.173611111111335</c:v>
                </c:pt>
                <c:pt idx="1466">
                  <c:v>10.180555555555786</c:v>
                </c:pt>
                <c:pt idx="1467">
                  <c:v>10.187500000000226</c:v>
                </c:pt>
                <c:pt idx="1468">
                  <c:v>10.19444444444467</c:v>
                </c:pt>
                <c:pt idx="1469">
                  <c:v>10.201388888889115</c:v>
                </c:pt>
                <c:pt idx="1470">
                  <c:v>10.208333333333547</c:v>
                </c:pt>
                <c:pt idx="1471">
                  <c:v>10.215277777778001</c:v>
                </c:pt>
                <c:pt idx="1472">
                  <c:v>10.222222222222449</c:v>
                </c:pt>
                <c:pt idx="1473">
                  <c:v>10.229166666666893</c:v>
                </c:pt>
                <c:pt idx="1474">
                  <c:v>10.236111111111326</c:v>
                </c:pt>
                <c:pt idx="1475">
                  <c:v>10.243055555555783</c:v>
                </c:pt>
                <c:pt idx="1476">
                  <c:v>10.250000000000227</c:v>
                </c:pt>
                <c:pt idx="1477">
                  <c:v>10.256944444444672</c:v>
                </c:pt>
                <c:pt idx="1478">
                  <c:v>10.26388888888912</c:v>
                </c:pt>
                <c:pt idx="1479">
                  <c:v>10.270833333333561</c:v>
                </c:pt>
                <c:pt idx="1480">
                  <c:v>10.277777777778001</c:v>
                </c:pt>
                <c:pt idx="1481">
                  <c:v>10.284722222222451</c:v>
                </c:pt>
                <c:pt idx="1482">
                  <c:v>10.291666666666895</c:v>
                </c:pt>
                <c:pt idx="1483">
                  <c:v>10.298611111111329</c:v>
                </c:pt>
                <c:pt idx="1484">
                  <c:v>10.305555555555802</c:v>
                </c:pt>
                <c:pt idx="1485">
                  <c:v>10.312500000000242</c:v>
                </c:pt>
                <c:pt idx="1486">
                  <c:v>10.319444444444684</c:v>
                </c:pt>
                <c:pt idx="1487">
                  <c:v>10.32638888888912</c:v>
                </c:pt>
                <c:pt idx="1488">
                  <c:v>10.333333333333563</c:v>
                </c:pt>
                <c:pt idx="1489">
                  <c:v>10.340277777778008</c:v>
                </c:pt>
                <c:pt idx="1490">
                  <c:v>10.347222222222451</c:v>
                </c:pt>
                <c:pt idx="1491">
                  <c:v>10.354166666666908</c:v>
                </c:pt>
                <c:pt idx="1492">
                  <c:v>10.361111111111342</c:v>
                </c:pt>
                <c:pt idx="1493">
                  <c:v>10.368055555555786</c:v>
                </c:pt>
                <c:pt idx="1494">
                  <c:v>10.375000000000245</c:v>
                </c:pt>
                <c:pt idx="1495">
                  <c:v>10.381944444444676</c:v>
                </c:pt>
                <c:pt idx="1496">
                  <c:v>10.38888888888912</c:v>
                </c:pt>
                <c:pt idx="1497">
                  <c:v>10.39583333333357</c:v>
                </c:pt>
                <c:pt idx="1498">
                  <c:v>10.402777777778009</c:v>
                </c:pt>
                <c:pt idx="1499">
                  <c:v>10.409722222222454</c:v>
                </c:pt>
                <c:pt idx="1500">
                  <c:v>10.416666666666911</c:v>
                </c:pt>
                <c:pt idx="1501">
                  <c:v>10.423611111111343</c:v>
                </c:pt>
                <c:pt idx="1502">
                  <c:v>10.430555555555797</c:v>
                </c:pt>
                <c:pt idx="1503">
                  <c:v>10.437500000000234</c:v>
                </c:pt>
                <c:pt idx="1504">
                  <c:v>10.444444444444677</c:v>
                </c:pt>
                <c:pt idx="1505">
                  <c:v>10.451388888889122</c:v>
                </c:pt>
                <c:pt idx="1506">
                  <c:v>10.458333333333567</c:v>
                </c:pt>
                <c:pt idx="1507">
                  <c:v>10.46527777777802</c:v>
                </c:pt>
                <c:pt idx="1508">
                  <c:v>10.472222222222456</c:v>
                </c:pt>
                <c:pt idx="1509">
                  <c:v>10.479166666666915</c:v>
                </c:pt>
                <c:pt idx="1510">
                  <c:v>10.486111111111345</c:v>
                </c:pt>
                <c:pt idx="1511">
                  <c:v>10.493055555555799</c:v>
                </c:pt>
                <c:pt idx="1512">
                  <c:v>10.500000000000234</c:v>
                </c:pt>
                <c:pt idx="1513">
                  <c:v>10.506944444444679</c:v>
                </c:pt>
                <c:pt idx="1514">
                  <c:v>10.513888888889124</c:v>
                </c:pt>
                <c:pt idx="1515">
                  <c:v>10.520833333333568</c:v>
                </c:pt>
                <c:pt idx="1516">
                  <c:v>10.527777777778013</c:v>
                </c:pt>
                <c:pt idx="1517">
                  <c:v>10.534722222222458</c:v>
                </c:pt>
                <c:pt idx="1518">
                  <c:v>10.541666666666902</c:v>
                </c:pt>
                <c:pt idx="1519">
                  <c:v>10.548611111111338</c:v>
                </c:pt>
                <c:pt idx="1520">
                  <c:v>10.555555555555806</c:v>
                </c:pt>
                <c:pt idx="1521">
                  <c:v>10.562500000000252</c:v>
                </c:pt>
                <c:pt idx="1522">
                  <c:v>10.569444444444695</c:v>
                </c:pt>
                <c:pt idx="1523">
                  <c:v>10.576388888889126</c:v>
                </c:pt>
                <c:pt idx="1524">
                  <c:v>10.583333333333568</c:v>
                </c:pt>
                <c:pt idx="1525">
                  <c:v>10.590277777778015</c:v>
                </c:pt>
                <c:pt idx="1526">
                  <c:v>10.597222222222458</c:v>
                </c:pt>
                <c:pt idx="1527">
                  <c:v>10.604166666666904</c:v>
                </c:pt>
                <c:pt idx="1528">
                  <c:v>10.61111111111134</c:v>
                </c:pt>
                <c:pt idx="1529">
                  <c:v>10.618055555555793</c:v>
                </c:pt>
                <c:pt idx="1530">
                  <c:v>10.625000000000247</c:v>
                </c:pt>
                <c:pt idx="1531">
                  <c:v>10.631944444444683</c:v>
                </c:pt>
                <c:pt idx="1532">
                  <c:v>10.638888888889118</c:v>
                </c:pt>
                <c:pt idx="1533">
                  <c:v>10.645833333333568</c:v>
                </c:pt>
                <c:pt idx="1534">
                  <c:v>10.65277777777802</c:v>
                </c:pt>
                <c:pt idx="1535">
                  <c:v>10.65972222222247</c:v>
                </c:pt>
                <c:pt idx="1536">
                  <c:v>10.666666666666922</c:v>
                </c:pt>
                <c:pt idx="1537">
                  <c:v>10.673611111111351</c:v>
                </c:pt>
                <c:pt idx="1538">
                  <c:v>10.6805555555558</c:v>
                </c:pt>
                <c:pt idx="1539">
                  <c:v>10.687500000000249</c:v>
                </c:pt>
                <c:pt idx="1540">
                  <c:v>10.694444444444684</c:v>
                </c:pt>
                <c:pt idx="1541">
                  <c:v>10.70138888888912</c:v>
                </c:pt>
                <c:pt idx="1542">
                  <c:v>10.708333333333561</c:v>
                </c:pt>
                <c:pt idx="1543">
                  <c:v>10.715277777778018</c:v>
                </c:pt>
                <c:pt idx="1544">
                  <c:v>10.722222222222463</c:v>
                </c:pt>
                <c:pt idx="1545">
                  <c:v>10.729166666666909</c:v>
                </c:pt>
                <c:pt idx="1546">
                  <c:v>10.736111111111342</c:v>
                </c:pt>
                <c:pt idx="1547">
                  <c:v>10.743055555555797</c:v>
                </c:pt>
                <c:pt idx="1548">
                  <c:v>10.75000000000025</c:v>
                </c:pt>
                <c:pt idx="1549">
                  <c:v>10.756944444444686</c:v>
                </c:pt>
                <c:pt idx="1550">
                  <c:v>10.763888888889134</c:v>
                </c:pt>
                <c:pt idx="1551">
                  <c:v>10.770833333333568</c:v>
                </c:pt>
                <c:pt idx="1552">
                  <c:v>10.777777777778018</c:v>
                </c:pt>
                <c:pt idx="1553">
                  <c:v>10.784722222222465</c:v>
                </c:pt>
                <c:pt idx="1554">
                  <c:v>10.791666666666909</c:v>
                </c:pt>
                <c:pt idx="1555">
                  <c:v>10.798611111111343</c:v>
                </c:pt>
                <c:pt idx="1556">
                  <c:v>10.805555555555811</c:v>
                </c:pt>
                <c:pt idx="1557">
                  <c:v>10.812500000000256</c:v>
                </c:pt>
                <c:pt idx="1558">
                  <c:v>10.819444444444704</c:v>
                </c:pt>
                <c:pt idx="1559">
                  <c:v>10.826388888889134</c:v>
                </c:pt>
                <c:pt idx="1560">
                  <c:v>10.833333333333568</c:v>
                </c:pt>
                <c:pt idx="1561">
                  <c:v>10.840277777778018</c:v>
                </c:pt>
                <c:pt idx="1562">
                  <c:v>10.847222222222467</c:v>
                </c:pt>
                <c:pt idx="1563">
                  <c:v>10.854166666666925</c:v>
                </c:pt>
                <c:pt idx="1564">
                  <c:v>10.861111111111351</c:v>
                </c:pt>
                <c:pt idx="1565">
                  <c:v>10.8680555555558</c:v>
                </c:pt>
                <c:pt idx="1566">
                  <c:v>10.875000000000258</c:v>
                </c:pt>
                <c:pt idx="1567">
                  <c:v>10.881944444444699</c:v>
                </c:pt>
                <c:pt idx="1568">
                  <c:v>10.888888888889134</c:v>
                </c:pt>
                <c:pt idx="1569">
                  <c:v>10.895833333333579</c:v>
                </c:pt>
                <c:pt idx="1570">
                  <c:v>10.902777777778024</c:v>
                </c:pt>
                <c:pt idx="1571">
                  <c:v>10.90972222222247</c:v>
                </c:pt>
                <c:pt idx="1572">
                  <c:v>10.916666666666925</c:v>
                </c:pt>
                <c:pt idx="1573">
                  <c:v>10.923611111111358</c:v>
                </c:pt>
                <c:pt idx="1574">
                  <c:v>10.930555555555802</c:v>
                </c:pt>
                <c:pt idx="1575">
                  <c:v>10.93750000000025</c:v>
                </c:pt>
                <c:pt idx="1576">
                  <c:v>10.9444444444447</c:v>
                </c:pt>
                <c:pt idx="1577">
                  <c:v>10.951388888889136</c:v>
                </c:pt>
                <c:pt idx="1578">
                  <c:v>10.958333333333581</c:v>
                </c:pt>
                <c:pt idx="1579">
                  <c:v>10.965277777778025</c:v>
                </c:pt>
                <c:pt idx="1580">
                  <c:v>10.97222222222247</c:v>
                </c:pt>
                <c:pt idx="1581">
                  <c:v>10.979166666666927</c:v>
                </c:pt>
                <c:pt idx="1582">
                  <c:v>10.986111111111358</c:v>
                </c:pt>
                <c:pt idx="1583">
                  <c:v>10.993055555555804</c:v>
                </c:pt>
                <c:pt idx="1584">
                  <c:v>11.00000000000025</c:v>
                </c:pt>
                <c:pt idx="1585">
                  <c:v>11.0069444444447</c:v>
                </c:pt>
                <c:pt idx="1586">
                  <c:v>11.013888888889147</c:v>
                </c:pt>
                <c:pt idx="1587">
                  <c:v>11.020833333333583</c:v>
                </c:pt>
                <c:pt idx="1588">
                  <c:v>11.027777777778018</c:v>
                </c:pt>
                <c:pt idx="1589">
                  <c:v>11.034722222222468</c:v>
                </c:pt>
                <c:pt idx="1590">
                  <c:v>11.04166666666692</c:v>
                </c:pt>
                <c:pt idx="1591">
                  <c:v>11.048611111111347</c:v>
                </c:pt>
                <c:pt idx="1592">
                  <c:v>11.055555555555822</c:v>
                </c:pt>
                <c:pt idx="1593">
                  <c:v>11.062500000000261</c:v>
                </c:pt>
                <c:pt idx="1594">
                  <c:v>11.069444444444708</c:v>
                </c:pt>
                <c:pt idx="1595">
                  <c:v>11.076388888889149</c:v>
                </c:pt>
                <c:pt idx="1596">
                  <c:v>11.083333333333583</c:v>
                </c:pt>
                <c:pt idx="1597">
                  <c:v>11.09027777777802</c:v>
                </c:pt>
                <c:pt idx="1598">
                  <c:v>11.097222222222468</c:v>
                </c:pt>
                <c:pt idx="1599">
                  <c:v>11.10416666666692</c:v>
                </c:pt>
                <c:pt idx="1600">
                  <c:v>11.111111111111349</c:v>
                </c:pt>
                <c:pt idx="1601">
                  <c:v>11.118055555555808</c:v>
                </c:pt>
                <c:pt idx="1602">
                  <c:v>11.125000000000252</c:v>
                </c:pt>
                <c:pt idx="1603">
                  <c:v>11.131944444444697</c:v>
                </c:pt>
                <c:pt idx="1604">
                  <c:v>11.138888888889142</c:v>
                </c:pt>
                <c:pt idx="1605">
                  <c:v>11.145833333333583</c:v>
                </c:pt>
                <c:pt idx="1606">
                  <c:v>11.152777777778034</c:v>
                </c:pt>
                <c:pt idx="1607">
                  <c:v>11.159722222222475</c:v>
                </c:pt>
                <c:pt idx="1608">
                  <c:v>11.166666666666929</c:v>
                </c:pt>
                <c:pt idx="1609">
                  <c:v>11.173611111111365</c:v>
                </c:pt>
                <c:pt idx="1610">
                  <c:v>11.180555555555809</c:v>
                </c:pt>
                <c:pt idx="1611">
                  <c:v>11.187500000000254</c:v>
                </c:pt>
                <c:pt idx="1612">
                  <c:v>11.1944444444447</c:v>
                </c:pt>
                <c:pt idx="1613">
                  <c:v>11.201388888889143</c:v>
                </c:pt>
                <c:pt idx="1614">
                  <c:v>11.208333333333576</c:v>
                </c:pt>
                <c:pt idx="1615">
                  <c:v>11.215277777778033</c:v>
                </c:pt>
                <c:pt idx="1616">
                  <c:v>11.222222222222468</c:v>
                </c:pt>
                <c:pt idx="1617">
                  <c:v>11.229166666666922</c:v>
                </c:pt>
                <c:pt idx="1618">
                  <c:v>11.236111111111356</c:v>
                </c:pt>
                <c:pt idx="1619">
                  <c:v>11.243055555555811</c:v>
                </c:pt>
                <c:pt idx="1620">
                  <c:v>11.250000000000256</c:v>
                </c:pt>
                <c:pt idx="1621">
                  <c:v>11.2569444444447</c:v>
                </c:pt>
                <c:pt idx="1622">
                  <c:v>11.26388888888915</c:v>
                </c:pt>
                <c:pt idx="1623">
                  <c:v>11.27083333333359</c:v>
                </c:pt>
                <c:pt idx="1624">
                  <c:v>11.277777777778033</c:v>
                </c:pt>
                <c:pt idx="1625">
                  <c:v>11.28472222222247</c:v>
                </c:pt>
                <c:pt idx="1626">
                  <c:v>11.291666666666924</c:v>
                </c:pt>
                <c:pt idx="1627">
                  <c:v>11.298611111111359</c:v>
                </c:pt>
                <c:pt idx="1628">
                  <c:v>11.305555555555825</c:v>
                </c:pt>
                <c:pt idx="1629">
                  <c:v>11.312500000000274</c:v>
                </c:pt>
                <c:pt idx="1630">
                  <c:v>11.319444444444715</c:v>
                </c:pt>
                <c:pt idx="1631">
                  <c:v>11.32638888888915</c:v>
                </c:pt>
                <c:pt idx="1632">
                  <c:v>11.333333333333591</c:v>
                </c:pt>
                <c:pt idx="1633">
                  <c:v>11.340277777778033</c:v>
                </c:pt>
                <c:pt idx="1634">
                  <c:v>11.347222222222481</c:v>
                </c:pt>
                <c:pt idx="1635">
                  <c:v>11.354166666666936</c:v>
                </c:pt>
                <c:pt idx="1636">
                  <c:v>11.361111111111368</c:v>
                </c:pt>
                <c:pt idx="1637">
                  <c:v>11.368055555555816</c:v>
                </c:pt>
                <c:pt idx="1638">
                  <c:v>11.375000000000274</c:v>
                </c:pt>
                <c:pt idx="1639">
                  <c:v>11.381944444444704</c:v>
                </c:pt>
                <c:pt idx="1640">
                  <c:v>11.38888888888915</c:v>
                </c:pt>
                <c:pt idx="1641">
                  <c:v>11.395833333333602</c:v>
                </c:pt>
                <c:pt idx="1642">
                  <c:v>11.402777777778047</c:v>
                </c:pt>
                <c:pt idx="1643">
                  <c:v>11.409722222222484</c:v>
                </c:pt>
                <c:pt idx="1644">
                  <c:v>11.416666666666938</c:v>
                </c:pt>
                <c:pt idx="1645">
                  <c:v>11.423611111111368</c:v>
                </c:pt>
                <c:pt idx="1646">
                  <c:v>11.430555555555816</c:v>
                </c:pt>
                <c:pt idx="1647">
                  <c:v>11.437500000000266</c:v>
                </c:pt>
                <c:pt idx="1648">
                  <c:v>11.444444444444706</c:v>
                </c:pt>
                <c:pt idx="1649">
                  <c:v>11.45138888888915</c:v>
                </c:pt>
                <c:pt idx="1650">
                  <c:v>11.458333333333595</c:v>
                </c:pt>
                <c:pt idx="1651">
                  <c:v>11.465277777778049</c:v>
                </c:pt>
                <c:pt idx="1652">
                  <c:v>11.472222222222484</c:v>
                </c:pt>
                <c:pt idx="1653">
                  <c:v>11.479166666666941</c:v>
                </c:pt>
                <c:pt idx="1654">
                  <c:v>11.486111111111368</c:v>
                </c:pt>
                <c:pt idx="1655">
                  <c:v>11.49305555555582</c:v>
                </c:pt>
                <c:pt idx="1656">
                  <c:v>11.500000000000266</c:v>
                </c:pt>
                <c:pt idx="1657">
                  <c:v>11.506944444444709</c:v>
                </c:pt>
                <c:pt idx="1658">
                  <c:v>11.513888888889152</c:v>
                </c:pt>
                <c:pt idx="1659">
                  <c:v>11.520833333333597</c:v>
                </c:pt>
                <c:pt idx="1660">
                  <c:v>11.527777777778041</c:v>
                </c:pt>
                <c:pt idx="1661">
                  <c:v>11.534722222222483</c:v>
                </c:pt>
                <c:pt idx="1662">
                  <c:v>11.541666666666934</c:v>
                </c:pt>
                <c:pt idx="1663">
                  <c:v>11.548611111111363</c:v>
                </c:pt>
                <c:pt idx="1664">
                  <c:v>11.555555555555829</c:v>
                </c:pt>
                <c:pt idx="1665">
                  <c:v>11.562500000000277</c:v>
                </c:pt>
                <c:pt idx="1666">
                  <c:v>11.569444444444724</c:v>
                </c:pt>
                <c:pt idx="1667">
                  <c:v>11.576388888889154</c:v>
                </c:pt>
                <c:pt idx="1668">
                  <c:v>11.583333333333599</c:v>
                </c:pt>
                <c:pt idx="1669">
                  <c:v>11.590277777778043</c:v>
                </c:pt>
                <c:pt idx="1670">
                  <c:v>11.597222222222488</c:v>
                </c:pt>
                <c:pt idx="1671">
                  <c:v>11.604166666666934</c:v>
                </c:pt>
                <c:pt idx="1672">
                  <c:v>11.611111111111363</c:v>
                </c:pt>
                <c:pt idx="1673">
                  <c:v>11.618055555555818</c:v>
                </c:pt>
                <c:pt idx="1674">
                  <c:v>11.625000000000266</c:v>
                </c:pt>
                <c:pt idx="1675">
                  <c:v>11.631944444444711</c:v>
                </c:pt>
                <c:pt idx="1676">
                  <c:v>11.638888888889149</c:v>
                </c:pt>
                <c:pt idx="1677">
                  <c:v>11.6458333333336</c:v>
                </c:pt>
                <c:pt idx="1678">
                  <c:v>11.65277777777805</c:v>
                </c:pt>
                <c:pt idx="1679">
                  <c:v>11.659722222222499</c:v>
                </c:pt>
                <c:pt idx="1680">
                  <c:v>11.666666666666949</c:v>
                </c:pt>
                <c:pt idx="1681">
                  <c:v>11.67361111111137</c:v>
                </c:pt>
                <c:pt idx="1682">
                  <c:v>11.680555555555824</c:v>
                </c:pt>
                <c:pt idx="1683">
                  <c:v>11.68750000000027</c:v>
                </c:pt>
                <c:pt idx="1684">
                  <c:v>11.694444444444716</c:v>
                </c:pt>
                <c:pt idx="1685">
                  <c:v>11.701388888889158</c:v>
                </c:pt>
                <c:pt idx="1686">
                  <c:v>11.708333333333593</c:v>
                </c:pt>
                <c:pt idx="1687">
                  <c:v>11.715277777778047</c:v>
                </c:pt>
                <c:pt idx="1688">
                  <c:v>11.722222222222491</c:v>
                </c:pt>
                <c:pt idx="1689">
                  <c:v>11.729166666666936</c:v>
                </c:pt>
                <c:pt idx="1690">
                  <c:v>11.736111111111367</c:v>
                </c:pt>
                <c:pt idx="1691">
                  <c:v>11.743055555555818</c:v>
                </c:pt>
                <c:pt idx="1692">
                  <c:v>11.75000000000027</c:v>
                </c:pt>
                <c:pt idx="1693">
                  <c:v>11.756944444444716</c:v>
                </c:pt>
                <c:pt idx="1694">
                  <c:v>11.763888888889159</c:v>
                </c:pt>
                <c:pt idx="1695">
                  <c:v>11.770833333333604</c:v>
                </c:pt>
                <c:pt idx="1696">
                  <c:v>11.777777777778049</c:v>
                </c:pt>
                <c:pt idx="1697">
                  <c:v>11.784722222222493</c:v>
                </c:pt>
                <c:pt idx="1698">
                  <c:v>11.791666666666947</c:v>
                </c:pt>
                <c:pt idx="1699">
                  <c:v>11.798611111111367</c:v>
                </c:pt>
                <c:pt idx="1700">
                  <c:v>11.805555555555838</c:v>
                </c:pt>
                <c:pt idx="1701">
                  <c:v>11.812500000000281</c:v>
                </c:pt>
                <c:pt idx="1702">
                  <c:v>11.819444444444727</c:v>
                </c:pt>
                <c:pt idx="1703">
                  <c:v>11.826388888889166</c:v>
                </c:pt>
                <c:pt idx="1704">
                  <c:v>11.833333333333606</c:v>
                </c:pt>
                <c:pt idx="1705">
                  <c:v>11.840277777778049</c:v>
                </c:pt>
                <c:pt idx="1706">
                  <c:v>11.847222222222495</c:v>
                </c:pt>
                <c:pt idx="1707">
                  <c:v>11.854166666666954</c:v>
                </c:pt>
                <c:pt idx="1708">
                  <c:v>11.861111111111381</c:v>
                </c:pt>
                <c:pt idx="1709">
                  <c:v>11.868055555555829</c:v>
                </c:pt>
                <c:pt idx="1710">
                  <c:v>11.875000000000284</c:v>
                </c:pt>
                <c:pt idx="1711">
                  <c:v>11.88194444444472</c:v>
                </c:pt>
                <c:pt idx="1712">
                  <c:v>11.888888888889166</c:v>
                </c:pt>
                <c:pt idx="1713">
                  <c:v>11.895833333333622</c:v>
                </c:pt>
                <c:pt idx="1714">
                  <c:v>11.902777777778052</c:v>
                </c:pt>
                <c:pt idx="1715">
                  <c:v>11.9097222222225</c:v>
                </c:pt>
                <c:pt idx="1716">
                  <c:v>11.916666666666956</c:v>
                </c:pt>
                <c:pt idx="1717">
                  <c:v>11.923611111111381</c:v>
                </c:pt>
                <c:pt idx="1718">
                  <c:v>11.930555555555832</c:v>
                </c:pt>
                <c:pt idx="1719">
                  <c:v>11.937500000000275</c:v>
                </c:pt>
                <c:pt idx="1720">
                  <c:v>11.94444444444472</c:v>
                </c:pt>
                <c:pt idx="1721">
                  <c:v>11.951388888889166</c:v>
                </c:pt>
                <c:pt idx="1722">
                  <c:v>11.958333333333609</c:v>
                </c:pt>
                <c:pt idx="1723">
                  <c:v>11.965277777778054</c:v>
                </c:pt>
                <c:pt idx="1724">
                  <c:v>11.9722222222225</c:v>
                </c:pt>
                <c:pt idx="1725">
                  <c:v>11.979166666666956</c:v>
                </c:pt>
                <c:pt idx="1726">
                  <c:v>11.986111111111388</c:v>
                </c:pt>
                <c:pt idx="1727">
                  <c:v>11.993055555555832</c:v>
                </c:pt>
                <c:pt idx="1728">
                  <c:v>12.000000000000277</c:v>
                </c:pt>
                <c:pt idx="1729">
                  <c:v>12.006944444444722</c:v>
                </c:pt>
                <c:pt idx="1730">
                  <c:v>12.013888888889166</c:v>
                </c:pt>
                <c:pt idx="1731">
                  <c:v>12.020833333333616</c:v>
                </c:pt>
                <c:pt idx="1732">
                  <c:v>12.027777777778049</c:v>
                </c:pt>
                <c:pt idx="1733">
                  <c:v>12.034722222222499</c:v>
                </c:pt>
                <c:pt idx="1734">
                  <c:v>12.04166666666695</c:v>
                </c:pt>
                <c:pt idx="1735">
                  <c:v>12.048611111111375</c:v>
                </c:pt>
                <c:pt idx="1736">
                  <c:v>12.055555555555848</c:v>
                </c:pt>
                <c:pt idx="1737">
                  <c:v>12.062500000000291</c:v>
                </c:pt>
                <c:pt idx="1738">
                  <c:v>12.069444444444734</c:v>
                </c:pt>
                <c:pt idx="1739">
                  <c:v>12.07638888888917</c:v>
                </c:pt>
                <c:pt idx="1740">
                  <c:v>12.083333333333616</c:v>
                </c:pt>
                <c:pt idx="1741">
                  <c:v>12.090277777778049</c:v>
                </c:pt>
                <c:pt idx="1742">
                  <c:v>12.097222222222499</c:v>
                </c:pt>
                <c:pt idx="1743">
                  <c:v>12.10416666666695</c:v>
                </c:pt>
                <c:pt idx="1744">
                  <c:v>12.111111111111379</c:v>
                </c:pt>
                <c:pt idx="1745">
                  <c:v>12.118055555555831</c:v>
                </c:pt>
                <c:pt idx="1746">
                  <c:v>12.125000000000282</c:v>
                </c:pt>
                <c:pt idx="1747">
                  <c:v>12.131944444444718</c:v>
                </c:pt>
                <c:pt idx="1748">
                  <c:v>12.138888888889168</c:v>
                </c:pt>
                <c:pt idx="1749">
                  <c:v>12.145833333333616</c:v>
                </c:pt>
                <c:pt idx="1750">
                  <c:v>12.152777777778059</c:v>
                </c:pt>
                <c:pt idx="1751">
                  <c:v>12.159722222222504</c:v>
                </c:pt>
                <c:pt idx="1752">
                  <c:v>12.166666666666959</c:v>
                </c:pt>
                <c:pt idx="1753">
                  <c:v>12.173611111111393</c:v>
                </c:pt>
                <c:pt idx="1754">
                  <c:v>12.180555555555847</c:v>
                </c:pt>
                <c:pt idx="1755">
                  <c:v>12.187500000000282</c:v>
                </c:pt>
                <c:pt idx="1756">
                  <c:v>12.194444444444727</c:v>
                </c:pt>
                <c:pt idx="1757">
                  <c:v>12.201388888889168</c:v>
                </c:pt>
                <c:pt idx="1758">
                  <c:v>12.208333333333615</c:v>
                </c:pt>
                <c:pt idx="1759">
                  <c:v>12.215277777778061</c:v>
                </c:pt>
                <c:pt idx="1760">
                  <c:v>12.222222222222499</c:v>
                </c:pt>
                <c:pt idx="1761">
                  <c:v>12.22916666666695</c:v>
                </c:pt>
                <c:pt idx="1762">
                  <c:v>12.236111111111386</c:v>
                </c:pt>
                <c:pt idx="1763">
                  <c:v>12.24305555555584</c:v>
                </c:pt>
                <c:pt idx="1764">
                  <c:v>12.250000000000284</c:v>
                </c:pt>
                <c:pt idx="1765">
                  <c:v>12.256944444444729</c:v>
                </c:pt>
                <c:pt idx="1766">
                  <c:v>12.263888888889174</c:v>
                </c:pt>
                <c:pt idx="1767">
                  <c:v>12.27083333333362</c:v>
                </c:pt>
                <c:pt idx="1768">
                  <c:v>12.277777777778063</c:v>
                </c:pt>
                <c:pt idx="1769">
                  <c:v>12.284722222222499</c:v>
                </c:pt>
                <c:pt idx="1770">
                  <c:v>12.291666666666952</c:v>
                </c:pt>
                <c:pt idx="1771">
                  <c:v>12.298611111111388</c:v>
                </c:pt>
                <c:pt idx="1772">
                  <c:v>12.305555555555856</c:v>
                </c:pt>
                <c:pt idx="1773">
                  <c:v>12.312500000000302</c:v>
                </c:pt>
                <c:pt idx="1774">
                  <c:v>12.319444444444745</c:v>
                </c:pt>
                <c:pt idx="1775">
                  <c:v>12.326388888889175</c:v>
                </c:pt>
                <c:pt idx="1776">
                  <c:v>12.33333333333362</c:v>
                </c:pt>
                <c:pt idx="1777">
                  <c:v>12.340277777778065</c:v>
                </c:pt>
                <c:pt idx="1778">
                  <c:v>12.3472222222225</c:v>
                </c:pt>
                <c:pt idx="1779">
                  <c:v>12.354166666666965</c:v>
                </c:pt>
                <c:pt idx="1780">
                  <c:v>12.361111111111398</c:v>
                </c:pt>
                <c:pt idx="1781">
                  <c:v>12.36805555555585</c:v>
                </c:pt>
                <c:pt idx="1782">
                  <c:v>12.375000000000304</c:v>
                </c:pt>
                <c:pt idx="1783">
                  <c:v>12.381944444444732</c:v>
                </c:pt>
                <c:pt idx="1784">
                  <c:v>12.388888888889177</c:v>
                </c:pt>
                <c:pt idx="1785">
                  <c:v>12.395833333333631</c:v>
                </c:pt>
                <c:pt idx="1786">
                  <c:v>12.402777777778066</c:v>
                </c:pt>
                <c:pt idx="1787">
                  <c:v>12.409722222222516</c:v>
                </c:pt>
                <c:pt idx="1788">
                  <c:v>12.416666666666968</c:v>
                </c:pt>
                <c:pt idx="1789">
                  <c:v>12.423611111111398</c:v>
                </c:pt>
                <c:pt idx="1790">
                  <c:v>12.43055555555585</c:v>
                </c:pt>
                <c:pt idx="1791">
                  <c:v>12.437500000000298</c:v>
                </c:pt>
                <c:pt idx="1792">
                  <c:v>12.444444444444734</c:v>
                </c:pt>
                <c:pt idx="1793">
                  <c:v>12.451388888889179</c:v>
                </c:pt>
                <c:pt idx="1794">
                  <c:v>12.458333333333623</c:v>
                </c:pt>
                <c:pt idx="1795">
                  <c:v>12.46527777777807</c:v>
                </c:pt>
                <c:pt idx="1796">
                  <c:v>12.472222222222516</c:v>
                </c:pt>
                <c:pt idx="1797">
                  <c:v>12.479166666666972</c:v>
                </c:pt>
                <c:pt idx="1798">
                  <c:v>12.486111111111398</c:v>
                </c:pt>
                <c:pt idx="1799">
                  <c:v>12.49305555555585</c:v>
                </c:pt>
                <c:pt idx="1800">
                  <c:v>12.5000000000003</c:v>
                </c:pt>
                <c:pt idx="1801">
                  <c:v>12.506944444444736</c:v>
                </c:pt>
                <c:pt idx="1802">
                  <c:v>12.513888888889182</c:v>
                </c:pt>
                <c:pt idx="1803">
                  <c:v>12.520833333333625</c:v>
                </c:pt>
                <c:pt idx="1804">
                  <c:v>12.527777777778068</c:v>
                </c:pt>
                <c:pt idx="1805">
                  <c:v>12.534722222222515</c:v>
                </c:pt>
                <c:pt idx="1806">
                  <c:v>12.541666666666959</c:v>
                </c:pt>
                <c:pt idx="1807">
                  <c:v>12.548611111111391</c:v>
                </c:pt>
                <c:pt idx="1808">
                  <c:v>12.555555555555859</c:v>
                </c:pt>
                <c:pt idx="1809">
                  <c:v>12.562500000000306</c:v>
                </c:pt>
                <c:pt idx="1810">
                  <c:v>12.569444444444754</c:v>
                </c:pt>
                <c:pt idx="1811">
                  <c:v>12.576388888889182</c:v>
                </c:pt>
                <c:pt idx="1812">
                  <c:v>12.583333333333627</c:v>
                </c:pt>
                <c:pt idx="1813">
                  <c:v>12.590277777778068</c:v>
                </c:pt>
                <c:pt idx="1814">
                  <c:v>12.597222222222515</c:v>
                </c:pt>
                <c:pt idx="1815">
                  <c:v>12.604166666666966</c:v>
                </c:pt>
                <c:pt idx="1816">
                  <c:v>12.611111111111393</c:v>
                </c:pt>
                <c:pt idx="1817">
                  <c:v>12.618055555555848</c:v>
                </c:pt>
                <c:pt idx="1818">
                  <c:v>12.6250000000003</c:v>
                </c:pt>
                <c:pt idx="1819">
                  <c:v>12.63194444444474</c:v>
                </c:pt>
                <c:pt idx="1820">
                  <c:v>12.638888888889181</c:v>
                </c:pt>
                <c:pt idx="1821">
                  <c:v>12.645833333333629</c:v>
                </c:pt>
                <c:pt idx="1822">
                  <c:v>12.652777777778073</c:v>
                </c:pt>
                <c:pt idx="1823">
                  <c:v>12.65972222222252</c:v>
                </c:pt>
                <c:pt idx="1824">
                  <c:v>12.666666666666975</c:v>
                </c:pt>
                <c:pt idx="1825">
                  <c:v>12.673611111111398</c:v>
                </c:pt>
                <c:pt idx="1826">
                  <c:v>12.680555555555852</c:v>
                </c:pt>
                <c:pt idx="1827">
                  <c:v>12.6875000000003</c:v>
                </c:pt>
                <c:pt idx="1828">
                  <c:v>12.69444444444475</c:v>
                </c:pt>
                <c:pt idx="1829">
                  <c:v>12.701388888889181</c:v>
                </c:pt>
                <c:pt idx="1830">
                  <c:v>12.708333333333631</c:v>
                </c:pt>
                <c:pt idx="1831">
                  <c:v>12.715277777778068</c:v>
                </c:pt>
                <c:pt idx="1832">
                  <c:v>12.722222222222518</c:v>
                </c:pt>
                <c:pt idx="1833">
                  <c:v>12.729166666666966</c:v>
                </c:pt>
                <c:pt idx="1834">
                  <c:v>12.736111111111395</c:v>
                </c:pt>
                <c:pt idx="1835">
                  <c:v>12.743055555555848</c:v>
                </c:pt>
                <c:pt idx="1836">
                  <c:v>12.7500000000003</c:v>
                </c:pt>
                <c:pt idx="1837">
                  <c:v>12.75694444444475</c:v>
                </c:pt>
                <c:pt idx="1838">
                  <c:v>12.763888888889189</c:v>
                </c:pt>
                <c:pt idx="1839">
                  <c:v>12.770833333333632</c:v>
                </c:pt>
                <c:pt idx="1840">
                  <c:v>12.777777777778068</c:v>
                </c:pt>
                <c:pt idx="1841">
                  <c:v>12.784722222222518</c:v>
                </c:pt>
                <c:pt idx="1842">
                  <c:v>12.791666666666966</c:v>
                </c:pt>
                <c:pt idx="1843">
                  <c:v>12.798611111111397</c:v>
                </c:pt>
                <c:pt idx="1844">
                  <c:v>12.805555555555866</c:v>
                </c:pt>
                <c:pt idx="1845">
                  <c:v>12.812500000000309</c:v>
                </c:pt>
                <c:pt idx="1846">
                  <c:v>12.819444444444757</c:v>
                </c:pt>
                <c:pt idx="1847">
                  <c:v>12.826388888889189</c:v>
                </c:pt>
                <c:pt idx="1848">
                  <c:v>12.833333333333634</c:v>
                </c:pt>
                <c:pt idx="1849">
                  <c:v>12.84027777777807</c:v>
                </c:pt>
                <c:pt idx="1850">
                  <c:v>12.847222222222518</c:v>
                </c:pt>
                <c:pt idx="1851">
                  <c:v>12.854166666666979</c:v>
                </c:pt>
                <c:pt idx="1852">
                  <c:v>12.861111111111413</c:v>
                </c:pt>
                <c:pt idx="1853">
                  <c:v>12.868055555555857</c:v>
                </c:pt>
                <c:pt idx="1854">
                  <c:v>12.875000000000311</c:v>
                </c:pt>
                <c:pt idx="1855">
                  <c:v>12.88194444444475</c:v>
                </c:pt>
                <c:pt idx="1856">
                  <c:v>12.8888888888892</c:v>
                </c:pt>
                <c:pt idx="1857">
                  <c:v>12.895833333333652</c:v>
                </c:pt>
                <c:pt idx="1858">
                  <c:v>12.902777777778082</c:v>
                </c:pt>
                <c:pt idx="1859">
                  <c:v>12.909722222222525</c:v>
                </c:pt>
                <c:pt idx="1860">
                  <c:v>12.916666666666979</c:v>
                </c:pt>
                <c:pt idx="1861">
                  <c:v>12.923611111111413</c:v>
                </c:pt>
                <c:pt idx="1862">
                  <c:v>12.930555555555859</c:v>
                </c:pt>
                <c:pt idx="1863">
                  <c:v>12.937500000000304</c:v>
                </c:pt>
                <c:pt idx="1864">
                  <c:v>12.94444444444475</c:v>
                </c:pt>
                <c:pt idx="1865">
                  <c:v>12.951388888889202</c:v>
                </c:pt>
                <c:pt idx="1866">
                  <c:v>12.958333333333639</c:v>
                </c:pt>
                <c:pt idx="1867">
                  <c:v>12.965277777778082</c:v>
                </c:pt>
                <c:pt idx="1868">
                  <c:v>12.972222222222527</c:v>
                </c:pt>
                <c:pt idx="1869">
                  <c:v>12.97916666666698</c:v>
                </c:pt>
                <c:pt idx="1870">
                  <c:v>12.986111111111413</c:v>
                </c:pt>
                <c:pt idx="1871">
                  <c:v>12.993055555555864</c:v>
                </c:pt>
                <c:pt idx="1872">
                  <c:v>13.000000000000306</c:v>
                </c:pt>
                <c:pt idx="1873">
                  <c:v>13.00694444444475</c:v>
                </c:pt>
                <c:pt idx="1874">
                  <c:v>13.013888888889204</c:v>
                </c:pt>
                <c:pt idx="1875">
                  <c:v>13.020833333333639</c:v>
                </c:pt>
                <c:pt idx="1876">
                  <c:v>13.027777777778081</c:v>
                </c:pt>
                <c:pt idx="1877">
                  <c:v>13.03472222222252</c:v>
                </c:pt>
                <c:pt idx="1878">
                  <c:v>13.041666666666973</c:v>
                </c:pt>
                <c:pt idx="1879">
                  <c:v>13.048611111111406</c:v>
                </c:pt>
                <c:pt idx="1880">
                  <c:v>13.055555555555875</c:v>
                </c:pt>
                <c:pt idx="1881">
                  <c:v>13.062500000000318</c:v>
                </c:pt>
                <c:pt idx="1882">
                  <c:v>13.069444444444761</c:v>
                </c:pt>
                <c:pt idx="1883">
                  <c:v>13.076388888889205</c:v>
                </c:pt>
                <c:pt idx="1884">
                  <c:v>13.08333333333365</c:v>
                </c:pt>
                <c:pt idx="1885">
                  <c:v>13.090277777778081</c:v>
                </c:pt>
                <c:pt idx="1886">
                  <c:v>13.097222222222531</c:v>
                </c:pt>
                <c:pt idx="1887">
                  <c:v>13.104166666666975</c:v>
                </c:pt>
                <c:pt idx="1888">
                  <c:v>13.111111111111406</c:v>
                </c:pt>
                <c:pt idx="1889">
                  <c:v>13.118055555555863</c:v>
                </c:pt>
                <c:pt idx="1890">
                  <c:v>13.125000000000309</c:v>
                </c:pt>
                <c:pt idx="1891">
                  <c:v>13.131944444444748</c:v>
                </c:pt>
                <c:pt idx="1892">
                  <c:v>13.138888888889198</c:v>
                </c:pt>
                <c:pt idx="1893">
                  <c:v>13.14583333333365</c:v>
                </c:pt>
                <c:pt idx="1894">
                  <c:v>13.152777777778089</c:v>
                </c:pt>
                <c:pt idx="1895">
                  <c:v>13.159722222222532</c:v>
                </c:pt>
                <c:pt idx="1896">
                  <c:v>13.166666666666986</c:v>
                </c:pt>
                <c:pt idx="1897">
                  <c:v>13.173611111111418</c:v>
                </c:pt>
                <c:pt idx="1898">
                  <c:v>13.180555555555866</c:v>
                </c:pt>
                <c:pt idx="1899">
                  <c:v>13.187500000000314</c:v>
                </c:pt>
                <c:pt idx="1900">
                  <c:v>13.194444444444756</c:v>
                </c:pt>
                <c:pt idx="1901">
                  <c:v>13.2013888888892</c:v>
                </c:pt>
                <c:pt idx="1902">
                  <c:v>13.208333333333645</c:v>
                </c:pt>
                <c:pt idx="1903">
                  <c:v>13.215277777778088</c:v>
                </c:pt>
                <c:pt idx="1904">
                  <c:v>13.222222222222531</c:v>
                </c:pt>
                <c:pt idx="1905">
                  <c:v>13.229166666666979</c:v>
                </c:pt>
                <c:pt idx="1906">
                  <c:v>13.236111111111409</c:v>
                </c:pt>
                <c:pt idx="1907">
                  <c:v>13.243055555555868</c:v>
                </c:pt>
                <c:pt idx="1908">
                  <c:v>13.250000000000314</c:v>
                </c:pt>
                <c:pt idx="1909">
                  <c:v>13.256944444444757</c:v>
                </c:pt>
                <c:pt idx="1910">
                  <c:v>13.263888888889211</c:v>
                </c:pt>
                <c:pt idx="1911">
                  <c:v>13.27083333333365</c:v>
                </c:pt>
                <c:pt idx="1912">
                  <c:v>13.277777777778091</c:v>
                </c:pt>
                <c:pt idx="1913">
                  <c:v>13.284722222222531</c:v>
                </c:pt>
                <c:pt idx="1914">
                  <c:v>13.29166666666698</c:v>
                </c:pt>
                <c:pt idx="1915">
                  <c:v>13.298611111111411</c:v>
                </c:pt>
                <c:pt idx="1916">
                  <c:v>13.305555555555879</c:v>
                </c:pt>
                <c:pt idx="1917">
                  <c:v>13.312500000000325</c:v>
                </c:pt>
                <c:pt idx="1918">
                  <c:v>13.319444444444771</c:v>
                </c:pt>
                <c:pt idx="1919">
                  <c:v>13.326388888889214</c:v>
                </c:pt>
                <c:pt idx="1920">
                  <c:v>13.33333333333365</c:v>
                </c:pt>
                <c:pt idx="1921">
                  <c:v>13.340277777778093</c:v>
                </c:pt>
                <c:pt idx="1922">
                  <c:v>13.347222222222538</c:v>
                </c:pt>
                <c:pt idx="1923">
                  <c:v>13.354166666666995</c:v>
                </c:pt>
                <c:pt idx="1924">
                  <c:v>13.361111111111418</c:v>
                </c:pt>
                <c:pt idx="1925">
                  <c:v>13.368055555555872</c:v>
                </c:pt>
                <c:pt idx="1926">
                  <c:v>13.375000000000327</c:v>
                </c:pt>
                <c:pt idx="1927">
                  <c:v>13.381944444444764</c:v>
                </c:pt>
                <c:pt idx="1928">
                  <c:v>13.388888888889216</c:v>
                </c:pt>
                <c:pt idx="1929">
                  <c:v>13.395833333333659</c:v>
                </c:pt>
                <c:pt idx="1930">
                  <c:v>13.4027777777781</c:v>
                </c:pt>
                <c:pt idx="1931">
                  <c:v>13.409722222222539</c:v>
                </c:pt>
                <c:pt idx="1932">
                  <c:v>13.416666666666998</c:v>
                </c:pt>
                <c:pt idx="1933">
                  <c:v>13.42361111111142</c:v>
                </c:pt>
                <c:pt idx="1934">
                  <c:v>13.430555555555873</c:v>
                </c:pt>
                <c:pt idx="1935">
                  <c:v>13.43750000000032</c:v>
                </c:pt>
                <c:pt idx="1936">
                  <c:v>13.444444444444764</c:v>
                </c:pt>
                <c:pt idx="1937">
                  <c:v>13.451388888889218</c:v>
                </c:pt>
                <c:pt idx="1938">
                  <c:v>13.458333333333652</c:v>
                </c:pt>
                <c:pt idx="1939">
                  <c:v>13.4652777777781</c:v>
                </c:pt>
                <c:pt idx="1940">
                  <c:v>13.47222222222255</c:v>
                </c:pt>
                <c:pt idx="1941">
                  <c:v>13.479166666667002</c:v>
                </c:pt>
                <c:pt idx="1942">
                  <c:v>13.486111111111422</c:v>
                </c:pt>
                <c:pt idx="1943">
                  <c:v>13.493055555555875</c:v>
                </c:pt>
                <c:pt idx="1944">
                  <c:v>13.50000000000032</c:v>
                </c:pt>
                <c:pt idx="1945">
                  <c:v>13.506944444444764</c:v>
                </c:pt>
                <c:pt idx="1946">
                  <c:v>13.513888888889221</c:v>
                </c:pt>
                <c:pt idx="1947">
                  <c:v>13.520833333333654</c:v>
                </c:pt>
                <c:pt idx="1948">
                  <c:v>13.527777777778098</c:v>
                </c:pt>
                <c:pt idx="1949">
                  <c:v>13.534722222222543</c:v>
                </c:pt>
                <c:pt idx="1950">
                  <c:v>13.541666666666989</c:v>
                </c:pt>
                <c:pt idx="1951">
                  <c:v>13.548611111111416</c:v>
                </c:pt>
                <c:pt idx="1952">
                  <c:v>13.555555555555886</c:v>
                </c:pt>
                <c:pt idx="1953">
                  <c:v>13.56250000000033</c:v>
                </c:pt>
                <c:pt idx="1954">
                  <c:v>13.569444444444777</c:v>
                </c:pt>
                <c:pt idx="1955">
                  <c:v>13.576388888889223</c:v>
                </c:pt>
                <c:pt idx="1956">
                  <c:v>13.583333333333655</c:v>
                </c:pt>
                <c:pt idx="1957">
                  <c:v>13.590277777778098</c:v>
                </c:pt>
                <c:pt idx="1958">
                  <c:v>13.597222222222545</c:v>
                </c:pt>
                <c:pt idx="1959">
                  <c:v>13.604166666666989</c:v>
                </c:pt>
                <c:pt idx="1960">
                  <c:v>13.611111111111416</c:v>
                </c:pt>
                <c:pt idx="1961">
                  <c:v>13.61805555555587</c:v>
                </c:pt>
                <c:pt idx="1962">
                  <c:v>13.625000000000323</c:v>
                </c:pt>
                <c:pt idx="1963">
                  <c:v>13.631944444444768</c:v>
                </c:pt>
                <c:pt idx="1964">
                  <c:v>13.638888888889214</c:v>
                </c:pt>
                <c:pt idx="1965">
                  <c:v>13.645833333333657</c:v>
                </c:pt>
                <c:pt idx="1966">
                  <c:v>13.652777777778102</c:v>
                </c:pt>
                <c:pt idx="1967">
                  <c:v>13.65972222222255</c:v>
                </c:pt>
                <c:pt idx="1968">
                  <c:v>13.666666666667005</c:v>
                </c:pt>
                <c:pt idx="1969">
                  <c:v>13.673611111111427</c:v>
                </c:pt>
                <c:pt idx="1970">
                  <c:v>13.68055555555588</c:v>
                </c:pt>
                <c:pt idx="1971">
                  <c:v>13.687500000000325</c:v>
                </c:pt>
                <c:pt idx="1972">
                  <c:v>13.69444444444477</c:v>
                </c:pt>
                <c:pt idx="1973">
                  <c:v>13.701388888889214</c:v>
                </c:pt>
                <c:pt idx="1974">
                  <c:v>13.70833333333365</c:v>
                </c:pt>
                <c:pt idx="1975">
                  <c:v>13.715277777778098</c:v>
                </c:pt>
                <c:pt idx="1976">
                  <c:v>13.722222222222548</c:v>
                </c:pt>
                <c:pt idx="1977">
                  <c:v>13.729166666666996</c:v>
                </c:pt>
                <c:pt idx="1978">
                  <c:v>13.736111111111422</c:v>
                </c:pt>
                <c:pt idx="1979">
                  <c:v>13.743055555555873</c:v>
                </c:pt>
                <c:pt idx="1980">
                  <c:v>13.750000000000327</c:v>
                </c:pt>
                <c:pt idx="1981">
                  <c:v>13.756944444444771</c:v>
                </c:pt>
                <c:pt idx="1982">
                  <c:v>13.763888888889227</c:v>
                </c:pt>
                <c:pt idx="1983">
                  <c:v>13.770833333333664</c:v>
                </c:pt>
                <c:pt idx="1984">
                  <c:v>13.777777777778098</c:v>
                </c:pt>
                <c:pt idx="1985">
                  <c:v>13.784722222222548</c:v>
                </c:pt>
                <c:pt idx="1986">
                  <c:v>13.791666666666996</c:v>
                </c:pt>
                <c:pt idx="1987">
                  <c:v>13.798611111111422</c:v>
                </c:pt>
                <c:pt idx="1988">
                  <c:v>13.805555555555898</c:v>
                </c:pt>
                <c:pt idx="1989">
                  <c:v>13.812500000000338</c:v>
                </c:pt>
                <c:pt idx="1990">
                  <c:v>13.819444444444782</c:v>
                </c:pt>
                <c:pt idx="1991">
                  <c:v>13.826388888889229</c:v>
                </c:pt>
                <c:pt idx="1992">
                  <c:v>13.833333333333664</c:v>
                </c:pt>
                <c:pt idx="1993">
                  <c:v>13.840277777778098</c:v>
                </c:pt>
                <c:pt idx="1994">
                  <c:v>13.847222222222548</c:v>
                </c:pt>
                <c:pt idx="1995">
                  <c:v>13.854166666667007</c:v>
                </c:pt>
                <c:pt idx="1996">
                  <c:v>13.861111111111441</c:v>
                </c:pt>
                <c:pt idx="1997">
                  <c:v>13.868055555555886</c:v>
                </c:pt>
                <c:pt idx="1998">
                  <c:v>13.875000000000341</c:v>
                </c:pt>
                <c:pt idx="1999">
                  <c:v>13.881944444444775</c:v>
                </c:pt>
                <c:pt idx="2000">
                  <c:v>13.888888888889229</c:v>
                </c:pt>
                <c:pt idx="2001">
                  <c:v>13.895833333333675</c:v>
                </c:pt>
                <c:pt idx="2002">
                  <c:v>13.902777777778109</c:v>
                </c:pt>
                <c:pt idx="2003">
                  <c:v>13.909722222222554</c:v>
                </c:pt>
                <c:pt idx="2004">
                  <c:v>13.916666666667009</c:v>
                </c:pt>
                <c:pt idx="2005">
                  <c:v>13.923611111111443</c:v>
                </c:pt>
                <c:pt idx="2006">
                  <c:v>13.930555555555889</c:v>
                </c:pt>
                <c:pt idx="2007">
                  <c:v>13.937500000000332</c:v>
                </c:pt>
                <c:pt idx="2008">
                  <c:v>13.944444444444777</c:v>
                </c:pt>
                <c:pt idx="2009">
                  <c:v>13.95138888888923</c:v>
                </c:pt>
                <c:pt idx="2010">
                  <c:v>13.958333333333666</c:v>
                </c:pt>
                <c:pt idx="2011">
                  <c:v>13.965277777778114</c:v>
                </c:pt>
                <c:pt idx="2012">
                  <c:v>13.972222222222555</c:v>
                </c:pt>
                <c:pt idx="2013">
                  <c:v>13.979166666667009</c:v>
                </c:pt>
                <c:pt idx="2014">
                  <c:v>13.986111111111445</c:v>
                </c:pt>
                <c:pt idx="2015">
                  <c:v>13.993055555555889</c:v>
                </c:pt>
                <c:pt idx="2016">
                  <c:v>14.000000000000334</c:v>
                </c:pt>
                <c:pt idx="2017">
                  <c:v>14.006944444444779</c:v>
                </c:pt>
                <c:pt idx="2018">
                  <c:v>14.013888888889232</c:v>
                </c:pt>
                <c:pt idx="2019">
                  <c:v>14.02083333333367</c:v>
                </c:pt>
                <c:pt idx="2020">
                  <c:v>14.027777777778113</c:v>
                </c:pt>
                <c:pt idx="2021">
                  <c:v>14.034722222222548</c:v>
                </c:pt>
                <c:pt idx="2022">
                  <c:v>14.041666666667002</c:v>
                </c:pt>
                <c:pt idx="2023">
                  <c:v>14.048611111111432</c:v>
                </c:pt>
                <c:pt idx="2024">
                  <c:v>14.055555555555909</c:v>
                </c:pt>
                <c:pt idx="2025">
                  <c:v>14.062500000000352</c:v>
                </c:pt>
                <c:pt idx="2026">
                  <c:v>14.069444444444789</c:v>
                </c:pt>
                <c:pt idx="2027">
                  <c:v>14.076388888889234</c:v>
                </c:pt>
                <c:pt idx="2028">
                  <c:v>14.08333333333367</c:v>
                </c:pt>
                <c:pt idx="2029">
                  <c:v>14.090277777778113</c:v>
                </c:pt>
                <c:pt idx="2030">
                  <c:v>14.09722222222255</c:v>
                </c:pt>
                <c:pt idx="2031">
                  <c:v>14.104166666667004</c:v>
                </c:pt>
                <c:pt idx="2032">
                  <c:v>14.111111111111436</c:v>
                </c:pt>
                <c:pt idx="2033">
                  <c:v>14.118055555555893</c:v>
                </c:pt>
                <c:pt idx="2034">
                  <c:v>14.125000000000339</c:v>
                </c:pt>
                <c:pt idx="2035">
                  <c:v>14.131944444444773</c:v>
                </c:pt>
                <c:pt idx="2036">
                  <c:v>14.138888888889227</c:v>
                </c:pt>
                <c:pt idx="2037">
                  <c:v>14.145833333333671</c:v>
                </c:pt>
                <c:pt idx="2038">
                  <c:v>14.152777777778116</c:v>
                </c:pt>
                <c:pt idx="2039">
                  <c:v>14.159722222222562</c:v>
                </c:pt>
                <c:pt idx="2040">
                  <c:v>14.166666666667016</c:v>
                </c:pt>
                <c:pt idx="2041">
                  <c:v>14.173611111111448</c:v>
                </c:pt>
                <c:pt idx="2042">
                  <c:v>14.180555555555896</c:v>
                </c:pt>
                <c:pt idx="2043">
                  <c:v>14.187500000000339</c:v>
                </c:pt>
                <c:pt idx="2044">
                  <c:v>14.194444444444784</c:v>
                </c:pt>
                <c:pt idx="2045">
                  <c:v>14.201388888889229</c:v>
                </c:pt>
                <c:pt idx="2046">
                  <c:v>14.208333333333668</c:v>
                </c:pt>
                <c:pt idx="2047">
                  <c:v>14.215277777778118</c:v>
                </c:pt>
                <c:pt idx="2048">
                  <c:v>14.222222222222561</c:v>
                </c:pt>
                <c:pt idx="2049">
                  <c:v>14.229166666667007</c:v>
                </c:pt>
                <c:pt idx="2050">
                  <c:v>14.236111111111439</c:v>
                </c:pt>
                <c:pt idx="2051">
                  <c:v>14.243055555555895</c:v>
                </c:pt>
                <c:pt idx="2052">
                  <c:v>14.250000000000346</c:v>
                </c:pt>
                <c:pt idx="2053">
                  <c:v>14.256944444444786</c:v>
                </c:pt>
                <c:pt idx="2054">
                  <c:v>14.263888888889239</c:v>
                </c:pt>
                <c:pt idx="2055">
                  <c:v>14.270833333333675</c:v>
                </c:pt>
                <c:pt idx="2056">
                  <c:v>14.277777777778118</c:v>
                </c:pt>
                <c:pt idx="2057">
                  <c:v>14.284722222222561</c:v>
                </c:pt>
                <c:pt idx="2058">
                  <c:v>14.291666666667009</c:v>
                </c:pt>
                <c:pt idx="2059">
                  <c:v>14.298611111111439</c:v>
                </c:pt>
                <c:pt idx="2060">
                  <c:v>14.305555555555916</c:v>
                </c:pt>
                <c:pt idx="2061">
                  <c:v>14.312500000000355</c:v>
                </c:pt>
                <c:pt idx="2062">
                  <c:v>14.319444444444802</c:v>
                </c:pt>
                <c:pt idx="2063">
                  <c:v>14.326388888889241</c:v>
                </c:pt>
                <c:pt idx="2064">
                  <c:v>14.333333333333677</c:v>
                </c:pt>
                <c:pt idx="2065">
                  <c:v>14.340277777778118</c:v>
                </c:pt>
                <c:pt idx="2066">
                  <c:v>14.347222222222561</c:v>
                </c:pt>
                <c:pt idx="2067">
                  <c:v>14.354166666667023</c:v>
                </c:pt>
                <c:pt idx="2068">
                  <c:v>14.361111111111448</c:v>
                </c:pt>
                <c:pt idx="2069">
                  <c:v>14.368055555555909</c:v>
                </c:pt>
                <c:pt idx="2070">
                  <c:v>14.375000000000357</c:v>
                </c:pt>
                <c:pt idx="2071">
                  <c:v>14.381944444444789</c:v>
                </c:pt>
                <c:pt idx="2072">
                  <c:v>14.388888888889245</c:v>
                </c:pt>
                <c:pt idx="2073">
                  <c:v>14.395833333333687</c:v>
                </c:pt>
                <c:pt idx="2074">
                  <c:v>14.402777777778123</c:v>
                </c:pt>
                <c:pt idx="2075">
                  <c:v>14.40972222222257</c:v>
                </c:pt>
                <c:pt idx="2076">
                  <c:v>14.416666666667023</c:v>
                </c:pt>
                <c:pt idx="2077">
                  <c:v>14.423611111111448</c:v>
                </c:pt>
                <c:pt idx="2078">
                  <c:v>14.430555555555911</c:v>
                </c:pt>
                <c:pt idx="2079">
                  <c:v>14.437500000000346</c:v>
                </c:pt>
                <c:pt idx="2080">
                  <c:v>14.444444444444796</c:v>
                </c:pt>
                <c:pt idx="2081">
                  <c:v>14.451388888889248</c:v>
                </c:pt>
                <c:pt idx="2082">
                  <c:v>14.45833333333368</c:v>
                </c:pt>
                <c:pt idx="2083">
                  <c:v>14.465277777778125</c:v>
                </c:pt>
                <c:pt idx="2084">
                  <c:v>14.47222222222257</c:v>
                </c:pt>
                <c:pt idx="2085">
                  <c:v>14.479166666667025</c:v>
                </c:pt>
                <c:pt idx="2086">
                  <c:v>14.48611111111145</c:v>
                </c:pt>
                <c:pt idx="2087">
                  <c:v>14.493055555555914</c:v>
                </c:pt>
                <c:pt idx="2088">
                  <c:v>14.50000000000035</c:v>
                </c:pt>
                <c:pt idx="2089">
                  <c:v>14.506944444444796</c:v>
                </c:pt>
                <c:pt idx="2090">
                  <c:v>14.513888888889252</c:v>
                </c:pt>
                <c:pt idx="2091">
                  <c:v>14.520833333333682</c:v>
                </c:pt>
                <c:pt idx="2092">
                  <c:v>14.527777777778118</c:v>
                </c:pt>
                <c:pt idx="2093">
                  <c:v>14.534722222222568</c:v>
                </c:pt>
                <c:pt idx="2094">
                  <c:v>14.541666666667016</c:v>
                </c:pt>
                <c:pt idx="2095">
                  <c:v>14.548611111111446</c:v>
                </c:pt>
                <c:pt idx="2096">
                  <c:v>14.555555555555923</c:v>
                </c:pt>
                <c:pt idx="2097">
                  <c:v>14.562500000000359</c:v>
                </c:pt>
                <c:pt idx="2098">
                  <c:v>14.569444444444807</c:v>
                </c:pt>
                <c:pt idx="2099">
                  <c:v>14.576388888889253</c:v>
                </c:pt>
                <c:pt idx="2100">
                  <c:v>14.583333333333684</c:v>
                </c:pt>
                <c:pt idx="2101">
                  <c:v>14.59027777777812</c:v>
                </c:pt>
                <c:pt idx="2102">
                  <c:v>14.597222222222568</c:v>
                </c:pt>
                <c:pt idx="2103">
                  <c:v>14.60416666666702</c:v>
                </c:pt>
                <c:pt idx="2104">
                  <c:v>14.611111111111446</c:v>
                </c:pt>
                <c:pt idx="2105">
                  <c:v>14.618055555555907</c:v>
                </c:pt>
                <c:pt idx="2106">
                  <c:v>14.625000000000352</c:v>
                </c:pt>
                <c:pt idx="2107">
                  <c:v>14.631944444444795</c:v>
                </c:pt>
                <c:pt idx="2108">
                  <c:v>14.638888888889246</c:v>
                </c:pt>
                <c:pt idx="2109">
                  <c:v>14.645833333333686</c:v>
                </c:pt>
                <c:pt idx="2110">
                  <c:v>14.65277777777813</c:v>
                </c:pt>
                <c:pt idx="2111">
                  <c:v>14.659722222222575</c:v>
                </c:pt>
                <c:pt idx="2112">
                  <c:v>14.666666666667028</c:v>
                </c:pt>
                <c:pt idx="2113">
                  <c:v>14.673611111111461</c:v>
                </c:pt>
                <c:pt idx="2114">
                  <c:v>14.680555555555921</c:v>
                </c:pt>
                <c:pt idx="2115">
                  <c:v>14.687500000000353</c:v>
                </c:pt>
                <c:pt idx="2116">
                  <c:v>14.6944444444448</c:v>
                </c:pt>
                <c:pt idx="2117">
                  <c:v>14.701388888889246</c:v>
                </c:pt>
                <c:pt idx="2118">
                  <c:v>14.708333333333679</c:v>
                </c:pt>
                <c:pt idx="2119">
                  <c:v>14.715277777778123</c:v>
                </c:pt>
                <c:pt idx="2120">
                  <c:v>14.722222222222568</c:v>
                </c:pt>
                <c:pt idx="2121">
                  <c:v>14.729166666667021</c:v>
                </c:pt>
                <c:pt idx="2122">
                  <c:v>14.736111111111448</c:v>
                </c:pt>
                <c:pt idx="2123">
                  <c:v>14.743055555555912</c:v>
                </c:pt>
                <c:pt idx="2124">
                  <c:v>14.750000000000355</c:v>
                </c:pt>
                <c:pt idx="2125">
                  <c:v>14.7569444444448</c:v>
                </c:pt>
                <c:pt idx="2126">
                  <c:v>14.763888888889257</c:v>
                </c:pt>
                <c:pt idx="2127">
                  <c:v>14.770833333333689</c:v>
                </c:pt>
                <c:pt idx="2128">
                  <c:v>14.777777777778125</c:v>
                </c:pt>
                <c:pt idx="2129">
                  <c:v>14.78472222222257</c:v>
                </c:pt>
                <c:pt idx="2130">
                  <c:v>14.791666666667023</c:v>
                </c:pt>
                <c:pt idx="2131">
                  <c:v>14.798611111111452</c:v>
                </c:pt>
                <c:pt idx="2132">
                  <c:v>14.80555555555593</c:v>
                </c:pt>
                <c:pt idx="2133">
                  <c:v>14.812500000000368</c:v>
                </c:pt>
                <c:pt idx="2134">
                  <c:v>14.819444444444811</c:v>
                </c:pt>
                <c:pt idx="2135">
                  <c:v>14.826388888889257</c:v>
                </c:pt>
                <c:pt idx="2136">
                  <c:v>14.833333333333696</c:v>
                </c:pt>
                <c:pt idx="2137">
                  <c:v>14.840277777778127</c:v>
                </c:pt>
                <c:pt idx="2138">
                  <c:v>14.847222222222571</c:v>
                </c:pt>
                <c:pt idx="2139">
                  <c:v>14.854166666667034</c:v>
                </c:pt>
                <c:pt idx="2140">
                  <c:v>14.861111111111468</c:v>
                </c:pt>
                <c:pt idx="2141">
                  <c:v>14.868055555555925</c:v>
                </c:pt>
                <c:pt idx="2142">
                  <c:v>14.875000000000371</c:v>
                </c:pt>
                <c:pt idx="2143">
                  <c:v>14.881944444444803</c:v>
                </c:pt>
                <c:pt idx="2144">
                  <c:v>14.888888888889259</c:v>
                </c:pt>
                <c:pt idx="2145">
                  <c:v>14.895833333333705</c:v>
                </c:pt>
                <c:pt idx="2146">
                  <c:v>14.902777777778137</c:v>
                </c:pt>
                <c:pt idx="2147">
                  <c:v>14.909722222222582</c:v>
                </c:pt>
                <c:pt idx="2148">
                  <c:v>14.916666666667036</c:v>
                </c:pt>
                <c:pt idx="2149">
                  <c:v>14.923611111111468</c:v>
                </c:pt>
                <c:pt idx="2150">
                  <c:v>14.930555555555927</c:v>
                </c:pt>
                <c:pt idx="2151">
                  <c:v>14.937500000000362</c:v>
                </c:pt>
                <c:pt idx="2152">
                  <c:v>14.944444444444805</c:v>
                </c:pt>
                <c:pt idx="2153">
                  <c:v>14.951388888889259</c:v>
                </c:pt>
                <c:pt idx="2154">
                  <c:v>14.958333333333696</c:v>
                </c:pt>
                <c:pt idx="2155">
                  <c:v>14.965277777778139</c:v>
                </c:pt>
                <c:pt idx="2156">
                  <c:v>14.972222222222584</c:v>
                </c:pt>
                <c:pt idx="2157">
                  <c:v>14.979166666667037</c:v>
                </c:pt>
                <c:pt idx="2158">
                  <c:v>14.986111111111468</c:v>
                </c:pt>
                <c:pt idx="2159">
                  <c:v>14.993055555555928</c:v>
                </c:pt>
                <c:pt idx="2160">
                  <c:v>15.000000000000362</c:v>
                </c:pt>
                <c:pt idx="2161">
                  <c:v>15.006944444444807</c:v>
                </c:pt>
                <c:pt idx="2162">
                  <c:v>15.013888888889261</c:v>
                </c:pt>
                <c:pt idx="2163">
                  <c:v>15.020833333333696</c:v>
                </c:pt>
                <c:pt idx="2164">
                  <c:v>15.027777777778141</c:v>
                </c:pt>
                <c:pt idx="2165">
                  <c:v>15.034722222222577</c:v>
                </c:pt>
                <c:pt idx="2166">
                  <c:v>15.04166666666703</c:v>
                </c:pt>
                <c:pt idx="2167">
                  <c:v>15.048611111111459</c:v>
                </c:pt>
                <c:pt idx="2168">
                  <c:v>15.055555555555937</c:v>
                </c:pt>
                <c:pt idx="2169">
                  <c:v>15.062500000000375</c:v>
                </c:pt>
                <c:pt idx="2170">
                  <c:v>15.069444444444821</c:v>
                </c:pt>
                <c:pt idx="2171">
                  <c:v>15.076388888889264</c:v>
                </c:pt>
                <c:pt idx="2172">
                  <c:v>15.0833333333337</c:v>
                </c:pt>
                <c:pt idx="2173">
                  <c:v>15.090277777778143</c:v>
                </c:pt>
                <c:pt idx="2174">
                  <c:v>15.097222222222578</c:v>
                </c:pt>
                <c:pt idx="2175">
                  <c:v>15.104166666667032</c:v>
                </c:pt>
                <c:pt idx="2176">
                  <c:v>15.111111111111459</c:v>
                </c:pt>
                <c:pt idx="2177">
                  <c:v>15.118055555555921</c:v>
                </c:pt>
                <c:pt idx="2178">
                  <c:v>15.125000000000366</c:v>
                </c:pt>
                <c:pt idx="2179">
                  <c:v>15.131944444444811</c:v>
                </c:pt>
                <c:pt idx="2180">
                  <c:v>15.138888888889255</c:v>
                </c:pt>
                <c:pt idx="2181">
                  <c:v>15.1458333333337</c:v>
                </c:pt>
                <c:pt idx="2182">
                  <c:v>15.152777777778144</c:v>
                </c:pt>
                <c:pt idx="2183">
                  <c:v>15.159722222222589</c:v>
                </c:pt>
                <c:pt idx="2184">
                  <c:v>15.166666666667044</c:v>
                </c:pt>
                <c:pt idx="2185">
                  <c:v>15.17361111111147</c:v>
                </c:pt>
                <c:pt idx="2186">
                  <c:v>15.180555555555932</c:v>
                </c:pt>
                <c:pt idx="2187">
                  <c:v>15.187500000000369</c:v>
                </c:pt>
                <c:pt idx="2188">
                  <c:v>15.194444444444812</c:v>
                </c:pt>
                <c:pt idx="2189">
                  <c:v>15.201388888889257</c:v>
                </c:pt>
                <c:pt idx="2190">
                  <c:v>15.208333333333698</c:v>
                </c:pt>
                <c:pt idx="2191">
                  <c:v>15.215277777778143</c:v>
                </c:pt>
                <c:pt idx="2192">
                  <c:v>15.222222222222591</c:v>
                </c:pt>
                <c:pt idx="2193">
                  <c:v>15.229166666667036</c:v>
                </c:pt>
                <c:pt idx="2194">
                  <c:v>15.236111111111462</c:v>
                </c:pt>
                <c:pt idx="2195">
                  <c:v>15.243055555555925</c:v>
                </c:pt>
                <c:pt idx="2196">
                  <c:v>15.250000000000369</c:v>
                </c:pt>
                <c:pt idx="2197">
                  <c:v>15.256944444444814</c:v>
                </c:pt>
                <c:pt idx="2198">
                  <c:v>15.263888888889271</c:v>
                </c:pt>
                <c:pt idx="2199">
                  <c:v>15.270833333333703</c:v>
                </c:pt>
                <c:pt idx="2200">
                  <c:v>15.277777777778148</c:v>
                </c:pt>
                <c:pt idx="2201">
                  <c:v>15.284722222222593</c:v>
                </c:pt>
                <c:pt idx="2202">
                  <c:v>15.291666666667037</c:v>
                </c:pt>
                <c:pt idx="2203">
                  <c:v>15.298611111111466</c:v>
                </c:pt>
                <c:pt idx="2204">
                  <c:v>15.305555555555946</c:v>
                </c:pt>
                <c:pt idx="2205">
                  <c:v>15.31250000000038</c:v>
                </c:pt>
                <c:pt idx="2206">
                  <c:v>15.319444444444827</c:v>
                </c:pt>
                <c:pt idx="2207">
                  <c:v>15.326388888889273</c:v>
                </c:pt>
                <c:pt idx="2208">
                  <c:v>15.333333333333705</c:v>
                </c:pt>
                <c:pt idx="2209">
                  <c:v>15.340277777778148</c:v>
                </c:pt>
                <c:pt idx="2210">
                  <c:v>15.347222222222593</c:v>
                </c:pt>
                <c:pt idx="2211">
                  <c:v>15.354166666667052</c:v>
                </c:pt>
                <c:pt idx="2212">
                  <c:v>15.361111111111475</c:v>
                </c:pt>
                <c:pt idx="2213">
                  <c:v>15.368055555555937</c:v>
                </c:pt>
                <c:pt idx="2214">
                  <c:v>15.375000000000382</c:v>
                </c:pt>
                <c:pt idx="2215">
                  <c:v>15.381944444444819</c:v>
                </c:pt>
                <c:pt idx="2216">
                  <c:v>15.388888888889273</c:v>
                </c:pt>
                <c:pt idx="2217">
                  <c:v>15.395833333333718</c:v>
                </c:pt>
                <c:pt idx="2218">
                  <c:v>15.402777777778152</c:v>
                </c:pt>
                <c:pt idx="2219">
                  <c:v>15.409722222222596</c:v>
                </c:pt>
                <c:pt idx="2220">
                  <c:v>15.416666666667053</c:v>
                </c:pt>
                <c:pt idx="2221">
                  <c:v>15.423611111111477</c:v>
                </c:pt>
                <c:pt idx="2222">
                  <c:v>15.430555555555939</c:v>
                </c:pt>
                <c:pt idx="2223">
                  <c:v>15.437500000000375</c:v>
                </c:pt>
                <c:pt idx="2224">
                  <c:v>15.444444444444819</c:v>
                </c:pt>
                <c:pt idx="2225">
                  <c:v>15.451388888889275</c:v>
                </c:pt>
                <c:pt idx="2226">
                  <c:v>15.458333333333709</c:v>
                </c:pt>
                <c:pt idx="2227">
                  <c:v>15.465277777778153</c:v>
                </c:pt>
                <c:pt idx="2228">
                  <c:v>15.472222222222607</c:v>
                </c:pt>
                <c:pt idx="2229">
                  <c:v>15.479166666667055</c:v>
                </c:pt>
                <c:pt idx="2230">
                  <c:v>15.486111111111478</c:v>
                </c:pt>
                <c:pt idx="2231">
                  <c:v>15.493055555555941</c:v>
                </c:pt>
                <c:pt idx="2232">
                  <c:v>15.500000000000377</c:v>
                </c:pt>
                <c:pt idx="2233">
                  <c:v>15.506944444444821</c:v>
                </c:pt>
                <c:pt idx="2234">
                  <c:v>15.513888888889277</c:v>
                </c:pt>
                <c:pt idx="2235">
                  <c:v>15.520833333333712</c:v>
                </c:pt>
                <c:pt idx="2236">
                  <c:v>15.527777777778148</c:v>
                </c:pt>
                <c:pt idx="2237">
                  <c:v>15.5347222222226</c:v>
                </c:pt>
                <c:pt idx="2238">
                  <c:v>15.541666666667044</c:v>
                </c:pt>
                <c:pt idx="2239">
                  <c:v>15.548611111111471</c:v>
                </c:pt>
                <c:pt idx="2240">
                  <c:v>15.555555555555953</c:v>
                </c:pt>
                <c:pt idx="2241">
                  <c:v>15.562500000000387</c:v>
                </c:pt>
                <c:pt idx="2242">
                  <c:v>15.569444444444832</c:v>
                </c:pt>
                <c:pt idx="2243">
                  <c:v>15.576388888889278</c:v>
                </c:pt>
                <c:pt idx="2244">
                  <c:v>15.583333333333712</c:v>
                </c:pt>
                <c:pt idx="2245">
                  <c:v>15.590277777778148</c:v>
                </c:pt>
                <c:pt idx="2246">
                  <c:v>15.597222222222602</c:v>
                </c:pt>
                <c:pt idx="2247">
                  <c:v>15.604166666667046</c:v>
                </c:pt>
                <c:pt idx="2248">
                  <c:v>15.611111111111475</c:v>
                </c:pt>
                <c:pt idx="2249">
                  <c:v>15.618055555555935</c:v>
                </c:pt>
                <c:pt idx="2250">
                  <c:v>15.62500000000038</c:v>
                </c:pt>
                <c:pt idx="2251">
                  <c:v>15.631944444444818</c:v>
                </c:pt>
                <c:pt idx="2252">
                  <c:v>15.638888888889269</c:v>
                </c:pt>
                <c:pt idx="2253">
                  <c:v>15.645833333333714</c:v>
                </c:pt>
                <c:pt idx="2254">
                  <c:v>15.652777777778159</c:v>
                </c:pt>
                <c:pt idx="2255">
                  <c:v>15.659722222222612</c:v>
                </c:pt>
                <c:pt idx="2256">
                  <c:v>15.666666666667059</c:v>
                </c:pt>
                <c:pt idx="2257">
                  <c:v>15.673611111111493</c:v>
                </c:pt>
                <c:pt idx="2258">
                  <c:v>15.680555555555948</c:v>
                </c:pt>
                <c:pt idx="2259">
                  <c:v>15.687500000000382</c:v>
                </c:pt>
                <c:pt idx="2260">
                  <c:v>15.694444444444827</c:v>
                </c:pt>
                <c:pt idx="2261">
                  <c:v>15.701388888889271</c:v>
                </c:pt>
                <c:pt idx="2262">
                  <c:v>15.708333333333711</c:v>
                </c:pt>
                <c:pt idx="2263">
                  <c:v>15.715277777778152</c:v>
                </c:pt>
                <c:pt idx="2264">
                  <c:v>15.722222222222605</c:v>
                </c:pt>
                <c:pt idx="2265">
                  <c:v>15.72916666666705</c:v>
                </c:pt>
                <c:pt idx="2266">
                  <c:v>15.736111111111478</c:v>
                </c:pt>
                <c:pt idx="2267">
                  <c:v>15.743055555555939</c:v>
                </c:pt>
                <c:pt idx="2268">
                  <c:v>15.750000000000384</c:v>
                </c:pt>
                <c:pt idx="2269">
                  <c:v>15.756944444444828</c:v>
                </c:pt>
                <c:pt idx="2270">
                  <c:v>15.763888888889282</c:v>
                </c:pt>
                <c:pt idx="2271">
                  <c:v>15.770833333333719</c:v>
                </c:pt>
                <c:pt idx="2272">
                  <c:v>15.777777777778153</c:v>
                </c:pt>
                <c:pt idx="2273">
                  <c:v>15.784722222222607</c:v>
                </c:pt>
                <c:pt idx="2274">
                  <c:v>15.791666666667052</c:v>
                </c:pt>
                <c:pt idx="2275">
                  <c:v>15.798611111111482</c:v>
                </c:pt>
                <c:pt idx="2276">
                  <c:v>15.80555555555596</c:v>
                </c:pt>
                <c:pt idx="2277">
                  <c:v>15.812500000000396</c:v>
                </c:pt>
                <c:pt idx="2278">
                  <c:v>15.819444444444839</c:v>
                </c:pt>
                <c:pt idx="2279">
                  <c:v>15.826388888889284</c:v>
                </c:pt>
                <c:pt idx="2280">
                  <c:v>15.833333333333719</c:v>
                </c:pt>
                <c:pt idx="2281">
                  <c:v>15.840277777778155</c:v>
                </c:pt>
                <c:pt idx="2282">
                  <c:v>15.847222222222609</c:v>
                </c:pt>
                <c:pt idx="2283">
                  <c:v>15.854166666667062</c:v>
                </c:pt>
                <c:pt idx="2284">
                  <c:v>15.861111111111498</c:v>
                </c:pt>
                <c:pt idx="2285">
                  <c:v>15.868055555555955</c:v>
                </c:pt>
                <c:pt idx="2286">
                  <c:v>15.875000000000398</c:v>
                </c:pt>
                <c:pt idx="2287">
                  <c:v>15.881944444444832</c:v>
                </c:pt>
                <c:pt idx="2288">
                  <c:v>15.888888888889285</c:v>
                </c:pt>
                <c:pt idx="2289">
                  <c:v>15.89583333333373</c:v>
                </c:pt>
                <c:pt idx="2290">
                  <c:v>15.902777777778166</c:v>
                </c:pt>
                <c:pt idx="2291">
                  <c:v>15.909722222222621</c:v>
                </c:pt>
                <c:pt idx="2292">
                  <c:v>15.916666666667064</c:v>
                </c:pt>
                <c:pt idx="2293">
                  <c:v>15.923611111111498</c:v>
                </c:pt>
                <c:pt idx="2294">
                  <c:v>15.930555555555955</c:v>
                </c:pt>
                <c:pt idx="2295">
                  <c:v>15.937500000000389</c:v>
                </c:pt>
                <c:pt idx="2296">
                  <c:v>15.944444444444834</c:v>
                </c:pt>
                <c:pt idx="2297">
                  <c:v>15.951388888889287</c:v>
                </c:pt>
                <c:pt idx="2298">
                  <c:v>15.958333333333723</c:v>
                </c:pt>
                <c:pt idx="2299">
                  <c:v>15.965277777778169</c:v>
                </c:pt>
                <c:pt idx="2300">
                  <c:v>15.972222222222623</c:v>
                </c:pt>
                <c:pt idx="2301">
                  <c:v>15.979166666667066</c:v>
                </c:pt>
                <c:pt idx="2302">
                  <c:v>15.986111111111498</c:v>
                </c:pt>
                <c:pt idx="2303">
                  <c:v>15.993055555555957</c:v>
                </c:pt>
                <c:pt idx="2304">
                  <c:v>16.000000000000387</c:v>
                </c:pt>
                <c:pt idx="2305">
                  <c:v>16.006944444444834</c:v>
                </c:pt>
                <c:pt idx="2306">
                  <c:v>16.013888888889291</c:v>
                </c:pt>
                <c:pt idx="2307">
                  <c:v>16.020833333333698</c:v>
                </c:pt>
                <c:pt idx="2308">
                  <c:v>16.027777777778162</c:v>
                </c:pt>
                <c:pt idx="2309">
                  <c:v>16.034722222222602</c:v>
                </c:pt>
                <c:pt idx="2310">
                  <c:v>16.04166666666703</c:v>
                </c:pt>
                <c:pt idx="2311">
                  <c:v>16.048611111111487</c:v>
                </c:pt>
                <c:pt idx="2312">
                  <c:v>16.055555555555927</c:v>
                </c:pt>
                <c:pt idx="2313">
                  <c:v>16.062500000000359</c:v>
                </c:pt>
                <c:pt idx="2314">
                  <c:v>16.069444444444819</c:v>
                </c:pt>
                <c:pt idx="2315">
                  <c:v>16.076388888889262</c:v>
                </c:pt>
                <c:pt idx="2316">
                  <c:v>16.083333333333663</c:v>
                </c:pt>
                <c:pt idx="2317">
                  <c:v>16.09027777777813</c:v>
                </c:pt>
                <c:pt idx="2318">
                  <c:v>16.097222222222587</c:v>
                </c:pt>
                <c:pt idx="2319">
                  <c:v>16.104166666667034</c:v>
                </c:pt>
                <c:pt idx="2320">
                  <c:v>16.111111111111502</c:v>
                </c:pt>
                <c:pt idx="2321">
                  <c:v>16.11805555555593</c:v>
                </c:pt>
                <c:pt idx="2322">
                  <c:v>16.125000000000362</c:v>
                </c:pt>
                <c:pt idx="2323">
                  <c:v>16.131944444444834</c:v>
                </c:pt>
                <c:pt idx="2324">
                  <c:v>16.138888888889248</c:v>
                </c:pt>
                <c:pt idx="2325">
                  <c:v>16.14583333333367</c:v>
                </c:pt>
                <c:pt idx="2326">
                  <c:v>16.152777777778127</c:v>
                </c:pt>
                <c:pt idx="2327">
                  <c:v>16.159722222222577</c:v>
                </c:pt>
                <c:pt idx="2328">
                  <c:v>16.16666666666702</c:v>
                </c:pt>
                <c:pt idx="2329">
                  <c:v>16.17361111111148</c:v>
                </c:pt>
                <c:pt idx="2330">
                  <c:v>16.180555555555902</c:v>
                </c:pt>
                <c:pt idx="2331">
                  <c:v>16.18750000000033</c:v>
                </c:pt>
                <c:pt idx="2332">
                  <c:v>16.194444444444791</c:v>
                </c:pt>
                <c:pt idx="2333">
                  <c:v>16.201388888889227</c:v>
                </c:pt>
                <c:pt idx="2334">
                  <c:v>16.208333333333634</c:v>
                </c:pt>
                <c:pt idx="2335">
                  <c:v>16.21527777777812</c:v>
                </c:pt>
                <c:pt idx="2336">
                  <c:v>16.222222222222534</c:v>
                </c:pt>
                <c:pt idx="2337">
                  <c:v>16.229166666667002</c:v>
                </c:pt>
                <c:pt idx="2338">
                  <c:v>16.236111111111448</c:v>
                </c:pt>
                <c:pt idx="2339">
                  <c:v>16.243055555555888</c:v>
                </c:pt>
                <c:pt idx="2340">
                  <c:v>16.250000000000327</c:v>
                </c:pt>
                <c:pt idx="2341">
                  <c:v>16.256944444444791</c:v>
                </c:pt>
                <c:pt idx="2342">
                  <c:v>16.26388888888922</c:v>
                </c:pt>
                <c:pt idx="2343">
                  <c:v>16.270833333333634</c:v>
                </c:pt>
                <c:pt idx="2344">
                  <c:v>16.277777777778102</c:v>
                </c:pt>
                <c:pt idx="2345">
                  <c:v>16.28472222222252</c:v>
                </c:pt>
                <c:pt idx="2346">
                  <c:v>16.291666666666988</c:v>
                </c:pt>
                <c:pt idx="2347">
                  <c:v>16.298611111111427</c:v>
                </c:pt>
                <c:pt idx="2348">
                  <c:v>16.305555555555877</c:v>
                </c:pt>
                <c:pt idx="2349">
                  <c:v>16.31250000000032</c:v>
                </c:pt>
                <c:pt idx="2350">
                  <c:v>16.31944444444478</c:v>
                </c:pt>
                <c:pt idx="2351">
                  <c:v>16.326388888889202</c:v>
                </c:pt>
                <c:pt idx="2352">
                  <c:v>16.33333333333362</c:v>
                </c:pt>
                <c:pt idx="2353">
                  <c:v>16.340277777778088</c:v>
                </c:pt>
                <c:pt idx="2354">
                  <c:v>16.347222222222527</c:v>
                </c:pt>
                <c:pt idx="2355">
                  <c:v>16.354166666666991</c:v>
                </c:pt>
                <c:pt idx="2356">
                  <c:v>16.36111111111143</c:v>
                </c:pt>
                <c:pt idx="2357">
                  <c:v>16.368055555555863</c:v>
                </c:pt>
                <c:pt idx="2358">
                  <c:v>16.375000000000306</c:v>
                </c:pt>
                <c:pt idx="2359">
                  <c:v>16.381944444444748</c:v>
                </c:pt>
                <c:pt idx="2360">
                  <c:v>16.388888888889188</c:v>
                </c:pt>
                <c:pt idx="2361">
                  <c:v>16.395833333333613</c:v>
                </c:pt>
                <c:pt idx="2362">
                  <c:v>16.402777777778059</c:v>
                </c:pt>
                <c:pt idx="2363">
                  <c:v>16.409722222222502</c:v>
                </c:pt>
                <c:pt idx="2364">
                  <c:v>16.416666666666963</c:v>
                </c:pt>
                <c:pt idx="2365">
                  <c:v>16.423611111111406</c:v>
                </c:pt>
                <c:pt idx="2366">
                  <c:v>16.430555555555831</c:v>
                </c:pt>
                <c:pt idx="2367">
                  <c:v>16.437500000000288</c:v>
                </c:pt>
                <c:pt idx="2368">
                  <c:v>16.444444444444727</c:v>
                </c:pt>
                <c:pt idx="2369">
                  <c:v>16.451388888889177</c:v>
                </c:pt>
                <c:pt idx="2370">
                  <c:v>16.458333333333581</c:v>
                </c:pt>
                <c:pt idx="2371">
                  <c:v>16.465277777778045</c:v>
                </c:pt>
                <c:pt idx="2372">
                  <c:v>16.472222222222484</c:v>
                </c:pt>
                <c:pt idx="2373">
                  <c:v>16.479166666666949</c:v>
                </c:pt>
                <c:pt idx="2374">
                  <c:v>16.48611111111137</c:v>
                </c:pt>
                <c:pt idx="2375">
                  <c:v>16.493055555555827</c:v>
                </c:pt>
                <c:pt idx="2376">
                  <c:v>16.500000000000277</c:v>
                </c:pt>
                <c:pt idx="2377">
                  <c:v>16.506944444444731</c:v>
                </c:pt>
                <c:pt idx="2378">
                  <c:v>16.513888888889181</c:v>
                </c:pt>
                <c:pt idx="2379">
                  <c:v>16.520833333333584</c:v>
                </c:pt>
                <c:pt idx="2380">
                  <c:v>16.527777777778049</c:v>
                </c:pt>
                <c:pt idx="2381">
                  <c:v>16.534722222222488</c:v>
                </c:pt>
                <c:pt idx="2382">
                  <c:v>16.541666666666927</c:v>
                </c:pt>
                <c:pt idx="2383">
                  <c:v>16.548611111111359</c:v>
                </c:pt>
                <c:pt idx="2384">
                  <c:v>16.55555555555582</c:v>
                </c:pt>
                <c:pt idx="2385">
                  <c:v>16.562500000000245</c:v>
                </c:pt>
                <c:pt idx="2386">
                  <c:v>16.569444444444706</c:v>
                </c:pt>
                <c:pt idx="2387">
                  <c:v>16.576388888889149</c:v>
                </c:pt>
                <c:pt idx="2388">
                  <c:v>16.583333333333552</c:v>
                </c:pt>
                <c:pt idx="2389">
                  <c:v>16.590277777778027</c:v>
                </c:pt>
                <c:pt idx="2390">
                  <c:v>16.597222222222477</c:v>
                </c:pt>
                <c:pt idx="2391">
                  <c:v>16.604166666666931</c:v>
                </c:pt>
                <c:pt idx="2392">
                  <c:v>16.611111111111381</c:v>
                </c:pt>
                <c:pt idx="2393">
                  <c:v>16.618055555555824</c:v>
                </c:pt>
                <c:pt idx="2394">
                  <c:v>16.625000000000249</c:v>
                </c:pt>
                <c:pt idx="2395">
                  <c:v>16.631944444444727</c:v>
                </c:pt>
                <c:pt idx="2396">
                  <c:v>16.638888888889134</c:v>
                </c:pt>
                <c:pt idx="2397">
                  <c:v>16.64583333333356</c:v>
                </c:pt>
                <c:pt idx="2398">
                  <c:v>16.65277777777802</c:v>
                </c:pt>
                <c:pt idx="2399">
                  <c:v>16.659722222222463</c:v>
                </c:pt>
                <c:pt idx="2400">
                  <c:v>16.666666666666906</c:v>
                </c:pt>
                <c:pt idx="2401">
                  <c:v>16.673611111111349</c:v>
                </c:pt>
                <c:pt idx="2402">
                  <c:v>16.680555555555792</c:v>
                </c:pt>
                <c:pt idx="2403">
                  <c:v>16.687500000000227</c:v>
                </c:pt>
                <c:pt idx="2404">
                  <c:v>16.694444444444695</c:v>
                </c:pt>
                <c:pt idx="2405">
                  <c:v>16.70138888888912</c:v>
                </c:pt>
                <c:pt idx="2406">
                  <c:v>16.708333333333524</c:v>
                </c:pt>
                <c:pt idx="2407">
                  <c:v>16.715277777778006</c:v>
                </c:pt>
                <c:pt idx="2408">
                  <c:v>16.72222222222242</c:v>
                </c:pt>
                <c:pt idx="2409">
                  <c:v>16.729166666666892</c:v>
                </c:pt>
                <c:pt idx="2410">
                  <c:v>16.736111111111327</c:v>
                </c:pt>
                <c:pt idx="2411">
                  <c:v>16.743055555555777</c:v>
                </c:pt>
                <c:pt idx="2412">
                  <c:v>16.75000000000022</c:v>
                </c:pt>
                <c:pt idx="2413">
                  <c:v>16.756944444444681</c:v>
                </c:pt>
                <c:pt idx="2414">
                  <c:v>16.763888888889106</c:v>
                </c:pt>
                <c:pt idx="2415">
                  <c:v>16.77083333333352</c:v>
                </c:pt>
                <c:pt idx="2416">
                  <c:v>16.777777777777974</c:v>
                </c:pt>
                <c:pt idx="2417">
                  <c:v>16.784722222222413</c:v>
                </c:pt>
                <c:pt idx="2418">
                  <c:v>16.791666666666877</c:v>
                </c:pt>
                <c:pt idx="2419">
                  <c:v>16.798611111111303</c:v>
                </c:pt>
                <c:pt idx="2420">
                  <c:v>16.805555555555763</c:v>
                </c:pt>
                <c:pt idx="2421">
                  <c:v>16.812500000000206</c:v>
                </c:pt>
                <c:pt idx="2422">
                  <c:v>16.819444444444667</c:v>
                </c:pt>
                <c:pt idx="2423">
                  <c:v>16.826388888889092</c:v>
                </c:pt>
                <c:pt idx="2424">
                  <c:v>16.833333333333513</c:v>
                </c:pt>
                <c:pt idx="2425">
                  <c:v>16.84027777777796</c:v>
                </c:pt>
                <c:pt idx="2426">
                  <c:v>16.84722222222242</c:v>
                </c:pt>
                <c:pt idx="2427">
                  <c:v>16.854166666666881</c:v>
                </c:pt>
                <c:pt idx="2428">
                  <c:v>16.861111111111306</c:v>
                </c:pt>
                <c:pt idx="2429">
                  <c:v>16.868055555555749</c:v>
                </c:pt>
                <c:pt idx="2430">
                  <c:v>16.875000000000192</c:v>
                </c:pt>
                <c:pt idx="2431">
                  <c:v>16.881944444444635</c:v>
                </c:pt>
                <c:pt idx="2432">
                  <c:v>16.888888888889078</c:v>
                </c:pt>
                <c:pt idx="2433">
                  <c:v>16.895833333333503</c:v>
                </c:pt>
                <c:pt idx="2434">
                  <c:v>16.902777777777924</c:v>
                </c:pt>
                <c:pt idx="2435">
                  <c:v>16.909722222222378</c:v>
                </c:pt>
                <c:pt idx="2436">
                  <c:v>16.916666666666849</c:v>
                </c:pt>
                <c:pt idx="2437">
                  <c:v>16.923611111111274</c:v>
                </c:pt>
                <c:pt idx="2438">
                  <c:v>16.930555555555728</c:v>
                </c:pt>
                <c:pt idx="2439">
                  <c:v>16.937500000000178</c:v>
                </c:pt>
                <c:pt idx="2440">
                  <c:v>16.944444444444621</c:v>
                </c:pt>
                <c:pt idx="2441">
                  <c:v>16.951388888889063</c:v>
                </c:pt>
                <c:pt idx="2442">
                  <c:v>16.958333333333471</c:v>
                </c:pt>
                <c:pt idx="2443">
                  <c:v>16.96527777777791</c:v>
                </c:pt>
                <c:pt idx="2444">
                  <c:v>16.972222222222356</c:v>
                </c:pt>
                <c:pt idx="2445">
                  <c:v>16.979166666666828</c:v>
                </c:pt>
                <c:pt idx="2446">
                  <c:v>16.98611111111126</c:v>
                </c:pt>
                <c:pt idx="2447">
                  <c:v>16.993055555555721</c:v>
                </c:pt>
                <c:pt idx="2448">
                  <c:v>17.000000000000163</c:v>
                </c:pt>
                <c:pt idx="2449">
                  <c:v>17.006944444444624</c:v>
                </c:pt>
                <c:pt idx="2450">
                  <c:v>17.013888888889067</c:v>
                </c:pt>
                <c:pt idx="2451">
                  <c:v>17.020833333333474</c:v>
                </c:pt>
                <c:pt idx="2452">
                  <c:v>17.027777777777914</c:v>
                </c:pt>
                <c:pt idx="2453">
                  <c:v>17.03472222222236</c:v>
                </c:pt>
                <c:pt idx="2454">
                  <c:v>17.041666666666821</c:v>
                </c:pt>
                <c:pt idx="2455">
                  <c:v>17.048611111111246</c:v>
                </c:pt>
                <c:pt idx="2456">
                  <c:v>17.055555555555706</c:v>
                </c:pt>
                <c:pt idx="2457">
                  <c:v>17.062500000000128</c:v>
                </c:pt>
                <c:pt idx="2458">
                  <c:v>17.069444444444592</c:v>
                </c:pt>
                <c:pt idx="2459">
                  <c:v>17.076388888889028</c:v>
                </c:pt>
                <c:pt idx="2460">
                  <c:v>17.083333333333442</c:v>
                </c:pt>
                <c:pt idx="2461">
                  <c:v>17.090277777777903</c:v>
                </c:pt>
                <c:pt idx="2462">
                  <c:v>17.097222222222346</c:v>
                </c:pt>
                <c:pt idx="2463">
                  <c:v>17.104166666666824</c:v>
                </c:pt>
                <c:pt idx="2464">
                  <c:v>17.111111111111267</c:v>
                </c:pt>
                <c:pt idx="2465">
                  <c:v>17.11805555555571</c:v>
                </c:pt>
                <c:pt idx="2466">
                  <c:v>17.125000000000128</c:v>
                </c:pt>
                <c:pt idx="2467">
                  <c:v>17.131944444444613</c:v>
                </c:pt>
                <c:pt idx="2468">
                  <c:v>17.138888888889031</c:v>
                </c:pt>
                <c:pt idx="2469">
                  <c:v>17.145833333333446</c:v>
                </c:pt>
                <c:pt idx="2470">
                  <c:v>17.152777777777889</c:v>
                </c:pt>
                <c:pt idx="2471">
                  <c:v>17.159722222222328</c:v>
                </c:pt>
                <c:pt idx="2472">
                  <c:v>17.166666666666792</c:v>
                </c:pt>
                <c:pt idx="2473">
                  <c:v>17.173611111111232</c:v>
                </c:pt>
                <c:pt idx="2474">
                  <c:v>17.180555555555678</c:v>
                </c:pt>
                <c:pt idx="2475">
                  <c:v>17.187500000000121</c:v>
                </c:pt>
                <c:pt idx="2476">
                  <c:v>17.194444444444581</c:v>
                </c:pt>
                <c:pt idx="2477">
                  <c:v>17.201388888889007</c:v>
                </c:pt>
                <c:pt idx="2478">
                  <c:v>17.20833333333341</c:v>
                </c:pt>
                <c:pt idx="2479">
                  <c:v>17.215277777777889</c:v>
                </c:pt>
                <c:pt idx="2480">
                  <c:v>17.222222222222296</c:v>
                </c:pt>
                <c:pt idx="2481">
                  <c:v>17.229166666666778</c:v>
                </c:pt>
                <c:pt idx="2482">
                  <c:v>17.236111111111221</c:v>
                </c:pt>
                <c:pt idx="2483">
                  <c:v>17.243055555555664</c:v>
                </c:pt>
                <c:pt idx="2484">
                  <c:v>17.250000000000107</c:v>
                </c:pt>
                <c:pt idx="2485">
                  <c:v>17.256944444444567</c:v>
                </c:pt>
                <c:pt idx="2486">
                  <c:v>17.263888888888992</c:v>
                </c:pt>
                <c:pt idx="2487">
                  <c:v>17.270833333333414</c:v>
                </c:pt>
                <c:pt idx="2488">
                  <c:v>17.27777777777786</c:v>
                </c:pt>
                <c:pt idx="2489">
                  <c:v>17.284722222222285</c:v>
                </c:pt>
                <c:pt idx="2490">
                  <c:v>17.291666666666764</c:v>
                </c:pt>
                <c:pt idx="2491">
                  <c:v>17.298611111111189</c:v>
                </c:pt>
                <c:pt idx="2492">
                  <c:v>17.30555555555565</c:v>
                </c:pt>
                <c:pt idx="2493">
                  <c:v>17.312500000000092</c:v>
                </c:pt>
                <c:pt idx="2494">
                  <c:v>17.319444444444535</c:v>
                </c:pt>
                <c:pt idx="2495">
                  <c:v>17.326388888888978</c:v>
                </c:pt>
                <c:pt idx="2496">
                  <c:v>17.333333333333403</c:v>
                </c:pt>
                <c:pt idx="2497">
                  <c:v>17.340277777777846</c:v>
                </c:pt>
                <c:pt idx="2498">
                  <c:v>17.347222222222289</c:v>
                </c:pt>
                <c:pt idx="2499">
                  <c:v>17.354166666666767</c:v>
                </c:pt>
                <c:pt idx="2500">
                  <c:v>17.361111111111192</c:v>
                </c:pt>
                <c:pt idx="2501">
                  <c:v>17.368055555555632</c:v>
                </c:pt>
                <c:pt idx="2502">
                  <c:v>17.375000000000078</c:v>
                </c:pt>
                <c:pt idx="2503">
                  <c:v>17.381944444444535</c:v>
                </c:pt>
                <c:pt idx="2504">
                  <c:v>17.388888888888964</c:v>
                </c:pt>
                <c:pt idx="2505">
                  <c:v>17.395833333333385</c:v>
                </c:pt>
                <c:pt idx="2506">
                  <c:v>17.402777777777811</c:v>
                </c:pt>
                <c:pt idx="2507">
                  <c:v>17.409722222222257</c:v>
                </c:pt>
                <c:pt idx="2508">
                  <c:v>17.416666666666732</c:v>
                </c:pt>
                <c:pt idx="2509">
                  <c:v>17.42361111111116</c:v>
                </c:pt>
                <c:pt idx="2510">
                  <c:v>17.430555555555621</c:v>
                </c:pt>
                <c:pt idx="2511">
                  <c:v>17.437500000000064</c:v>
                </c:pt>
                <c:pt idx="2512">
                  <c:v>17.444444444444507</c:v>
                </c:pt>
                <c:pt idx="2513">
                  <c:v>17.45138888888895</c:v>
                </c:pt>
                <c:pt idx="2514">
                  <c:v>17.458333333333343</c:v>
                </c:pt>
                <c:pt idx="2515">
                  <c:v>17.465277777777796</c:v>
                </c:pt>
                <c:pt idx="2516">
                  <c:v>17.472222222222243</c:v>
                </c:pt>
                <c:pt idx="2517">
                  <c:v>17.479166666666721</c:v>
                </c:pt>
                <c:pt idx="2518">
                  <c:v>17.486111111111146</c:v>
                </c:pt>
                <c:pt idx="2519">
                  <c:v>17.493055555555607</c:v>
                </c:pt>
                <c:pt idx="2520">
                  <c:v>17.50000000000005</c:v>
                </c:pt>
                <c:pt idx="2521">
                  <c:v>17.50694444444451</c:v>
                </c:pt>
                <c:pt idx="2522">
                  <c:v>17.513888888888935</c:v>
                </c:pt>
                <c:pt idx="2523">
                  <c:v>17.520833333333343</c:v>
                </c:pt>
                <c:pt idx="2524">
                  <c:v>17.527777777777803</c:v>
                </c:pt>
                <c:pt idx="2525">
                  <c:v>17.534722222222246</c:v>
                </c:pt>
                <c:pt idx="2526">
                  <c:v>17.541666666666707</c:v>
                </c:pt>
                <c:pt idx="2527">
                  <c:v>17.548611111111132</c:v>
                </c:pt>
                <c:pt idx="2528">
                  <c:v>17.555555555555593</c:v>
                </c:pt>
                <c:pt idx="2529">
                  <c:v>17.562500000000018</c:v>
                </c:pt>
                <c:pt idx="2530">
                  <c:v>17.569444444444478</c:v>
                </c:pt>
                <c:pt idx="2531">
                  <c:v>17.576388888888921</c:v>
                </c:pt>
                <c:pt idx="2532">
                  <c:v>17.583333333333311</c:v>
                </c:pt>
                <c:pt idx="2533">
                  <c:v>17.590277777777789</c:v>
                </c:pt>
                <c:pt idx="2534">
                  <c:v>17.597222222222232</c:v>
                </c:pt>
                <c:pt idx="2535">
                  <c:v>17.60416666666671</c:v>
                </c:pt>
                <c:pt idx="2536">
                  <c:v>17.611111111111153</c:v>
                </c:pt>
                <c:pt idx="2537">
                  <c:v>17.618055555555603</c:v>
                </c:pt>
                <c:pt idx="2538">
                  <c:v>17.625000000000021</c:v>
                </c:pt>
                <c:pt idx="2539">
                  <c:v>17.6319444444445</c:v>
                </c:pt>
                <c:pt idx="2540">
                  <c:v>17.638888888888925</c:v>
                </c:pt>
                <c:pt idx="2541">
                  <c:v>17.645833333333318</c:v>
                </c:pt>
                <c:pt idx="2542">
                  <c:v>17.652777777777789</c:v>
                </c:pt>
                <c:pt idx="2543">
                  <c:v>17.659722222222229</c:v>
                </c:pt>
                <c:pt idx="2544">
                  <c:v>17.666666666666693</c:v>
                </c:pt>
                <c:pt idx="2545">
                  <c:v>17.673611111111121</c:v>
                </c:pt>
                <c:pt idx="2546">
                  <c:v>17.680555555555564</c:v>
                </c:pt>
                <c:pt idx="2547">
                  <c:v>17.687500000000007</c:v>
                </c:pt>
                <c:pt idx="2548">
                  <c:v>17.694444444444468</c:v>
                </c:pt>
                <c:pt idx="2549">
                  <c:v>17.701388888888893</c:v>
                </c:pt>
                <c:pt idx="2550">
                  <c:v>17.708333333333282</c:v>
                </c:pt>
                <c:pt idx="2551">
                  <c:v>17.715277777777779</c:v>
                </c:pt>
                <c:pt idx="2552">
                  <c:v>17.722222222222186</c:v>
                </c:pt>
                <c:pt idx="2553">
                  <c:v>17.729166666666664</c:v>
                </c:pt>
                <c:pt idx="2554">
                  <c:v>17.736111111111107</c:v>
                </c:pt>
                <c:pt idx="2555">
                  <c:v>17.74305555555555</c:v>
                </c:pt>
                <c:pt idx="2556">
                  <c:v>17.749999999999989</c:v>
                </c:pt>
                <c:pt idx="2557">
                  <c:v>17.756944444444454</c:v>
                </c:pt>
                <c:pt idx="2558">
                  <c:v>17.763888888888893</c:v>
                </c:pt>
                <c:pt idx="2559">
                  <c:v>17.770833333333286</c:v>
                </c:pt>
                <c:pt idx="2560">
                  <c:v>17.777777777777747</c:v>
                </c:pt>
                <c:pt idx="2561">
                  <c:v>17.784722222222179</c:v>
                </c:pt>
                <c:pt idx="2562">
                  <c:v>17.79166666666665</c:v>
                </c:pt>
                <c:pt idx="2563">
                  <c:v>17.798611111111089</c:v>
                </c:pt>
                <c:pt idx="2564">
                  <c:v>17.805555555555536</c:v>
                </c:pt>
                <c:pt idx="2565">
                  <c:v>17.812499999999979</c:v>
                </c:pt>
                <c:pt idx="2566">
                  <c:v>17.819444444444446</c:v>
                </c:pt>
                <c:pt idx="2567">
                  <c:v>17.826388888888864</c:v>
                </c:pt>
                <c:pt idx="2568">
                  <c:v>17.833333333333279</c:v>
                </c:pt>
                <c:pt idx="2569">
                  <c:v>17.840277777777732</c:v>
                </c:pt>
                <c:pt idx="2570">
                  <c:v>17.847222222222189</c:v>
                </c:pt>
                <c:pt idx="2571">
                  <c:v>17.854166666666654</c:v>
                </c:pt>
                <c:pt idx="2572">
                  <c:v>17.861111111111093</c:v>
                </c:pt>
                <c:pt idx="2573">
                  <c:v>17.868055555555525</c:v>
                </c:pt>
                <c:pt idx="2574">
                  <c:v>17.874999999999964</c:v>
                </c:pt>
                <c:pt idx="2575">
                  <c:v>17.881944444444429</c:v>
                </c:pt>
                <c:pt idx="2576">
                  <c:v>17.88888888888885</c:v>
                </c:pt>
                <c:pt idx="2577">
                  <c:v>17.895833333333268</c:v>
                </c:pt>
                <c:pt idx="2578">
                  <c:v>17.902777777777704</c:v>
                </c:pt>
                <c:pt idx="2579">
                  <c:v>17.909722222222147</c:v>
                </c:pt>
                <c:pt idx="2580">
                  <c:v>17.916666666666625</c:v>
                </c:pt>
                <c:pt idx="2581">
                  <c:v>17.923611111111047</c:v>
                </c:pt>
                <c:pt idx="2582">
                  <c:v>17.930555555555507</c:v>
                </c:pt>
                <c:pt idx="2583">
                  <c:v>17.937499999999932</c:v>
                </c:pt>
                <c:pt idx="2584">
                  <c:v>17.944444444444386</c:v>
                </c:pt>
                <c:pt idx="2585">
                  <c:v>17.951388888888836</c:v>
                </c:pt>
                <c:pt idx="2586">
                  <c:v>17.958333333333233</c:v>
                </c:pt>
                <c:pt idx="2587">
                  <c:v>17.96527777777769</c:v>
                </c:pt>
                <c:pt idx="2588">
                  <c:v>17.972222222222129</c:v>
                </c:pt>
                <c:pt idx="2589">
                  <c:v>17.979166666666607</c:v>
                </c:pt>
                <c:pt idx="2590">
                  <c:v>17.986111111111033</c:v>
                </c:pt>
                <c:pt idx="2591">
                  <c:v>17.993055555555493</c:v>
                </c:pt>
                <c:pt idx="2592">
                  <c:v>17.999999999999929</c:v>
                </c:pt>
                <c:pt idx="2593">
                  <c:v>18.00694444444439</c:v>
                </c:pt>
                <c:pt idx="2594">
                  <c:v>18.013888888888847</c:v>
                </c:pt>
                <c:pt idx="2595">
                  <c:v>18.020833333333229</c:v>
                </c:pt>
                <c:pt idx="2596">
                  <c:v>18.02777777777769</c:v>
                </c:pt>
                <c:pt idx="2597">
                  <c:v>18.034722222222133</c:v>
                </c:pt>
                <c:pt idx="2598">
                  <c:v>18.041666666666593</c:v>
                </c:pt>
                <c:pt idx="2599">
                  <c:v>18.048611111111029</c:v>
                </c:pt>
                <c:pt idx="2600">
                  <c:v>18.05555555555549</c:v>
                </c:pt>
                <c:pt idx="2601">
                  <c:v>18.06249999999989</c:v>
                </c:pt>
                <c:pt idx="2602">
                  <c:v>18.069444444444347</c:v>
                </c:pt>
                <c:pt idx="2603">
                  <c:v>18.076388888888808</c:v>
                </c:pt>
                <c:pt idx="2604">
                  <c:v>18.083333333333204</c:v>
                </c:pt>
                <c:pt idx="2605">
                  <c:v>18.090277777777686</c:v>
                </c:pt>
                <c:pt idx="2606">
                  <c:v>18.097222222222129</c:v>
                </c:pt>
                <c:pt idx="2607">
                  <c:v>18.104166666666604</c:v>
                </c:pt>
                <c:pt idx="2608">
                  <c:v>18.111111111111047</c:v>
                </c:pt>
                <c:pt idx="2609">
                  <c:v>18.118055555555493</c:v>
                </c:pt>
                <c:pt idx="2610">
                  <c:v>18.124999999999908</c:v>
                </c:pt>
                <c:pt idx="2611">
                  <c:v>18.131944444444368</c:v>
                </c:pt>
                <c:pt idx="2612">
                  <c:v>18.138888888888811</c:v>
                </c:pt>
                <c:pt idx="2613">
                  <c:v>18.145833333333211</c:v>
                </c:pt>
                <c:pt idx="2614">
                  <c:v>18.152777777777679</c:v>
                </c:pt>
                <c:pt idx="2615">
                  <c:v>18.159722222222122</c:v>
                </c:pt>
                <c:pt idx="2616">
                  <c:v>18.166666666666565</c:v>
                </c:pt>
                <c:pt idx="2617">
                  <c:v>18.173611111111008</c:v>
                </c:pt>
                <c:pt idx="2618">
                  <c:v>18.180555555555451</c:v>
                </c:pt>
                <c:pt idx="2619">
                  <c:v>18.187499999999886</c:v>
                </c:pt>
                <c:pt idx="2620">
                  <c:v>18.194444444444336</c:v>
                </c:pt>
                <c:pt idx="2621">
                  <c:v>18.20138888888879</c:v>
                </c:pt>
                <c:pt idx="2622">
                  <c:v>18.208333333333176</c:v>
                </c:pt>
                <c:pt idx="2623">
                  <c:v>18.215277777777647</c:v>
                </c:pt>
                <c:pt idx="2624">
                  <c:v>18.222222222222079</c:v>
                </c:pt>
                <c:pt idx="2625">
                  <c:v>18.229166666666551</c:v>
                </c:pt>
                <c:pt idx="2626">
                  <c:v>18.236111111110993</c:v>
                </c:pt>
                <c:pt idx="2627">
                  <c:v>18.243055555555436</c:v>
                </c:pt>
                <c:pt idx="2628">
                  <c:v>18.249999999999879</c:v>
                </c:pt>
                <c:pt idx="2629">
                  <c:v>18.256944444444333</c:v>
                </c:pt>
                <c:pt idx="2630">
                  <c:v>18.263888888888765</c:v>
                </c:pt>
                <c:pt idx="2631">
                  <c:v>18.270833333333179</c:v>
                </c:pt>
                <c:pt idx="2632">
                  <c:v>18.277777777777633</c:v>
                </c:pt>
                <c:pt idx="2633">
                  <c:v>18.284722222222072</c:v>
                </c:pt>
                <c:pt idx="2634">
                  <c:v>18.291666666666536</c:v>
                </c:pt>
                <c:pt idx="2635">
                  <c:v>18.298611111110979</c:v>
                </c:pt>
                <c:pt idx="2636">
                  <c:v>18.305555555555433</c:v>
                </c:pt>
                <c:pt idx="2637">
                  <c:v>18.312499999999847</c:v>
                </c:pt>
                <c:pt idx="2638">
                  <c:v>18.319444444444308</c:v>
                </c:pt>
                <c:pt idx="2639">
                  <c:v>18.326388888888751</c:v>
                </c:pt>
                <c:pt idx="2640">
                  <c:v>18.333333333333172</c:v>
                </c:pt>
                <c:pt idx="2641">
                  <c:v>18.340277777777629</c:v>
                </c:pt>
                <c:pt idx="2642">
                  <c:v>18.347222222222079</c:v>
                </c:pt>
                <c:pt idx="2643">
                  <c:v>18.354166666666547</c:v>
                </c:pt>
                <c:pt idx="2644">
                  <c:v>18.361111111110965</c:v>
                </c:pt>
                <c:pt idx="2645">
                  <c:v>18.368055555555408</c:v>
                </c:pt>
                <c:pt idx="2646">
                  <c:v>18.374999999999851</c:v>
                </c:pt>
                <c:pt idx="2647">
                  <c:v>18.381944444444294</c:v>
                </c:pt>
                <c:pt idx="2648">
                  <c:v>18.388888888888737</c:v>
                </c:pt>
                <c:pt idx="2649">
                  <c:v>18.395833333333158</c:v>
                </c:pt>
                <c:pt idx="2650">
                  <c:v>18.402777777777594</c:v>
                </c:pt>
                <c:pt idx="2651">
                  <c:v>18.40972222222203</c:v>
                </c:pt>
                <c:pt idx="2652">
                  <c:v>18.416666666666508</c:v>
                </c:pt>
                <c:pt idx="2653">
                  <c:v>18.423611111110933</c:v>
                </c:pt>
                <c:pt idx="2654">
                  <c:v>18.430555555555387</c:v>
                </c:pt>
                <c:pt idx="2655">
                  <c:v>18.437499999999829</c:v>
                </c:pt>
                <c:pt idx="2656">
                  <c:v>18.444444444444279</c:v>
                </c:pt>
                <c:pt idx="2657">
                  <c:v>18.451388888888733</c:v>
                </c:pt>
                <c:pt idx="2658">
                  <c:v>18.458333333333115</c:v>
                </c:pt>
                <c:pt idx="2659">
                  <c:v>18.46527777777758</c:v>
                </c:pt>
                <c:pt idx="2660">
                  <c:v>18.472222222222019</c:v>
                </c:pt>
                <c:pt idx="2661">
                  <c:v>18.479166666666494</c:v>
                </c:pt>
                <c:pt idx="2662">
                  <c:v>18.486111111110926</c:v>
                </c:pt>
                <c:pt idx="2663">
                  <c:v>18.493055555555379</c:v>
                </c:pt>
                <c:pt idx="2664">
                  <c:v>18.499999999999822</c:v>
                </c:pt>
                <c:pt idx="2665">
                  <c:v>18.506944444444265</c:v>
                </c:pt>
                <c:pt idx="2666">
                  <c:v>18.513888888888737</c:v>
                </c:pt>
                <c:pt idx="2667">
                  <c:v>18.520833333333119</c:v>
                </c:pt>
                <c:pt idx="2668">
                  <c:v>18.527777777777587</c:v>
                </c:pt>
                <c:pt idx="2669">
                  <c:v>18.534722222222026</c:v>
                </c:pt>
                <c:pt idx="2670">
                  <c:v>18.54166666666649</c:v>
                </c:pt>
                <c:pt idx="2671">
                  <c:v>18.548611111110922</c:v>
                </c:pt>
                <c:pt idx="2672">
                  <c:v>18.555555555555362</c:v>
                </c:pt>
                <c:pt idx="2673">
                  <c:v>18.56249999999978</c:v>
                </c:pt>
                <c:pt idx="2674">
                  <c:v>18.569444444444233</c:v>
                </c:pt>
                <c:pt idx="2675">
                  <c:v>18.576388888888694</c:v>
                </c:pt>
                <c:pt idx="2676">
                  <c:v>18.583333333333094</c:v>
                </c:pt>
                <c:pt idx="2677">
                  <c:v>18.59027777777758</c:v>
                </c:pt>
                <c:pt idx="2678">
                  <c:v>18.597222222222022</c:v>
                </c:pt>
                <c:pt idx="2679">
                  <c:v>18.604166666666494</c:v>
                </c:pt>
                <c:pt idx="2680">
                  <c:v>18.611111111110937</c:v>
                </c:pt>
                <c:pt idx="2681">
                  <c:v>18.618055555555351</c:v>
                </c:pt>
                <c:pt idx="2682">
                  <c:v>18.624999999999794</c:v>
                </c:pt>
                <c:pt idx="2683">
                  <c:v>18.631944444444255</c:v>
                </c:pt>
                <c:pt idx="2684">
                  <c:v>18.638888888888705</c:v>
                </c:pt>
                <c:pt idx="2685">
                  <c:v>18.645833333333094</c:v>
                </c:pt>
                <c:pt idx="2686">
                  <c:v>18.652777777777562</c:v>
                </c:pt>
                <c:pt idx="2687">
                  <c:v>18.659722222221983</c:v>
                </c:pt>
                <c:pt idx="2688">
                  <c:v>18.666666666666451</c:v>
                </c:pt>
                <c:pt idx="2689">
                  <c:v>18.673611111110894</c:v>
                </c:pt>
                <c:pt idx="2690">
                  <c:v>18.680555555555326</c:v>
                </c:pt>
                <c:pt idx="2691">
                  <c:v>18.68749999999978</c:v>
                </c:pt>
                <c:pt idx="2692">
                  <c:v>18.69444444444423</c:v>
                </c:pt>
                <c:pt idx="2693">
                  <c:v>18.701388888888665</c:v>
                </c:pt>
                <c:pt idx="2694">
                  <c:v>18.708333333333066</c:v>
                </c:pt>
                <c:pt idx="2695">
                  <c:v>18.715277777777533</c:v>
                </c:pt>
                <c:pt idx="2696">
                  <c:v>18.722222222221955</c:v>
                </c:pt>
                <c:pt idx="2697">
                  <c:v>18.729166666666437</c:v>
                </c:pt>
                <c:pt idx="2698">
                  <c:v>18.73611111111089</c:v>
                </c:pt>
                <c:pt idx="2699">
                  <c:v>18.743055555555323</c:v>
                </c:pt>
                <c:pt idx="2700">
                  <c:v>18.749999999999766</c:v>
                </c:pt>
                <c:pt idx="2701">
                  <c:v>18.756944444444208</c:v>
                </c:pt>
                <c:pt idx="2702">
                  <c:v>18.763888888888651</c:v>
                </c:pt>
                <c:pt idx="2703">
                  <c:v>18.770833333333073</c:v>
                </c:pt>
                <c:pt idx="2704">
                  <c:v>18.777777777777526</c:v>
                </c:pt>
                <c:pt idx="2705">
                  <c:v>18.784722222221941</c:v>
                </c:pt>
                <c:pt idx="2706">
                  <c:v>18.79166666666643</c:v>
                </c:pt>
                <c:pt idx="2707">
                  <c:v>18.798611111110866</c:v>
                </c:pt>
                <c:pt idx="2708">
                  <c:v>18.805555555555291</c:v>
                </c:pt>
                <c:pt idx="2709">
                  <c:v>18.812499999999734</c:v>
                </c:pt>
                <c:pt idx="2710">
                  <c:v>18.819444444444194</c:v>
                </c:pt>
                <c:pt idx="2711">
                  <c:v>18.826388888888637</c:v>
                </c:pt>
                <c:pt idx="2712">
                  <c:v>18.833333333333062</c:v>
                </c:pt>
                <c:pt idx="2713">
                  <c:v>18.840277777777523</c:v>
                </c:pt>
                <c:pt idx="2714">
                  <c:v>18.847222222221941</c:v>
                </c:pt>
                <c:pt idx="2715">
                  <c:v>18.854166666666437</c:v>
                </c:pt>
                <c:pt idx="2716">
                  <c:v>18.861111111110851</c:v>
                </c:pt>
                <c:pt idx="2717">
                  <c:v>18.868055555555287</c:v>
                </c:pt>
                <c:pt idx="2718">
                  <c:v>18.874999999999737</c:v>
                </c:pt>
                <c:pt idx="2719">
                  <c:v>18.881944444444191</c:v>
                </c:pt>
                <c:pt idx="2720">
                  <c:v>18.88888888888863</c:v>
                </c:pt>
                <c:pt idx="2721">
                  <c:v>18.895833333333041</c:v>
                </c:pt>
                <c:pt idx="2722">
                  <c:v>18.90277777777748</c:v>
                </c:pt>
                <c:pt idx="2723">
                  <c:v>18.909722222221905</c:v>
                </c:pt>
                <c:pt idx="2724">
                  <c:v>18.916666666666387</c:v>
                </c:pt>
                <c:pt idx="2725">
                  <c:v>18.923611111110826</c:v>
                </c:pt>
                <c:pt idx="2726">
                  <c:v>18.93055555555528</c:v>
                </c:pt>
                <c:pt idx="2727">
                  <c:v>18.937499999999723</c:v>
                </c:pt>
                <c:pt idx="2728">
                  <c:v>18.944444444444166</c:v>
                </c:pt>
                <c:pt idx="2729">
                  <c:v>18.951388888888626</c:v>
                </c:pt>
                <c:pt idx="2730">
                  <c:v>18.958333333333005</c:v>
                </c:pt>
                <c:pt idx="2731">
                  <c:v>18.965277777777473</c:v>
                </c:pt>
                <c:pt idx="2732">
                  <c:v>18.972222222221895</c:v>
                </c:pt>
                <c:pt idx="2733">
                  <c:v>18.97916666666638</c:v>
                </c:pt>
                <c:pt idx="2734">
                  <c:v>18.986111111110823</c:v>
                </c:pt>
                <c:pt idx="2735">
                  <c:v>18.993055555555266</c:v>
                </c:pt>
                <c:pt idx="2736">
                  <c:v>18.999999999999709</c:v>
                </c:pt>
                <c:pt idx="2737">
                  <c:v>19.006944444444155</c:v>
                </c:pt>
                <c:pt idx="2738">
                  <c:v>19.013888888888623</c:v>
                </c:pt>
                <c:pt idx="2739">
                  <c:v>19.020833333333012</c:v>
                </c:pt>
                <c:pt idx="2740">
                  <c:v>19.02777777777748</c:v>
                </c:pt>
                <c:pt idx="2741">
                  <c:v>19.034722222221905</c:v>
                </c:pt>
                <c:pt idx="2742">
                  <c:v>19.041666666666366</c:v>
                </c:pt>
                <c:pt idx="2743">
                  <c:v>19.048611111110809</c:v>
                </c:pt>
                <c:pt idx="2744">
                  <c:v>19.055555555555252</c:v>
                </c:pt>
                <c:pt idx="2745">
                  <c:v>19.062499999999673</c:v>
                </c:pt>
                <c:pt idx="2746">
                  <c:v>19.069444444444127</c:v>
                </c:pt>
                <c:pt idx="2747">
                  <c:v>19.076388888888591</c:v>
                </c:pt>
                <c:pt idx="2748">
                  <c:v>19.083333333332984</c:v>
                </c:pt>
                <c:pt idx="2749">
                  <c:v>19.090277777777466</c:v>
                </c:pt>
                <c:pt idx="2750">
                  <c:v>19.09722222222188</c:v>
                </c:pt>
                <c:pt idx="2751">
                  <c:v>19.104166666666355</c:v>
                </c:pt>
                <c:pt idx="2752">
                  <c:v>19.111111111110823</c:v>
                </c:pt>
                <c:pt idx="2753">
                  <c:v>19.118055555555237</c:v>
                </c:pt>
                <c:pt idx="2754">
                  <c:v>19.124999999999691</c:v>
                </c:pt>
                <c:pt idx="2755">
                  <c:v>19.131944444444144</c:v>
                </c:pt>
                <c:pt idx="2756">
                  <c:v>19.138888888888598</c:v>
                </c:pt>
                <c:pt idx="2757">
                  <c:v>19.14583333333298</c:v>
                </c:pt>
                <c:pt idx="2758">
                  <c:v>19.152777777777452</c:v>
                </c:pt>
                <c:pt idx="2759">
                  <c:v>19.159722222221873</c:v>
                </c:pt>
                <c:pt idx="2760">
                  <c:v>19.166666666666327</c:v>
                </c:pt>
                <c:pt idx="2761">
                  <c:v>19.173611111110791</c:v>
                </c:pt>
                <c:pt idx="2762">
                  <c:v>19.180555555555223</c:v>
                </c:pt>
                <c:pt idx="2763">
                  <c:v>19.187499999999666</c:v>
                </c:pt>
                <c:pt idx="2764">
                  <c:v>19.194444444444127</c:v>
                </c:pt>
                <c:pt idx="2765">
                  <c:v>19.201388888888555</c:v>
                </c:pt>
                <c:pt idx="2766">
                  <c:v>19.208333333332956</c:v>
                </c:pt>
                <c:pt idx="2767">
                  <c:v>19.215277777777427</c:v>
                </c:pt>
                <c:pt idx="2768">
                  <c:v>19.222222222221845</c:v>
                </c:pt>
                <c:pt idx="2769">
                  <c:v>19.229166666666323</c:v>
                </c:pt>
                <c:pt idx="2770">
                  <c:v>19.236111111110784</c:v>
                </c:pt>
                <c:pt idx="2771">
                  <c:v>19.243055555555209</c:v>
                </c:pt>
                <c:pt idx="2772">
                  <c:v>19.249999999999652</c:v>
                </c:pt>
                <c:pt idx="2773">
                  <c:v>19.256944444444095</c:v>
                </c:pt>
                <c:pt idx="2774">
                  <c:v>19.263888888888538</c:v>
                </c:pt>
                <c:pt idx="2775">
                  <c:v>19.270833333332963</c:v>
                </c:pt>
                <c:pt idx="2776">
                  <c:v>19.277777777777423</c:v>
                </c:pt>
                <c:pt idx="2777">
                  <c:v>19.284722222221824</c:v>
                </c:pt>
                <c:pt idx="2778">
                  <c:v>19.291666666666309</c:v>
                </c:pt>
                <c:pt idx="2779">
                  <c:v>19.298611111110752</c:v>
                </c:pt>
                <c:pt idx="2780">
                  <c:v>19.305555555555188</c:v>
                </c:pt>
                <c:pt idx="2781">
                  <c:v>19.312499999999627</c:v>
                </c:pt>
                <c:pt idx="2782">
                  <c:v>19.319444444444091</c:v>
                </c:pt>
                <c:pt idx="2783">
                  <c:v>19.32638888888853</c:v>
                </c:pt>
                <c:pt idx="2784">
                  <c:v>19.333333333332948</c:v>
                </c:pt>
                <c:pt idx="2785">
                  <c:v>19.340277777777409</c:v>
                </c:pt>
                <c:pt idx="2786">
                  <c:v>19.347222222221824</c:v>
                </c:pt>
                <c:pt idx="2787">
                  <c:v>19.354166666666295</c:v>
                </c:pt>
                <c:pt idx="2788">
                  <c:v>19.361111111110738</c:v>
                </c:pt>
                <c:pt idx="2789">
                  <c:v>19.368055555555181</c:v>
                </c:pt>
                <c:pt idx="2790">
                  <c:v>19.374999999999631</c:v>
                </c:pt>
                <c:pt idx="2791">
                  <c:v>19.381944444444084</c:v>
                </c:pt>
                <c:pt idx="2792">
                  <c:v>19.388888888888527</c:v>
                </c:pt>
                <c:pt idx="2793">
                  <c:v>19.395833333332924</c:v>
                </c:pt>
                <c:pt idx="2794">
                  <c:v>19.402777777777356</c:v>
                </c:pt>
                <c:pt idx="2795">
                  <c:v>19.409722222221799</c:v>
                </c:pt>
                <c:pt idx="2796">
                  <c:v>19.416666666666281</c:v>
                </c:pt>
                <c:pt idx="2797">
                  <c:v>19.423611111110723</c:v>
                </c:pt>
                <c:pt idx="2798">
                  <c:v>19.430555555555166</c:v>
                </c:pt>
                <c:pt idx="2799">
                  <c:v>19.437499999999609</c:v>
                </c:pt>
                <c:pt idx="2800">
                  <c:v>19.444444444444052</c:v>
                </c:pt>
                <c:pt idx="2801">
                  <c:v>19.451388888888495</c:v>
                </c:pt>
                <c:pt idx="2802">
                  <c:v>19.458333333332899</c:v>
                </c:pt>
                <c:pt idx="2803">
                  <c:v>19.465277777777345</c:v>
                </c:pt>
                <c:pt idx="2804">
                  <c:v>19.472222222221784</c:v>
                </c:pt>
                <c:pt idx="2805">
                  <c:v>19.479166666666266</c:v>
                </c:pt>
                <c:pt idx="2806">
                  <c:v>19.486111111110709</c:v>
                </c:pt>
                <c:pt idx="2807">
                  <c:v>19.493055555555152</c:v>
                </c:pt>
                <c:pt idx="2808">
                  <c:v>19.499999999999588</c:v>
                </c:pt>
                <c:pt idx="2809">
                  <c:v>19.506944444444038</c:v>
                </c:pt>
                <c:pt idx="2810">
                  <c:v>19.513888888888509</c:v>
                </c:pt>
                <c:pt idx="2811">
                  <c:v>19.520833333332906</c:v>
                </c:pt>
                <c:pt idx="2812">
                  <c:v>19.527777777777349</c:v>
                </c:pt>
                <c:pt idx="2813">
                  <c:v>19.534722222221788</c:v>
                </c:pt>
                <c:pt idx="2814">
                  <c:v>19.541666666666252</c:v>
                </c:pt>
                <c:pt idx="2815">
                  <c:v>19.548611111110688</c:v>
                </c:pt>
                <c:pt idx="2816">
                  <c:v>19.555555555555127</c:v>
                </c:pt>
                <c:pt idx="2817">
                  <c:v>19.562499999999563</c:v>
                </c:pt>
                <c:pt idx="2818">
                  <c:v>19.569444444444024</c:v>
                </c:pt>
                <c:pt idx="2819">
                  <c:v>19.576388888888484</c:v>
                </c:pt>
                <c:pt idx="2820">
                  <c:v>19.58333333333287</c:v>
                </c:pt>
                <c:pt idx="2821">
                  <c:v>19.590277777777324</c:v>
                </c:pt>
                <c:pt idx="2822">
                  <c:v>19.597222222221774</c:v>
                </c:pt>
                <c:pt idx="2823">
                  <c:v>19.604166666666238</c:v>
                </c:pt>
                <c:pt idx="2824">
                  <c:v>19.611111111110713</c:v>
                </c:pt>
                <c:pt idx="2825">
                  <c:v>19.618055555555131</c:v>
                </c:pt>
                <c:pt idx="2826">
                  <c:v>19.624999999999584</c:v>
                </c:pt>
                <c:pt idx="2827">
                  <c:v>19.631944444444038</c:v>
                </c:pt>
                <c:pt idx="2828">
                  <c:v>19.638888888888488</c:v>
                </c:pt>
                <c:pt idx="2829">
                  <c:v>19.645833333332874</c:v>
                </c:pt>
                <c:pt idx="2830">
                  <c:v>19.652777777777313</c:v>
                </c:pt>
                <c:pt idx="2831">
                  <c:v>19.659722222221763</c:v>
                </c:pt>
                <c:pt idx="2832">
                  <c:v>19.666666666666224</c:v>
                </c:pt>
                <c:pt idx="2833">
                  <c:v>19.673611111110684</c:v>
                </c:pt>
                <c:pt idx="2834">
                  <c:v>19.680555555555109</c:v>
                </c:pt>
                <c:pt idx="2835">
                  <c:v>19.687499999999552</c:v>
                </c:pt>
                <c:pt idx="2836">
                  <c:v>19.694444444443992</c:v>
                </c:pt>
                <c:pt idx="2837">
                  <c:v>19.701388888888438</c:v>
                </c:pt>
                <c:pt idx="2838">
                  <c:v>19.708333333332845</c:v>
                </c:pt>
                <c:pt idx="2839">
                  <c:v>19.715277777777306</c:v>
                </c:pt>
                <c:pt idx="2840">
                  <c:v>19.722222222221724</c:v>
                </c:pt>
                <c:pt idx="2841">
                  <c:v>19.72916666666621</c:v>
                </c:pt>
                <c:pt idx="2842">
                  <c:v>19.73611111111067</c:v>
                </c:pt>
                <c:pt idx="2843">
                  <c:v>19.743055555555092</c:v>
                </c:pt>
                <c:pt idx="2844">
                  <c:v>19.749999999999527</c:v>
                </c:pt>
                <c:pt idx="2845">
                  <c:v>19.756944444443981</c:v>
                </c:pt>
                <c:pt idx="2846">
                  <c:v>19.763888888888431</c:v>
                </c:pt>
                <c:pt idx="2847">
                  <c:v>19.770833333332849</c:v>
                </c:pt>
                <c:pt idx="2848">
                  <c:v>19.777777777777288</c:v>
                </c:pt>
                <c:pt idx="2849">
                  <c:v>19.78472222222171</c:v>
                </c:pt>
                <c:pt idx="2850">
                  <c:v>19.791666666666192</c:v>
                </c:pt>
                <c:pt idx="2851">
                  <c:v>19.798611111110628</c:v>
                </c:pt>
                <c:pt idx="2852">
                  <c:v>19.805555555555081</c:v>
                </c:pt>
                <c:pt idx="2853">
                  <c:v>19.812499999999524</c:v>
                </c:pt>
                <c:pt idx="2854">
                  <c:v>19.819444444443967</c:v>
                </c:pt>
                <c:pt idx="2855">
                  <c:v>19.826388888888427</c:v>
                </c:pt>
                <c:pt idx="2856">
                  <c:v>19.833333333332824</c:v>
                </c:pt>
                <c:pt idx="2857">
                  <c:v>19.840277777777274</c:v>
                </c:pt>
                <c:pt idx="2858">
                  <c:v>19.847222222221713</c:v>
                </c:pt>
                <c:pt idx="2859">
                  <c:v>19.854166666666195</c:v>
                </c:pt>
                <c:pt idx="2860">
                  <c:v>19.861111111110631</c:v>
                </c:pt>
                <c:pt idx="2861">
                  <c:v>19.868055555555067</c:v>
                </c:pt>
                <c:pt idx="2862">
                  <c:v>19.874999999999527</c:v>
                </c:pt>
                <c:pt idx="2863">
                  <c:v>19.881944444443953</c:v>
                </c:pt>
                <c:pt idx="2864">
                  <c:v>19.888888888888392</c:v>
                </c:pt>
                <c:pt idx="2865">
                  <c:v>19.895833333332813</c:v>
                </c:pt>
                <c:pt idx="2866">
                  <c:v>19.902777777777246</c:v>
                </c:pt>
                <c:pt idx="2867">
                  <c:v>19.909722222221689</c:v>
                </c:pt>
                <c:pt idx="2868">
                  <c:v>19.916666666666167</c:v>
                </c:pt>
                <c:pt idx="2869">
                  <c:v>19.92361111111061</c:v>
                </c:pt>
                <c:pt idx="2870">
                  <c:v>19.930555555555053</c:v>
                </c:pt>
                <c:pt idx="2871">
                  <c:v>19.937499999999496</c:v>
                </c:pt>
                <c:pt idx="2872">
                  <c:v>19.944444444443914</c:v>
                </c:pt>
                <c:pt idx="2873">
                  <c:v>19.951388888888381</c:v>
                </c:pt>
                <c:pt idx="2874">
                  <c:v>19.958333333332789</c:v>
                </c:pt>
                <c:pt idx="2875">
                  <c:v>19.965277777777231</c:v>
                </c:pt>
                <c:pt idx="2876">
                  <c:v>19.972222222221678</c:v>
                </c:pt>
                <c:pt idx="2877">
                  <c:v>19.979166666666153</c:v>
                </c:pt>
                <c:pt idx="2878">
                  <c:v>19.986111111110596</c:v>
                </c:pt>
                <c:pt idx="2879">
                  <c:v>19.993055555555028</c:v>
                </c:pt>
                <c:pt idx="2880">
                  <c:v>19.999999999999481</c:v>
                </c:pt>
                <c:pt idx="2881">
                  <c:v>20.006944444443924</c:v>
                </c:pt>
                <c:pt idx="2882">
                  <c:v>20.013888888888385</c:v>
                </c:pt>
                <c:pt idx="2883">
                  <c:v>20.020833333332792</c:v>
                </c:pt>
                <c:pt idx="2884">
                  <c:v>20.027777777777235</c:v>
                </c:pt>
                <c:pt idx="2885">
                  <c:v>20.034722222221689</c:v>
                </c:pt>
                <c:pt idx="2886">
                  <c:v>20.041666666666128</c:v>
                </c:pt>
                <c:pt idx="2887">
                  <c:v>20.048611111110581</c:v>
                </c:pt>
                <c:pt idx="2888">
                  <c:v>20.055555555555024</c:v>
                </c:pt>
                <c:pt idx="2889">
                  <c:v>20.062499999999449</c:v>
                </c:pt>
                <c:pt idx="2890">
                  <c:v>20.069444444443892</c:v>
                </c:pt>
                <c:pt idx="2891">
                  <c:v>20.076388888888353</c:v>
                </c:pt>
                <c:pt idx="2892">
                  <c:v>20.083333333332764</c:v>
                </c:pt>
                <c:pt idx="2893">
                  <c:v>20.090277777777217</c:v>
                </c:pt>
                <c:pt idx="2894">
                  <c:v>20.097222222221664</c:v>
                </c:pt>
                <c:pt idx="2895">
                  <c:v>20.104166666666131</c:v>
                </c:pt>
                <c:pt idx="2896">
                  <c:v>20.111111111110603</c:v>
                </c:pt>
                <c:pt idx="2897">
                  <c:v>20.118055555555028</c:v>
                </c:pt>
                <c:pt idx="2898">
                  <c:v>20.124999999999471</c:v>
                </c:pt>
                <c:pt idx="2899">
                  <c:v>20.131944444443914</c:v>
                </c:pt>
                <c:pt idx="2900">
                  <c:v>20.138888888888356</c:v>
                </c:pt>
                <c:pt idx="2901">
                  <c:v>20.145833333332764</c:v>
                </c:pt>
                <c:pt idx="2902">
                  <c:v>20.152777777777207</c:v>
                </c:pt>
                <c:pt idx="2903">
                  <c:v>20.159722222221649</c:v>
                </c:pt>
                <c:pt idx="2904">
                  <c:v>20.16666666666611</c:v>
                </c:pt>
                <c:pt idx="2905">
                  <c:v>20.173611111110571</c:v>
                </c:pt>
                <c:pt idx="2906">
                  <c:v>20.180555555554996</c:v>
                </c:pt>
                <c:pt idx="2907">
                  <c:v>20.187499999999439</c:v>
                </c:pt>
                <c:pt idx="2908">
                  <c:v>20.194444444443885</c:v>
                </c:pt>
                <c:pt idx="2909">
                  <c:v>20.201388888888324</c:v>
                </c:pt>
                <c:pt idx="2910">
                  <c:v>20.208333333332732</c:v>
                </c:pt>
                <c:pt idx="2911">
                  <c:v>20.215277777777192</c:v>
                </c:pt>
                <c:pt idx="2912">
                  <c:v>20.222222222221617</c:v>
                </c:pt>
                <c:pt idx="2913">
                  <c:v>20.229166666666096</c:v>
                </c:pt>
                <c:pt idx="2914">
                  <c:v>20.236111111110556</c:v>
                </c:pt>
                <c:pt idx="2915">
                  <c:v>20.243055555554985</c:v>
                </c:pt>
                <c:pt idx="2916">
                  <c:v>20.249999999999424</c:v>
                </c:pt>
                <c:pt idx="2917">
                  <c:v>20.256944444443867</c:v>
                </c:pt>
                <c:pt idx="2918">
                  <c:v>20.26388888888831</c:v>
                </c:pt>
                <c:pt idx="2919">
                  <c:v>20.270833333332735</c:v>
                </c:pt>
                <c:pt idx="2920">
                  <c:v>20.277777777777189</c:v>
                </c:pt>
                <c:pt idx="2921">
                  <c:v>20.284722222221603</c:v>
                </c:pt>
                <c:pt idx="2922">
                  <c:v>20.291666666666085</c:v>
                </c:pt>
                <c:pt idx="2923">
                  <c:v>20.298611111110525</c:v>
                </c:pt>
                <c:pt idx="2924">
                  <c:v>20.305555555554967</c:v>
                </c:pt>
                <c:pt idx="2925">
                  <c:v>20.31249999999941</c:v>
                </c:pt>
                <c:pt idx="2926">
                  <c:v>20.319444444443853</c:v>
                </c:pt>
                <c:pt idx="2927">
                  <c:v>20.326388888888296</c:v>
                </c:pt>
                <c:pt idx="2928">
                  <c:v>20.333333333332718</c:v>
                </c:pt>
                <c:pt idx="2929">
                  <c:v>20.340277777777182</c:v>
                </c:pt>
                <c:pt idx="2930">
                  <c:v>20.347222222221607</c:v>
                </c:pt>
                <c:pt idx="2931">
                  <c:v>20.354166666666089</c:v>
                </c:pt>
                <c:pt idx="2932">
                  <c:v>20.361111111110528</c:v>
                </c:pt>
                <c:pt idx="2933">
                  <c:v>20.368055555554953</c:v>
                </c:pt>
                <c:pt idx="2934">
                  <c:v>20.374999999999396</c:v>
                </c:pt>
                <c:pt idx="2935">
                  <c:v>20.381944444443839</c:v>
                </c:pt>
                <c:pt idx="2936">
                  <c:v>20.388888888888285</c:v>
                </c:pt>
                <c:pt idx="2937">
                  <c:v>20.395833333332707</c:v>
                </c:pt>
                <c:pt idx="2938">
                  <c:v>20.402777777777132</c:v>
                </c:pt>
                <c:pt idx="2939">
                  <c:v>20.409722222221578</c:v>
                </c:pt>
                <c:pt idx="2940">
                  <c:v>20.416666666666053</c:v>
                </c:pt>
                <c:pt idx="2941">
                  <c:v>20.423611111110496</c:v>
                </c:pt>
                <c:pt idx="2942">
                  <c:v>20.430555555554939</c:v>
                </c:pt>
                <c:pt idx="2943">
                  <c:v>20.437499999999382</c:v>
                </c:pt>
                <c:pt idx="2944">
                  <c:v>20.444444444443807</c:v>
                </c:pt>
                <c:pt idx="2945">
                  <c:v>20.451388888888268</c:v>
                </c:pt>
                <c:pt idx="2946">
                  <c:v>20.458333333332682</c:v>
                </c:pt>
                <c:pt idx="2947">
                  <c:v>20.465277777777118</c:v>
                </c:pt>
                <c:pt idx="2948">
                  <c:v>20.472222222221564</c:v>
                </c:pt>
                <c:pt idx="2949">
                  <c:v>20.479166666666039</c:v>
                </c:pt>
                <c:pt idx="2950">
                  <c:v>20.486111111110485</c:v>
                </c:pt>
                <c:pt idx="2951">
                  <c:v>20.493055555554925</c:v>
                </c:pt>
                <c:pt idx="2952">
                  <c:v>20.49999999999935</c:v>
                </c:pt>
                <c:pt idx="2953">
                  <c:v>20.50694444444381</c:v>
                </c:pt>
                <c:pt idx="2954">
                  <c:v>20.513888888888271</c:v>
                </c:pt>
                <c:pt idx="2955">
                  <c:v>20.520833333332689</c:v>
                </c:pt>
                <c:pt idx="2956">
                  <c:v>20.527777777777121</c:v>
                </c:pt>
                <c:pt idx="2957">
                  <c:v>20.534722222221582</c:v>
                </c:pt>
                <c:pt idx="2958">
                  <c:v>20.541666666666025</c:v>
                </c:pt>
                <c:pt idx="2959">
                  <c:v>20.548611111110468</c:v>
                </c:pt>
                <c:pt idx="2960">
                  <c:v>20.555555555554911</c:v>
                </c:pt>
                <c:pt idx="2961">
                  <c:v>20.562499999999318</c:v>
                </c:pt>
                <c:pt idx="2962">
                  <c:v>20.569444444443789</c:v>
                </c:pt>
                <c:pt idx="2963">
                  <c:v>20.576388888888239</c:v>
                </c:pt>
                <c:pt idx="2964">
                  <c:v>20.58333333333265</c:v>
                </c:pt>
                <c:pt idx="2965">
                  <c:v>20.590277777777107</c:v>
                </c:pt>
                <c:pt idx="2966">
                  <c:v>20.59722222222155</c:v>
                </c:pt>
                <c:pt idx="2967">
                  <c:v>20.604166666666028</c:v>
                </c:pt>
                <c:pt idx="2968">
                  <c:v>20.611111111110493</c:v>
                </c:pt>
                <c:pt idx="2969">
                  <c:v>20.618055555554914</c:v>
                </c:pt>
                <c:pt idx="2970">
                  <c:v>20.624999999999339</c:v>
                </c:pt>
                <c:pt idx="2971">
                  <c:v>20.631944444443807</c:v>
                </c:pt>
                <c:pt idx="2972">
                  <c:v>20.638888888888243</c:v>
                </c:pt>
                <c:pt idx="2973">
                  <c:v>20.64583333333265</c:v>
                </c:pt>
                <c:pt idx="2974">
                  <c:v>20.652777777777093</c:v>
                </c:pt>
                <c:pt idx="2975">
                  <c:v>20.659722222221536</c:v>
                </c:pt>
                <c:pt idx="2976">
                  <c:v>20.666666666665989</c:v>
                </c:pt>
                <c:pt idx="2977">
                  <c:v>20.673611111110457</c:v>
                </c:pt>
                <c:pt idx="2978">
                  <c:v>20.680555555554893</c:v>
                </c:pt>
                <c:pt idx="2979">
                  <c:v>20.687499999999307</c:v>
                </c:pt>
                <c:pt idx="2980">
                  <c:v>20.694444444443768</c:v>
                </c:pt>
                <c:pt idx="2981">
                  <c:v>20.701388888888211</c:v>
                </c:pt>
                <c:pt idx="2982">
                  <c:v>20.708333333332618</c:v>
                </c:pt>
                <c:pt idx="2983">
                  <c:v>20.715277777777089</c:v>
                </c:pt>
                <c:pt idx="2984">
                  <c:v>20.722222222221504</c:v>
                </c:pt>
                <c:pt idx="2985">
                  <c:v>20.729166666665982</c:v>
                </c:pt>
                <c:pt idx="2986">
                  <c:v>20.736111111110446</c:v>
                </c:pt>
                <c:pt idx="2987">
                  <c:v>20.743055555554868</c:v>
                </c:pt>
                <c:pt idx="2988">
                  <c:v>20.749999999999293</c:v>
                </c:pt>
                <c:pt idx="2989">
                  <c:v>20.756944444443754</c:v>
                </c:pt>
                <c:pt idx="2990">
                  <c:v>20.763888888888197</c:v>
                </c:pt>
                <c:pt idx="2991">
                  <c:v>20.770833333332629</c:v>
                </c:pt>
                <c:pt idx="2992">
                  <c:v>20.777777777777082</c:v>
                </c:pt>
                <c:pt idx="2993">
                  <c:v>20.78472222222149</c:v>
                </c:pt>
                <c:pt idx="2994">
                  <c:v>20.79166666666595</c:v>
                </c:pt>
                <c:pt idx="2995">
                  <c:v>20.798611111110411</c:v>
                </c:pt>
                <c:pt idx="2996">
                  <c:v>20.805555555554854</c:v>
                </c:pt>
                <c:pt idx="2997">
                  <c:v>20.812499999999289</c:v>
                </c:pt>
                <c:pt idx="2998">
                  <c:v>20.819444444443739</c:v>
                </c:pt>
                <c:pt idx="2999">
                  <c:v>20.826388888888193</c:v>
                </c:pt>
                <c:pt idx="3000">
                  <c:v>20.833333333332622</c:v>
                </c:pt>
                <c:pt idx="3001">
                  <c:v>20.84027777777705</c:v>
                </c:pt>
                <c:pt idx="3002">
                  <c:v>20.847222222221493</c:v>
                </c:pt>
                <c:pt idx="3003">
                  <c:v>20.854166666665954</c:v>
                </c:pt>
                <c:pt idx="3004">
                  <c:v>20.861111111110397</c:v>
                </c:pt>
                <c:pt idx="3005">
                  <c:v>20.868055555554839</c:v>
                </c:pt>
                <c:pt idx="3006">
                  <c:v>20.874999999999293</c:v>
                </c:pt>
                <c:pt idx="3007">
                  <c:v>20.881944444443725</c:v>
                </c:pt>
                <c:pt idx="3008">
                  <c:v>20.888888888888168</c:v>
                </c:pt>
                <c:pt idx="3009">
                  <c:v>20.895833333332593</c:v>
                </c:pt>
                <c:pt idx="3010">
                  <c:v>20.902777777777018</c:v>
                </c:pt>
                <c:pt idx="3011">
                  <c:v>20.909722222221468</c:v>
                </c:pt>
                <c:pt idx="3012">
                  <c:v>20.916666666665929</c:v>
                </c:pt>
                <c:pt idx="3013">
                  <c:v>20.923611111110382</c:v>
                </c:pt>
                <c:pt idx="3014">
                  <c:v>20.930555555554825</c:v>
                </c:pt>
                <c:pt idx="3015">
                  <c:v>20.93749999999925</c:v>
                </c:pt>
                <c:pt idx="3016">
                  <c:v>20.944444444443693</c:v>
                </c:pt>
                <c:pt idx="3017">
                  <c:v>20.951388888888154</c:v>
                </c:pt>
                <c:pt idx="3018">
                  <c:v>20.958333333332568</c:v>
                </c:pt>
                <c:pt idx="3019">
                  <c:v>20.965277777777004</c:v>
                </c:pt>
                <c:pt idx="3020">
                  <c:v>20.972222222221454</c:v>
                </c:pt>
                <c:pt idx="3021">
                  <c:v>20.979166666665922</c:v>
                </c:pt>
                <c:pt idx="3022">
                  <c:v>20.98611111111035</c:v>
                </c:pt>
                <c:pt idx="3023">
                  <c:v>20.993055555554811</c:v>
                </c:pt>
                <c:pt idx="3024">
                  <c:v>20.999999999999236</c:v>
                </c:pt>
                <c:pt idx="3025">
                  <c:v>21.006944444443697</c:v>
                </c:pt>
                <c:pt idx="3026">
                  <c:v>21.013888888888157</c:v>
                </c:pt>
                <c:pt idx="3027">
                  <c:v>21.020833333332583</c:v>
                </c:pt>
                <c:pt idx="3028">
                  <c:v>21.027777777777022</c:v>
                </c:pt>
                <c:pt idx="3029">
                  <c:v>21.03472222222145</c:v>
                </c:pt>
                <c:pt idx="3030">
                  <c:v>21.041666666665893</c:v>
                </c:pt>
                <c:pt idx="3031">
                  <c:v>21.048611111110336</c:v>
                </c:pt>
                <c:pt idx="3032">
                  <c:v>21.055555555554797</c:v>
                </c:pt>
                <c:pt idx="3033">
                  <c:v>21.062499999999211</c:v>
                </c:pt>
                <c:pt idx="3034">
                  <c:v>21.069444444443683</c:v>
                </c:pt>
                <c:pt idx="3035">
                  <c:v>21.076388888888125</c:v>
                </c:pt>
                <c:pt idx="3036">
                  <c:v>21.083333333332533</c:v>
                </c:pt>
                <c:pt idx="3037">
                  <c:v>21.090277777776993</c:v>
                </c:pt>
                <c:pt idx="3038">
                  <c:v>21.097222222221436</c:v>
                </c:pt>
                <c:pt idx="3039">
                  <c:v>21.104166666665897</c:v>
                </c:pt>
                <c:pt idx="3040">
                  <c:v>21.111111111110358</c:v>
                </c:pt>
                <c:pt idx="3041">
                  <c:v>21.118055555554804</c:v>
                </c:pt>
                <c:pt idx="3042">
                  <c:v>21.124999999999233</c:v>
                </c:pt>
                <c:pt idx="3043">
                  <c:v>21.131944444443697</c:v>
                </c:pt>
                <c:pt idx="3044">
                  <c:v>21.138888888888136</c:v>
                </c:pt>
                <c:pt idx="3045">
                  <c:v>21.145833333332536</c:v>
                </c:pt>
                <c:pt idx="3046">
                  <c:v>21.152777777776986</c:v>
                </c:pt>
                <c:pt idx="3047">
                  <c:v>21.159722222221429</c:v>
                </c:pt>
                <c:pt idx="3048">
                  <c:v>21.166666666665883</c:v>
                </c:pt>
                <c:pt idx="3049">
                  <c:v>21.173611111110333</c:v>
                </c:pt>
                <c:pt idx="3050">
                  <c:v>21.180555555554768</c:v>
                </c:pt>
                <c:pt idx="3051">
                  <c:v>21.187499999999194</c:v>
                </c:pt>
                <c:pt idx="3052">
                  <c:v>21.194444444443654</c:v>
                </c:pt>
                <c:pt idx="3053">
                  <c:v>21.201388888888097</c:v>
                </c:pt>
                <c:pt idx="3054">
                  <c:v>21.208333333332515</c:v>
                </c:pt>
                <c:pt idx="3055">
                  <c:v>21.215277777776983</c:v>
                </c:pt>
                <c:pt idx="3056">
                  <c:v>21.222222222221401</c:v>
                </c:pt>
                <c:pt idx="3057">
                  <c:v>21.229166666665851</c:v>
                </c:pt>
                <c:pt idx="3058">
                  <c:v>21.236111111110311</c:v>
                </c:pt>
                <c:pt idx="3059">
                  <c:v>21.243055555554754</c:v>
                </c:pt>
                <c:pt idx="3060">
                  <c:v>21.249999999999186</c:v>
                </c:pt>
                <c:pt idx="3061">
                  <c:v>21.25694444444364</c:v>
                </c:pt>
                <c:pt idx="3062">
                  <c:v>21.26388888888809</c:v>
                </c:pt>
                <c:pt idx="3063">
                  <c:v>21.270833333332526</c:v>
                </c:pt>
                <c:pt idx="3064">
                  <c:v>21.277777777776969</c:v>
                </c:pt>
                <c:pt idx="3065">
                  <c:v>21.284722222221372</c:v>
                </c:pt>
                <c:pt idx="3066">
                  <c:v>21.291666666665837</c:v>
                </c:pt>
                <c:pt idx="3067">
                  <c:v>21.298611111110286</c:v>
                </c:pt>
                <c:pt idx="3068">
                  <c:v>21.30555555555474</c:v>
                </c:pt>
                <c:pt idx="3069">
                  <c:v>21.312499999999183</c:v>
                </c:pt>
                <c:pt idx="3070">
                  <c:v>21.319444444443633</c:v>
                </c:pt>
                <c:pt idx="3071">
                  <c:v>21.326388888888086</c:v>
                </c:pt>
                <c:pt idx="3072">
                  <c:v>21.333333333332494</c:v>
                </c:pt>
                <c:pt idx="3073">
                  <c:v>21.340277777776937</c:v>
                </c:pt>
                <c:pt idx="3074">
                  <c:v>21.347222222221372</c:v>
                </c:pt>
                <c:pt idx="3075">
                  <c:v>21.35416666666584</c:v>
                </c:pt>
                <c:pt idx="3076">
                  <c:v>21.36111111111029</c:v>
                </c:pt>
                <c:pt idx="3077">
                  <c:v>21.368055555554733</c:v>
                </c:pt>
                <c:pt idx="3078">
                  <c:v>21.374999999999186</c:v>
                </c:pt>
                <c:pt idx="3079">
                  <c:v>21.381944444443615</c:v>
                </c:pt>
                <c:pt idx="3080">
                  <c:v>21.388888888888054</c:v>
                </c:pt>
                <c:pt idx="3081">
                  <c:v>21.395833333332487</c:v>
                </c:pt>
                <c:pt idx="3082">
                  <c:v>21.402777777776915</c:v>
                </c:pt>
                <c:pt idx="3083">
                  <c:v>21.409722222221344</c:v>
                </c:pt>
                <c:pt idx="3084">
                  <c:v>21.416666666665826</c:v>
                </c:pt>
                <c:pt idx="3085">
                  <c:v>21.423611111110269</c:v>
                </c:pt>
                <c:pt idx="3086">
                  <c:v>21.430555555554715</c:v>
                </c:pt>
                <c:pt idx="3087">
                  <c:v>21.437499999999137</c:v>
                </c:pt>
                <c:pt idx="3088">
                  <c:v>21.444444444443587</c:v>
                </c:pt>
                <c:pt idx="3089">
                  <c:v>21.45138888888804</c:v>
                </c:pt>
                <c:pt idx="3090">
                  <c:v>21.458333333332465</c:v>
                </c:pt>
                <c:pt idx="3091">
                  <c:v>21.465277777776901</c:v>
                </c:pt>
                <c:pt idx="3092">
                  <c:v>21.472222222221323</c:v>
                </c:pt>
                <c:pt idx="3093">
                  <c:v>21.479166666665812</c:v>
                </c:pt>
                <c:pt idx="3094">
                  <c:v>21.486111111110237</c:v>
                </c:pt>
                <c:pt idx="3095">
                  <c:v>21.493055555554697</c:v>
                </c:pt>
                <c:pt idx="3096">
                  <c:v>21.499999999999126</c:v>
                </c:pt>
                <c:pt idx="3097">
                  <c:v>21.50694444444359</c:v>
                </c:pt>
                <c:pt idx="3098">
                  <c:v>21.513888888888047</c:v>
                </c:pt>
                <c:pt idx="3099">
                  <c:v>21.520833333332469</c:v>
                </c:pt>
                <c:pt idx="3100">
                  <c:v>21.527777777776912</c:v>
                </c:pt>
                <c:pt idx="3101">
                  <c:v>21.534722222221323</c:v>
                </c:pt>
                <c:pt idx="3102">
                  <c:v>21.541666666665787</c:v>
                </c:pt>
                <c:pt idx="3103">
                  <c:v>21.548611111110226</c:v>
                </c:pt>
                <c:pt idx="3104">
                  <c:v>21.55555555555469</c:v>
                </c:pt>
                <c:pt idx="3105">
                  <c:v>21.562499999999101</c:v>
                </c:pt>
                <c:pt idx="3106">
                  <c:v>21.569444444443569</c:v>
                </c:pt>
                <c:pt idx="3107">
                  <c:v>21.576388888888015</c:v>
                </c:pt>
                <c:pt idx="3108">
                  <c:v>21.583333333332423</c:v>
                </c:pt>
                <c:pt idx="3109">
                  <c:v>21.590277777776887</c:v>
                </c:pt>
                <c:pt idx="3110">
                  <c:v>21.597222222221315</c:v>
                </c:pt>
                <c:pt idx="3111">
                  <c:v>21.60416666666579</c:v>
                </c:pt>
                <c:pt idx="3112">
                  <c:v>21.611111111110247</c:v>
                </c:pt>
                <c:pt idx="3113">
                  <c:v>21.618055555554697</c:v>
                </c:pt>
                <c:pt idx="3114">
                  <c:v>21.624999999999115</c:v>
                </c:pt>
                <c:pt idx="3115">
                  <c:v>21.631944444443583</c:v>
                </c:pt>
                <c:pt idx="3116">
                  <c:v>21.638888888887998</c:v>
                </c:pt>
                <c:pt idx="3117">
                  <c:v>21.645833333332426</c:v>
                </c:pt>
                <c:pt idx="3118">
                  <c:v>21.652777777776883</c:v>
                </c:pt>
                <c:pt idx="3119">
                  <c:v>21.659722222221301</c:v>
                </c:pt>
                <c:pt idx="3120">
                  <c:v>21.666666666665769</c:v>
                </c:pt>
                <c:pt idx="3121">
                  <c:v>21.673611111110215</c:v>
                </c:pt>
                <c:pt idx="3122">
                  <c:v>21.680555555554655</c:v>
                </c:pt>
                <c:pt idx="3123">
                  <c:v>21.687499999999087</c:v>
                </c:pt>
                <c:pt idx="3124">
                  <c:v>21.69444444444354</c:v>
                </c:pt>
                <c:pt idx="3125">
                  <c:v>21.701388888887983</c:v>
                </c:pt>
                <c:pt idx="3126">
                  <c:v>21.708333333332408</c:v>
                </c:pt>
                <c:pt idx="3127">
                  <c:v>21.715277777776869</c:v>
                </c:pt>
                <c:pt idx="3128">
                  <c:v>21.722222222221269</c:v>
                </c:pt>
                <c:pt idx="3129">
                  <c:v>21.729166666665737</c:v>
                </c:pt>
                <c:pt idx="3130">
                  <c:v>21.736111111110198</c:v>
                </c:pt>
                <c:pt idx="3131">
                  <c:v>21.743055555554641</c:v>
                </c:pt>
                <c:pt idx="3132">
                  <c:v>21.749999999999083</c:v>
                </c:pt>
                <c:pt idx="3133">
                  <c:v>21.75694444444353</c:v>
                </c:pt>
                <c:pt idx="3134">
                  <c:v>21.763888888887969</c:v>
                </c:pt>
                <c:pt idx="3135">
                  <c:v>21.770833333332412</c:v>
                </c:pt>
                <c:pt idx="3136">
                  <c:v>21.777777777776837</c:v>
                </c:pt>
                <c:pt idx="3137">
                  <c:v>21.784722222221259</c:v>
                </c:pt>
                <c:pt idx="3138">
                  <c:v>21.791666666665726</c:v>
                </c:pt>
                <c:pt idx="3139">
                  <c:v>21.798611111110183</c:v>
                </c:pt>
                <c:pt idx="3140">
                  <c:v>21.80555555555463</c:v>
                </c:pt>
                <c:pt idx="3141">
                  <c:v>21.812499999999069</c:v>
                </c:pt>
                <c:pt idx="3142">
                  <c:v>21.81944444444353</c:v>
                </c:pt>
                <c:pt idx="3143">
                  <c:v>21.826388888887937</c:v>
                </c:pt>
                <c:pt idx="3144">
                  <c:v>21.833333333332373</c:v>
                </c:pt>
                <c:pt idx="3145">
                  <c:v>21.840277777776826</c:v>
                </c:pt>
                <c:pt idx="3146">
                  <c:v>21.847222222221266</c:v>
                </c:pt>
                <c:pt idx="3147">
                  <c:v>21.85416666666573</c:v>
                </c:pt>
                <c:pt idx="3148">
                  <c:v>21.861111111110187</c:v>
                </c:pt>
                <c:pt idx="3149">
                  <c:v>21.86805555555463</c:v>
                </c:pt>
                <c:pt idx="3150">
                  <c:v>21.874999999999055</c:v>
                </c:pt>
                <c:pt idx="3151">
                  <c:v>21.881944444443498</c:v>
                </c:pt>
                <c:pt idx="3152">
                  <c:v>21.888888888887926</c:v>
                </c:pt>
                <c:pt idx="3153">
                  <c:v>21.895833333332366</c:v>
                </c:pt>
                <c:pt idx="3154">
                  <c:v>21.902777777776809</c:v>
                </c:pt>
                <c:pt idx="3155">
                  <c:v>21.909722222221223</c:v>
                </c:pt>
                <c:pt idx="3156">
                  <c:v>21.916666666665712</c:v>
                </c:pt>
                <c:pt idx="3157">
                  <c:v>21.923611111110137</c:v>
                </c:pt>
                <c:pt idx="3158">
                  <c:v>21.930555555554598</c:v>
                </c:pt>
                <c:pt idx="3159">
                  <c:v>21.937499999999027</c:v>
                </c:pt>
                <c:pt idx="3160">
                  <c:v>21.944444444443484</c:v>
                </c:pt>
                <c:pt idx="3161">
                  <c:v>21.951388888887926</c:v>
                </c:pt>
                <c:pt idx="3162">
                  <c:v>21.958333333332323</c:v>
                </c:pt>
                <c:pt idx="3163">
                  <c:v>21.965277777776784</c:v>
                </c:pt>
                <c:pt idx="3164">
                  <c:v>21.972222222221209</c:v>
                </c:pt>
                <c:pt idx="3165">
                  <c:v>21.979166666665687</c:v>
                </c:pt>
                <c:pt idx="3166">
                  <c:v>21.986111111110127</c:v>
                </c:pt>
                <c:pt idx="3167">
                  <c:v>21.993055555554591</c:v>
                </c:pt>
                <c:pt idx="3168">
                  <c:v>21.999999999999027</c:v>
                </c:pt>
                <c:pt idx="3169">
                  <c:v>22.006944444443487</c:v>
                </c:pt>
                <c:pt idx="3170">
                  <c:v>22.01388888888793</c:v>
                </c:pt>
                <c:pt idx="3171">
                  <c:v>22.020833333332323</c:v>
                </c:pt>
                <c:pt idx="3172">
                  <c:v>22.027777777776787</c:v>
                </c:pt>
                <c:pt idx="3173">
                  <c:v>22.034722222221216</c:v>
                </c:pt>
                <c:pt idx="3174">
                  <c:v>22.041666666665684</c:v>
                </c:pt>
                <c:pt idx="3175">
                  <c:v>22.048611111110127</c:v>
                </c:pt>
                <c:pt idx="3176">
                  <c:v>22.055555555554587</c:v>
                </c:pt>
                <c:pt idx="3177">
                  <c:v>22.062499999998984</c:v>
                </c:pt>
                <c:pt idx="3178">
                  <c:v>22.069444444443452</c:v>
                </c:pt>
                <c:pt idx="3179">
                  <c:v>22.076388888887887</c:v>
                </c:pt>
                <c:pt idx="3180">
                  <c:v>22.083333333332295</c:v>
                </c:pt>
                <c:pt idx="3181">
                  <c:v>22.090277777776784</c:v>
                </c:pt>
                <c:pt idx="3182">
                  <c:v>22.097222222221209</c:v>
                </c:pt>
                <c:pt idx="3183">
                  <c:v>22.104166666665687</c:v>
                </c:pt>
                <c:pt idx="3184">
                  <c:v>22.111111111110141</c:v>
                </c:pt>
                <c:pt idx="3185">
                  <c:v>22.118055555554587</c:v>
                </c:pt>
                <c:pt idx="3186">
                  <c:v>22.124999999998998</c:v>
                </c:pt>
                <c:pt idx="3187">
                  <c:v>22.131944444443466</c:v>
                </c:pt>
                <c:pt idx="3188">
                  <c:v>22.138888888887891</c:v>
                </c:pt>
                <c:pt idx="3189">
                  <c:v>22.145833333332309</c:v>
                </c:pt>
                <c:pt idx="3190">
                  <c:v>22.15277777777677</c:v>
                </c:pt>
                <c:pt idx="3191">
                  <c:v>22.159722222221184</c:v>
                </c:pt>
                <c:pt idx="3192">
                  <c:v>22.166666666665652</c:v>
                </c:pt>
                <c:pt idx="3193">
                  <c:v>22.173611111110098</c:v>
                </c:pt>
                <c:pt idx="3194">
                  <c:v>22.180555555554541</c:v>
                </c:pt>
                <c:pt idx="3195">
                  <c:v>22.187499999998984</c:v>
                </c:pt>
                <c:pt idx="3196">
                  <c:v>22.19444444444343</c:v>
                </c:pt>
                <c:pt idx="3197">
                  <c:v>22.20138888888787</c:v>
                </c:pt>
                <c:pt idx="3198">
                  <c:v>22.20833333333227</c:v>
                </c:pt>
                <c:pt idx="3199">
                  <c:v>22.215277777776752</c:v>
                </c:pt>
                <c:pt idx="3200">
                  <c:v>22.222222222221159</c:v>
                </c:pt>
                <c:pt idx="3201">
                  <c:v>22.229166666665627</c:v>
                </c:pt>
                <c:pt idx="3202">
                  <c:v>22.236111111110091</c:v>
                </c:pt>
                <c:pt idx="3203">
                  <c:v>22.24305555555453</c:v>
                </c:pt>
                <c:pt idx="3204">
                  <c:v>22.24999999999897</c:v>
                </c:pt>
                <c:pt idx="3205">
                  <c:v>22.25694444444343</c:v>
                </c:pt>
                <c:pt idx="3206">
                  <c:v>22.263888888887852</c:v>
                </c:pt>
                <c:pt idx="3207">
                  <c:v>22.270833333332273</c:v>
                </c:pt>
                <c:pt idx="3208">
                  <c:v>22.277777777776727</c:v>
                </c:pt>
                <c:pt idx="3209">
                  <c:v>22.284722222221149</c:v>
                </c:pt>
                <c:pt idx="3210">
                  <c:v>22.291666666665627</c:v>
                </c:pt>
                <c:pt idx="3211">
                  <c:v>22.29861111111007</c:v>
                </c:pt>
                <c:pt idx="3212">
                  <c:v>22.30555555555453</c:v>
                </c:pt>
                <c:pt idx="3213">
                  <c:v>22.312499999998956</c:v>
                </c:pt>
                <c:pt idx="3214">
                  <c:v>22.319444444443388</c:v>
                </c:pt>
                <c:pt idx="3215">
                  <c:v>22.326388888887827</c:v>
                </c:pt>
                <c:pt idx="3216">
                  <c:v>22.333333333332266</c:v>
                </c:pt>
                <c:pt idx="3217">
                  <c:v>22.340277777776727</c:v>
                </c:pt>
                <c:pt idx="3218">
                  <c:v>22.347222222221152</c:v>
                </c:pt>
                <c:pt idx="3219">
                  <c:v>22.35416666666563</c:v>
                </c:pt>
                <c:pt idx="3220">
                  <c:v>22.361111111110073</c:v>
                </c:pt>
                <c:pt idx="3221">
                  <c:v>22.368055555554498</c:v>
                </c:pt>
                <c:pt idx="3222">
                  <c:v>22.374999999998941</c:v>
                </c:pt>
                <c:pt idx="3223">
                  <c:v>22.381944444443384</c:v>
                </c:pt>
                <c:pt idx="3224">
                  <c:v>22.388888888887827</c:v>
                </c:pt>
                <c:pt idx="3225">
                  <c:v>22.395833333332252</c:v>
                </c:pt>
                <c:pt idx="3226">
                  <c:v>22.402777777776695</c:v>
                </c:pt>
                <c:pt idx="3227">
                  <c:v>22.409722222221113</c:v>
                </c:pt>
                <c:pt idx="3228">
                  <c:v>22.416666666665588</c:v>
                </c:pt>
                <c:pt idx="3229">
                  <c:v>22.423611111110027</c:v>
                </c:pt>
                <c:pt idx="3230">
                  <c:v>22.430555555554491</c:v>
                </c:pt>
                <c:pt idx="3231">
                  <c:v>22.437499999998927</c:v>
                </c:pt>
                <c:pt idx="3232">
                  <c:v>22.444444444443352</c:v>
                </c:pt>
                <c:pt idx="3233">
                  <c:v>22.451388888887813</c:v>
                </c:pt>
                <c:pt idx="3234">
                  <c:v>22.458333333332213</c:v>
                </c:pt>
                <c:pt idx="3235">
                  <c:v>22.465277777776677</c:v>
                </c:pt>
                <c:pt idx="3236">
                  <c:v>22.472222222221099</c:v>
                </c:pt>
                <c:pt idx="3237">
                  <c:v>22.479166666665584</c:v>
                </c:pt>
                <c:pt idx="3238">
                  <c:v>22.486111111110027</c:v>
                </c:pt>
                <c:pt idx="3239">
                  <c:v>22.493055555554488</c:v>
                </c:pt>
                <c:pt idx="3240">
                  <c:v>22.499999999998913</c:v>
                </c:pt>
                <c:pt idx="3241">
                  <c:v>22.506944444443356</c:v>
                </c:pt>
                <c:pt idx="3242">
                  <c:v>22.513888888887816</c:v>
                </c:pt>
                <c:pt idx="3243">
                  <c:v>22.520833333332217</c:v>
                </c:pt>
                <c:pt idx="3244">
                  <c:v>22.527777777776684</c:v>
                </c:pt>
                <c:pt idx="3245">
                  <c:v>22.534722222221109</c:v>
                </c:pt>
                <c:pt idx="3246">
                  <c:v>22.54166666666557</c:v>
                </c:pt>
                <c:pt idx="3247">
                  <c:v>22.548611111110013</c:v>
                </c:pt>
                <c:pt idx="3248">
                  <c:v>22.555555555554474</c:v>
                </c:pt>
                <c:pt idx="3249">
                  <c:v>22.562499999998877</c:v>
                </c:pt>
                <c:pt idx="3250">
                  <c:v>22.569444444443317</c:v>
                </c:pt>
                <c:pt idx="3251">
                  <c:v>22.576388888887784</c:v>
                </c:pt>
                <c:pt idx="3252">
                  <c:v>22.583333333332192</c:v>
                </c:pt>
                <c:pt idx="3253">
                  <c:v>22.59027777777667</c:v>
                </c:pt>
                <c:pt idx="3254">
                  <c:v>22.597222222221095</c:v>
                </c:pt>
                <c:pt idx="3255">
                  <c:v>22.604166666665574</c:v>
                </c:pt>
                <c:pt idx="3256">
                  <c:v>22.611111111110031</c:v>
                </c:pt>
                <c:pt idx="3257">
                  <c:v>22.618055555554477</c:v>
                </c:pt>
                <c:pt idx="3258">
                  <c:v>22.624999999998895</c:v>
                </c:pt>
                <c:pt idx="3259">
                  <c:v>22.631944444443331</c:v>
                </c:pt>
                <c:pt idx="3260">
                  <c:v>22.638888888887788</c:v>
                </c:pt>
                <c:pt idx="3261">
                  <c:v>22.645833333332195</c:v>
                </c:pt>
                <c:pt idx="3262">
                  <c:v>22.652777777776656</c:v>
                </c:pt>
                <c:pt idx="3263">
                  <c:v>22.659722222221077</c:v>
                </c:pt>
                <c:pt idx="3264">
                  <c:v>22.666666666665542</c:v>
                </c:pt>
                <c:pt idx="3265">
                  <c:v>22.673611111109985</c:v>
                </c:pt>
                <c:pt idx="3266">
                  <c:v>22.680555555554431</c:v>
                </c:pt>
                <c:pt idx="3267">
                  <c:v>22.68749999999887</c:v>
                </c:pt>
                <c:pt idx="3268">
                  <c:v>22.694444444443313</c:v>
                </c:pt>
                <c:pt idx="3269">
                  <c:v>22.701388888887756</c:v>
                </c:pt>
                <c:pt idx="3270">
                  <c:v>22.708333333332163</c:v>
                </c:pt>
                <c:pt idx="3271">
                  <c:v>22.715277777776642</c:v>
                </c:pt>
                <c:pt idx="3272">
                  <c:v>22.722222222221049</c:v>
                </c:pt>
                <c:pt idx="3273">
                  <c:v>22.729166666665527</c:v>
                </c:pt>
                <c:pt idx="3274">
                  <c:v>22.73611111110997</c:v>
                </c:pt>
                <c:pt idx="3275">
                  <c:v>22.743055555554431</c:v>
                </c:pt>
                <c:pt idx="3276">
                  <c:v>22.749999999998856</c:v>
                </c:pt>
                <c:pt idx="3277">
                  <c:v>22.756944444443299</c:v>
                </c:pt>
                <c:pt idx="3278">
                  <c:v>22.763888888887742</c:v>
                </c:pt>
                <c:pt idx="3279">
                  <c:v>22.770833333332167</c:v>
                </c:pt>
                <c:pt idx="3280">
                  <c:v>22.777777777776627</c:v>
                </c:pt>
                <c:pt idx="3281">
                  <c:v>22.784722222221035</c:v>
                </c:pt>
                <c:pt idx="3282">
                  <c:v>22.791666666665513</c:v>
                </c:pt>
                <c:pt idx="3283">
                  <c:v>22.798611111109931</c:v>
                </c:pt>
                <c:pt idx="3284">
                  <c:v>22.805555555554399</c:v>
                </c:pt>
                <c:pt idx="3285">
                  <c:v>22.812499999998842</c:v>
                </c:pt>
                <c:pt idx="3286">
                  <c:v>22.819444444443285</c:v>
                </c:pt>
                <c:pt idx="3287">
                  <c:v>22.826388888887728</c:v>
                </c:pt>
                <c:pt idx="3288">
                  <c:v>22.833333333332153</c:v>
                </c:pt>
                <c:pt idx="3289">
                  <c:v>22.840277777776613</c:v>
                </c:pt>
                <c:pt idx="3290">
                  <c:v>22.847222222221031</c:v>
                </c:pt>
                <c:pt idx="3291">
                  <c:v>22.854166666665517</c:v>
                </c:pt>
                <c:pt idx="3292">
                  <c:v>22.861111111109942</c:v>
                </c:pt>
                <c:pt idx="3293">
                  <c:v>22.868055555554385</c:v>
                </c:pt>
                <c:pt idx="3294">
                  <c:v>22.874999999998831</c:v>
                </c:pt>
                <c:pt idx="3295">
                  <c:v>22.88194444444327</c:v>
                </c:pt>
                <c:pt idx="3296">
                  <c:v>22.888888888887713</c:v>
                </c:pt>
                <c:pt idx="3297">
                  <c:v>22.895833333332138</c:v>
                </c:pt>
                <c:pt idx="3298">
                  <c:v>22.902777777776581</c:v>
                </c:pt>
                <c:pt idx="3299">
                  <c:v>22.909722222221003</c:v>
                </c:pt>
                <c:pt idx="3300">
                  <c:v>22.916666666665485</c:v>
                </c:pt>
                <c:pt idx="3301">
                  <c:v>22.92361111110991</c:v>
                </c:pt>
                <c:pt idx="3302">
                  <c:v>22.930555555554371</c:v>
                </c:pt>
                <c:pt idx="3303">
                  <c:v>22.937499999998813</c:v>
                </c:pt>
                <c:pt idx="3304">
                  <c:v>22.944444444443238</c:v>
                </c:pt>
                <c:pt idx="3305">
                  <c:v>22.951388888887699</c:v>
                </c:pt>
                <c:pt idx="3306">
                  <c:v>22.958333333332103</c:v>
                </c:pt>
                <c:pt idx="3307">
                  <c:v>22.965277777776567</c:v>
                </c:pt>
                <c:pt idx="3308">
                  <c:v>22.972222222220992</c:v>
                </c:pt>
                <c:pt idx="3309">
                  <c:v>22.979166666665471</c:v>
                </c:pt>
                <c:pt idx="3310">
                  <c:v>22.986111111109896</c:v>
                </c:pt>
                <c:pt idx="3311">
                  <c:v>22.993055555554356</c:v>
                </c:pt>
                <c:pt idx="3312">
                  <c:v>22.999999999998799</c:v>
                </c:pt>
                <c:pt idx="3313">
                  <c:v>23.006944444443242</c:v>
                </c:pt>
                <c:pt idx="3314">
                  <c:v>23.013888888887703</c:v>
                </c:pt>
                <c:pt idx="3315">
                  <c:v>23.02083333333211</c:v>
                </c:pt>
                <c:pt idx="3316">
                  <c:v>23.027777777776571</c:v>
                </c:pt>
                <c:pt idx="3317">
                  <c:v>23.034722222220996</c:v>
                </c:pt>
                <c:pt idx="3318">
                  <c:v>23.041666666665456</c:v>
                </c:pt>
                <c:pt idx="3319">
                  <c:v>23.048611111109889</c:v>
                </c:pt>
                <c:pt idx="3320">
                  <c:v>23.055555555554342</c:v>
                </c:pt>
                <c:pt idx="3321">
                  <c:v>23.062499999998767</c:v>
                </c:pt>
                <c:pt idx="3322">
                  <c:v>23.06944444444321</c:v>
                </c:pt>
                <c:pt idx="3323">
                  <c:v>23.076388888887671</c:v>
                </c:pt>
                <c:pt idx="3324">
                  <c:v>23.083333333332078</c:v>
                </c:pt>
                <c:pt idx="3325">
                  <c:v>23.090277777776556</c:v>
                </c:pt>
                <c:pt idx="3326">
                  <c:v>23.097222222220989</c:v>
                </c:pt>
                <c:pt idx="3327">
                  <c:v>23.10416666666546</c:v>
                </c:pt>
                <c:pt idx="3328">
                  <c:v>23.111111111109906</c:v>
                </c:pt>
                <c:pt idx="3329">
                  <c:v>23.118055555554331</c:v>
                </c:pt>
                <c:pt idx="3330">
                  <c:v>23.124999999998789</c:v>
                </c:pt>
                <c:pt idx="3331">
                  <c:v>23.131944444443231</c:v>
                </c:pt>
                <c:pt idx="3332">
                  <c:v>23.138888888887674</c:v>
                </c:pt>
                <c:pt idx="3333">
                  <c:v>23.145833333332089</c:v>
                </c:pt>
                <c:pt idx="3334">
                  <c:v>23.152777777776542</c:v>
                </c:pt>
                <c:pt idx="3335">
                  <c:v>23.159722222220982</c:v>
                </c:pt>
                <c:pt idx="3336">
                  <c:v>23.166666666665428</c:v>
                </c:pt>
                <c:pt idx="3337">
                  <c:v>23.173611111109871</c:v>
                </c:pt>
                <c:pt idx="3338">
                  <c:v>23.180555555554314</c:v>
                </c:pt>
                <c:pt idx="3339">
                  <c:v>23.187499999998757</c:v>
                </c:pt>
                <c:pt idx="3340">
                  <c:v>23.194444444443199</c:v>
                </c:pt>
                <c:pt idx="3341">
                  <c:v>23.201388888887642</c:v>
                </c:pt>
                <c:pt idx="3342">
                  <c:v>23.20833333333205</c:v>
                </c:pt>
                <c:pt idx="3343">
                  <c:v>23.215277777776528</c:v>
                </c:pt>
                <c:pt idx="3344">
                  <c:v>23.222222222220935</c:v>
                </c:pt>
                <c:pt idx="3345">
                  <c:v>23.229166666665414</c:v>
                </c:pt>
                <c:pt idx="3346">
                  <c:v>23.236111111109857</c:v>
                </c:pt>
                <c:pt idx="3347">
                  <c:v>23.243055555554299</c:v>
                </c:pt>
                <c:pt idx="3348">
                  <c:v>23.249999999998742</c:v>
                </c:pt>
                <c:pt idx="3349">
                  <c:v>23.256944444443185</c:v>
                </c:pt>
                <c:pt idx="3350">
                  <c:v>23.263888888887628</c:v>
                </c:pt>
                <c:pt idx="3351">
                  <c:v>23.270833333332053</c:v>
                </c:pt>
                <c:pt idx="3352">
                  <c:v>23.277777777776514</c:v>
                </c:pt>
                <c:pt idx="3353">
                  <c:v>23.284722222220918</c:v>
                </c:pt>
                <c:pt idx="3354">
                  <c:v>23.2916666666654</c:v>
                </c:pt>
                <c:pt idx="3355">
                  <c:v>23.298611111109821</c:v>
                </c:pt>
                <c:pt idx="3356">
                  <c:v>23.305555555554285</c:v>
                </c:pt>
                <c:pt idx="3357">
                  <c:v>23.312499999998728</c:v>
                </c:pt>
                <c:pt idx="3358">
                  <c:v>23.319444444443171</c:v>
                </c:pt>
                <c:pt idx="3359">
                  <c:v>23.326388888887614</c:v>
                </c:pt>
                <c:pt idx="3360">
                  <c:v>23.333333333332039</c:v>
                </c:pt>
                <c:pt idx="3361">
                  <c:v>23.3402777777765</c:v>
                </c:pt>
                <c:pt idx="3362">
                  <c:v>23.347222222220921</c:v>
                </c:pt>
                <c:pt idx="3363">
                  <c:v>23.354166666665385</c:v>
                </c:pt>
                <c:pt idx="3364">
                  <c:v>23.361111111109828</c:v>
                </c:pt>
                <c:pt idx="3365">
                  <c:v>23.368055555554271</c:v>
                </c:pt>
                <c:pt idx="3366">
                  <c:v>23.374999999998732</c:v>
                </c:pt>
                <c:pt idx="3367">
                  <c:v>23.381944444443157</c:v>
                </c:pt>
                <c:pt idx="3368">
                  <c:v>23.3888888888876</c:v>
                </c:pt>
                <c:pt idx="3369">
                  <c:v>23.395833333332021</c:v>
                </c:pt>
                <c:pt idx="3370">
                  <c:v>23.402777777776482</c:v>
                </c:pt>
                <c:pt idx="3371">
                  <c:v>23.409722222220893</c:v>
                </c:pt>
                <c:pt idx="3372">
                  <c:v>23.416666666665353</c:v>
                </c:pt>
                <c:pt idx="3373">
                  <c:v>23.423611111109796</c:v>
                </c:pt>
                <c:pt idx="3374">
                  <c:v>23.430555555554257</c:v>
                </c:pt>
                <c:pt idx="3375">
                  <c:v>23.4374999999987</c:v>
                </c:pt>
                <c:pt idx="3376">
                  <c:v>23.444444444443121</c:v>
                </c:pt>
                <c:pt idx="3377">
                  <c:v>23.451388888887585</c:v>
                </c:pt>
                <c:pt idx="3378">
                  <c:v>23.458333333331993</c:v>
                </c:pt>
                <c:pt idx="3379">
                  <c:v>23.465277777776453</c:v>
                </c:pt>
                <c:pt idx="3380">
                  <c:v>23.472222222220882</c:v>
                </c:pt>
                <c:pt idx="3381">
                  <c:v>23.479166666665339</c:v>
                </c:pt>
                <c:pt idx="3382">
                  <c:v>23.486111111109789</c:v>
                </c:pt>
                <c:pt idx="3383">
                  <c:v>23.493055555554243</c:v>
                </c:pt>
                <c:pt idx="3384">
                  <c:v>23.499999999998685</c:v>
                </c:pt>
                <c:pt idx="3385">
                  <c:v>23.506944444443128</c:v>
                </c:pt>
                <c:pt idx="3386">
                  <c:v>23.513888888887596</c:v>
                </c:pt>
                <c:pt idx="3387">
                  <c:v>23.520833333331996</c:v>
                </c:pt>
                <c:pt idx="3388">
                  <c:v>23.527777777776457</c:v>
                </c:pt>
                <c:pt idx="3389">
                  <c:v>23.534722222220889</c:v>
                </c:pt>
                <c:pt idx="3390">
                  <c:v>23.541666666665325</c:v>
                </c:pt>
                <c:pt idx="3391">
                  <c:v>23.548611111109786</c:v>
                </c:pt>
                <c:pt idx="3392">
                  <c:v>23.555555555554228</c:v>
                </c:pt>
                <c:pt idx="3393">
                  <c:v>23.562499999998654</c:v>
                </c:pt>
                <c:pt idx="3394">
                  <c:v>23.569444444443096</c:v>
                </c:pt>
                <c:pt idx="3395">
                  <c:v>23.576388888887557</c:v>
                </c:pt>
                <c:pt idx="3396">
                  <c:v>23.583333333331954</c:v>
                </c:pt>
                <c:pt idx="3397">
                  <c:v>23.590277777776443</c:v>
                </c:pt>
                <c:pt idx="3398">
                  <c:v>23.597222222220886</c:v>
                </c:pt>
                <c:pt idx="3399">
                  <c:v>23.604166666665328</c:v>
                </c:pt>
                <c:pt idx="3400">
                  <c:v>23.611111111109796</c:v>
                </c:pt>
                <c:pt idx="3401">
                  <c:v>23.618055555554232</c:v>
                </c:pt>
                <c:pt idx="3402">
                  <c:v>23.624999999998675</c:v>
                </c:pt>
                <c:pt idx="3403">
                  <c:v>23.631944444443118</c:v>
                </c:pt>
                <c:pt idx="3404">
                  <c:v>23.638888888887561</c:v>
                </c:pt>
                <c:pt idx="3405">
                  <c:v>23.645833333331961</c:v>
                </c:pt>
              </c:numCache>
            </c:numRef>
          </c:xVal>
          <c:yVal>
            <c:numRef>
              <c:f>'Hydromodel con Hfalda _Coos'!$D$26:$D$3431</c:f>
              <c:numCache>
                <c:formatCode>0.0000</c:formatCode>
                <c:ptCount val="3406"/>
                <c:pt idx="0">
                  <c:v>5.0000000000000024E-2</c:v>
                </c:pt>
                <c:pt idx="1">
                  <c:v>5.0217627760304431E-2</c:v>
                </c:pt>
                <c:pt idx="2">
                  <c:v>5.0431815603722396E-2</c:v>
                </c:pt>
                <c:pt idx="3">
                  <c:v>5.2658515930666283E-2</c:v>
                </c:pt>
                <c:pt idx="4">
                  <c:v>5.2834122058114816E-2</c:v>
                </c:pt>
                <c:pt idx="5">
                  <c:v>5.3006952480467946E-2</c:v>
                </c:pt>
                <c:pt idx="6">
                  <c:v>5.3177051071700364E-2</c:v>
                </c:pt>
                <c:pt idx="7">
                  <c:v>5.435241002610789E-2</c:v>
                </c:pt>
                <c:pt idx="8">
                  <c:v>5.5509190757271863E-2</c:v>
                </c:pt>
                <c:pt idx="9">
                  <c:v>5.5639737906674314E-2</c:v>
                </c:pt>
                <c:pt idx="10">
                  <c:v>5.8792068613777192E-2</c:v>
                </c:pt>
                <c:pt idx="11">
                  <c:v>5.9878674214138304E-2</c:v>
                </c:pt>
                <c:pt idx="12">
                  <c:v>6.0948104464496305E-2</c:v>
                </c:pt>
                <c:pt idx="13">
                  <c:v>6.3008579859546374E-2</c:v>
                </c:pt>
                <c:pt idx="14">
                  <c:v>6.402853749084364E-2</c:v>
                </c:pt>
                <c:pt idx="15">
                  <c:v>6.6040322252078912E-2</c:v>
                </c:pt>
                <c:pt idx="16">
                  <c:v>6.8020307888228534E-2</c:v>
                </c:pt>
                <c:pt idx="17">
                  <c:v>6.9968997029780503E-2</c:v>
                </c:pt>
                <c:pt idx="18">
                  <c:v>7.0878935348619471E-2</c:v>
                </c:pt>
                <c:pt idx="19">
                  <c:v>7.6814235864662683E-2</c:v>
                </c:pt>
                <c:pt idx="20">
                  <c:v>8.2655720497830251E-2</c:v>
                </c:pt>
                <c:pt idx="21">
                  <c:v>8.2357178058973968E-2</c:v>
                </c:pt>
                <c:pt idx="22">
                  <c:v>8.5087201550243283E-2</c:v>
                </c:pt>
                <c:pt idx="23">
                  <c:v>9.7853563267876947E-2</c:v>
                </c:pt>
                <c:pt idx="24">
                  <c:v>9.7314797266047914E-2</c:v>
                </c:pt>
                <c:pt idx="25">
                  <c:v>9.6784547228657328E-2</c:v>
                </c:pt>
                <c:pt idx="26">
                  <c:v>9.5254729534939311E-2</c:v>
                </c:pt>
                <c:pt idx="27">
                  <c:v>9.3749092789968055E-2</c:v>
                </c:pt>
                <c:pt idx="28">
                  <c:v>9.3275203793200798E-2</c:v>
                </c:pt>
                <c:pt idx="29">
                  <c:v>9.2808805287352567E-2</c:v>
                </c:pt>
                <c:pt idx="30">
                  <c:v>9.1341829860727933E-2</c:v>
                </c:pt>
                <c:pt idx="31">
                  <c:v>9.090599108507609E-2</c:v>
                </c:pt>
                <c:pt idx="32">
                  <c:v>9.0477041362374E-2</c:v>
                </c:pt>
                <c:pt idx="33">
                  <c:v>9.1062820815134574E-2</c:v>
                </c:pt>
                <c:pt idx="34">
                  <c:v>9.1639341188867671E-2</c:v>
                </c:pt>
                <c:pt idx="35">
                  <c:v>9.0190850808887946E-2</c:v>
                </c:pt>
                <c:pt idx="36">
                  <c:v>8.8765255883564265E-2</c:v>
                </c:pt>
                <c:pt idx="37">
                  <c:v>8.736219451760803E-2</c:v>
                </c:pt>
                <c:pt idx="38">
                  <c:v>8.5981310536001734E-2</c:v>
                </c:pt>
                <c:pt idx="39">
                  <c:v>8.4622253393581343E-2</c:v>
                </c:pt>
                <c:pt idx="40">
                  <c:v>8.328467808604853E-2</c:v>
                </c:pt>
                <c:pt idx="41">
                  <c:v>8.1968245062389963E-2</c:v>
                </c:pt>
                <c:pt idx="42">
                  <c:v>8.0672620138679763E-2</c:v>
                </c:pt>
                <c:pt idx="43">
                  <c:v>8.0405423427056977E-2</c:v>
                </c:pt>
                <c:pt idx="44">
                  <c:v>7.913450112642359E-2</c:v>
                </c:pt>
                <c:pt idx="45">
                  <c:v>7.7883667563905162E-2</c:v>
                </c:pt>
                <c:pt idx="46">
                  <c:v>7.6652605208367863E-2</c:v>
                </c:pt>
                <c:pt idx="47">
                  <c:v>7.5441001547710107E-2</c:v>
                </c:pt>
                <c:pt idx="48">
                  <c:v>7.4248549009529236E-2</c:v>
                </c:pt>
                <c:pt idx="49">
                  <c:v>7.3074944883042864E-2</c:v>
                </c:pt>
                <c:pt idx="50">
                  <c:v>7.1919891242243864E-2</c:v>
                </c:pt>
                <c:pt idx="51">
                  <c:v>7.0783094870270097E-2</c:v>
                </c:pt>
                <c:pt idx="52">
                  <c:v>6.9664267184969889E-2</c:v>
                </c:pt>
                <c:pt idx="53">
                  <c:v>6.8563124165643877E-2</c:v>
                </c:pt>
                <c:pt idx="54">
                  <c:v>6.8487335294756119E-2</c:v>
                </c:pt>
                <c:pt idx="55">
                  <c:v>6.740479536116542E-2</c:v>
                </c:pt>
                <c:pt idx="56">
                  <c:v>6.6339366513920431E-2</c:v>
                </c:pt>
                <c:pt idx="57">
                  <c:v>6.5290778287917017E-2</c:v>
                </c:pt>
                <c:pt idx="58">
                  <c:v>6.4258764493137374E-2</c:v>
                </c:pt>
                <c:pt idx="59">
                  <c:v>6.3243063147076284E-2</c:v>
                </c:pt>
                <c:pt idx="60">
                  <c:v>6.2243416408235323E-2</c:v>
                </c:pt>
                <c:pt idx="61">
                  <c:v>6.1259570510668465E-2</c:v>
                </c:pt>
                <c:pt idx="62">
                  <c:v>6.0291275699562066E-2</c:v>
                </c:pt>
                <c:pt idx="63">
                  <c:v>5.933828616783339E-2</c:v>
                </c:pt>
                <c:pt idx="64">
                  <c:v>5.8400359993730409E-2</c:v>
                </c:pt>
                <c:pt idx="65">
                  <c:v>5.7477259079419793E-2</c:v>
                </c:pt>
                <c:pt idx="66">
                  <c:v>5.6568749090543421E-2</c:v>
                </c:pt>
                <c:pt idx="67">
                  <c:v>5.5674599396731722E-2</c:v>
                </c:pt>
                <c:pt idx="68">
                  <c:v>5.5802532026868641E-2</c:v>
                </c:pt>
                <c:pt idx="69">
                  <c:v>5.4920493485661324E-2</c:v>
                </c:pt>
                <c:pt idx="70">
                  <c:v>5.4052396820564681E-2</c:v>
                </c:pt>
                <c:pt idx="71">
                  <c:v>5.3198021660358412E-2</c:v>
                </c:pt>
                <c:pt idx="72">
                  <c:v>5.2357151117103824E-2</c:v>
                </c:pt>
                <c:pt idx="73">
                  <c:v>5.2537520744896767E-2</c:v>
                </c:pt>
                <c:pt idx="74">
                  <c:v>5.1707090359871165E-2</c:v>
                </c:pt>
                <c:pt idx="75">
                  <c:v>5.0889786110502412E-2</c:v>
                </c:pt>
                <c:pt idx="76">
                  <c:v>5.0085400519510874E-2</c:v>
                </c:pt>
                <c:pt idx="77">
                  <c:v>4.9293729389090823E-2</c:v>
                </c:pt>
                <c:pt idx="78">
                  <c:v>4.8514571749073983E-2</c:v>
                </c:pt>
                <c:pt idx="79">
                  <c:v>4.7747729805911944E-2</c:v>
                </c:pt>
                <c:pt idx="80">
                  <c:v>4.6993008892465007E-2</c:v>
                </c:pt>
                <c:pt idx="81">
                  <c:v>4.6250217418585426E-2</c:v>
                </c:pt>
                <c:pt idx="82">
                  <c:v>4.5519166822480479E-2</c:v>
                </c:pt>
                <c:pt idx="83">
                  <c:v>4.4799671522845447E-2</c:v>
                </c:pt>
                <c:pt idx="84">
                  <c:v>4.5099497885564103E-2</c:v>
                </c:pt>
                <c:pt idx="85">
                  <c:v>4.43866360515347E-2</c:v>
                </c:pt>
                <c:pt idx="86">
                  <c:v>4.3685042014669946E-2</c:v>
                </c:pt>
                <c:pt idx="87">
                  <c:v>4.2994537671378834E-2</c:v>
                </c:pt>
                <c:pt idx="88">
                  <c:v>4.2314947733250514E-2</c:v>
                </c:pt>
                <c:pt idx="89">
                  <c:v>4.2654048696369407E-2</c:v>
                </c:pt>
                <c:pt idx="90">
                  <c:v>4.197984067171176E-2</c:v>
                </c:pt>
                <c:pt idx="91">
                  <c:v>4.1316289465677697E-2</c:v>
                </c:pt>
                <c:pt idx="92">
                  <c:v>4.0663226632061872E-2</c:v>
                </c:pt>
                <c:pt idx="93">
                  <c:v>4.0020486387191717E-2</c:v>
                </c:pt>
                <c:pt idx="94">
                  <c:v>3.938790556784165E-2</c:v>
                </c:pt>
                <c:pt idx="95">
                  <c:v>3.8765323589813466E-2</c:v>
                </c:pt>
                <c:pt idx="96">
                  <c:v>3.8152582407170982E-2</c:v>
                </c:pt>
                <c:pt idx="97">
                  <c:v>3.7549526472119406E-2</c:v>
                </c:pt>
                <c:pt idx="98">
                  <c:v>3.6956002695518235E-2</c:v>
                </c:pt>
                <c:pt idx="99">
                  <c:v>3.6371860408019374E-2</c:v>
                </c:pt>
                <c:pt idx="100">
                  <c:v>3.5796951321818038E-2</c:v>
                </c:pt>
                <c:pt idx="101">
                  <c:v>3.5231129493010015E-2</c:v>
                </c:pt>
                <c:pt idx="102">
                  <c:v>3.4674251284542004E-2</c:v>
                </c:pt>
                <c:pt idx="103">
                  <c:v>3.4126175329749382E-2</c:v>
                </c:pt>
                <c:pt idx="104">
                  <c:v>3.3586762496468935E-2</c:v>
                </c:pt>
                <c:pt idx="105">
                  <c:v>3.3055875851719645E-2</c:v>
                </c:pt>
                <c:pt idx="106">
                  <c:v>3.2533380626941305E-2</c:v>
                </c:pt>
                <c:pt idx="107">
                  <c:v>3.2019144183782891E-2</c:v>
                </c:pt>
                <c:pt idx="108">
                  <c:v>3.1513035980431654E-2</c:v>
                </c:pt>
                <c:pt idx="109">
                  <c:v>3.1014927538474086E-2</c:v>
                </c:pt>
                <c:pt idx="110">
                  <c:v>3.0524692410281069E-2</c:v>
                </c:pt>
                <c:pt idx="111">
                  <c:v>3.0042206146908619E-2</c:v>
                </c:pt>
                <c:pt idx="112">
                  <c:v>3.0575295280317445E-2</c:v>
                </c:pt>
                <c:pt idx="113">
                  <c:v>3.0092009166471406E-2</c:v>
                </c:pt>
                <c:pt idx="114">
                  <c:v>2.9616362078371386E-2</c:v>
                </c:pt>
                <c:pt idx="115">
                  <c:v>2.9148233270329199E-2</c:v>
                </c:pt>
                <c:pt idx="116">
                  <c:v>2.8687503905214524E-2</c:v>
                </c:pt>
                <c:pt idx="117">
                  <c:v>2.8234057024287149E-2</c:v>
                </c:pt>
                <c:pt idx="118">
                  <c:v>2.7787777517506482E-2</c:v>
                </c:pt>
                <c:pt idx="119">
                  <c:v>2.7348552094309999E-2</c:v>
                </c:pt>
                <c:pt idx="120">
                  <c:v>2.6916269254854231E-2</c:v>
                </c:pt>
                <c:pt idx="121">
                  <c:v>2.6490819261709455E-2</c:v>
                </c:pt>
                <c:pt idx="122">
                  <c:v>2.6072094112002384E-2</c:v>
                </c:pt>
                <c:pt idx="123">
                  <c:v>2.5659987509999184E-2</c:v>
                </c:pt>
                <c:pt idx="124">
                  <c:v>2.5254394840121382E-2</c:v>
                </c:pt>
                <c:pt idx="125">
                  <c:v>2.4855213140389052E-2</c:v>
                </c:pt>
                <c:pt idx="126">
                  <c:v>2.4462341076282916E-2</c:v>
                </c:pt>
                <c:pt idx="127">
                  <c:v>2.4075678915020264E-2</c:v>
                </c:pt>
                <c:pt idx="128">
                  <c:v>2.3695128500237E-2</c:v>
                </c:pt>
                <c:pt idx="129">
                  <c:v>2.3320593227070443E-2</c:v>
                </c:pt>
                <c:pt idx="130">
                  <c:v>2.2951978017635398E-2</c:v>
                </c:pt>
                <c:pt idx="131">
                  <c:v>2.2589189296887871E-2</c:v>
                </c:pt>
                <c:pt idx="132">
                  <c:v>2.2232134968871258E-2</c:v>
                </c:pt>
                <c:pt idx="133">
                  <c:v>2.1880724393336333E-2</c:v>
                </c:pt>
                <c:pt idx="134">
                  <c:v>2.1534868362732478E-2</c:v>
                </c:pt>
                <c:pt idx="135">
                  <c:v>2.1194479079561436E-2</c:v>
                </c:pt>
                <c:pt idx="136">
                  <c:v>2.0859470134089512E-2</c:v>
                </c:pt>
                <c:pt idx="137">
                  <c:v>2.052975648241203E-2</c:v>
                </c:pt>
                <c:pt idx="138">
                  <c:v>2.020525442486442E-2</c:v>
                </c:pt>
                <c:pt idx="139">
                  <c:v>1.9885881584774483E-2</c:v>
                </c:pt>
                <c:pt idx="140">
                  <c:v>1.9571556887550894E-2</c:v>
                </c:pt>
                <c:pt idx="141">
                  <c:v>1.9262200540101651E-2</c:v>
                </c:pt>
                <c:pt idx="142">
                  <c:v>1.8957734010578361E-2</c:v>
                </c:pt>
                <c:pt idx="143">
                  <c:v>1.8658080008440343E-2</c:v>
                </c:pt>
                <c:pt idx="144">
                  <c:v>1.8363162464834101E-2</c:v>
                </c:pt>
                <c:pt idx="145">
                  <c:v>1.8072906513282722E-2</c:v>
                </c:pt>
                <c:pt idx="146">
                  <c:v>1.7787238470680717E-2</c:v>
                </c:pt>
                <c:pt idx="147">
                  <c:v>1.7506085818589041E-2</c:v>
                </c:pt>
                <c:pt idx="148">
                  <c:v>1.7229377184825912E-2</c:v>
                </c:pt>
                <c:pt idx="149">
                  <c:v>1.6957042325348629E-2</c:v>
                </c:pt>
                <c:pt idx="150">
                  <c:v>1.6689012106421666E-2</c:v>
                </c:pt>
                <c:pt idx="151">
                  <c:v>1.6425218487066715E-2</c:v>
                </c:pt>
                <c:pt idx="152">
                  <c:v>1.6165594501790073E-2</c:v>
                </c:pt>
                <c:pt idx="153">
                  <c:v>1.5910074243583146E-2</c:v>
                </c:pt>
                <c:pt idx="154">
                  <c:v>1.5658592847191413E-2</c:v>
                </c:pt>
                <c:pt idx="155">
                  <c:v>1.5411086472648316E-2</c:v>
                </c:pt>
                <c:pt idx="156">
                  <c:v>1.5167492289068829E-2</c:v>
                </c:pt>
                <c:pt idx="157">
                  <c:v>1.4927748458699592E-2</c:v>
                </c:pt>
                <c:pt idx="158">
                  <c:v>1.4691794121221118E-2</c:v>
                </c:pt>
                <c:pt idx="159">
                  <c:v>1.4459569378297997E-2</c:v>
                </c:pt>
                <c:pt idx="160">
                  <c:v>1.4231015278373315E-2</c:v>
                </c:pt>
                <c:pt idx="161">
                  <c:v>1.400607380170356E-2</c:v>
                </c:pt>
                <c:pt idx="162">
                  <c:v>1.3784687845629962E-2</c:v>
                </c:pt>
                <c:pt idx="163">
                  <c:v>1.3566801210082653E-2</c:v>
                </c:pt>
                <c:pt idx="164">
                  <c:v>1.3352358583313855E-2</c:v>
                </c:pt>
                <c:pt idx="165">
                  <c:v>1.3141305527856941E-2</c:v>
                </c:pt>
                <c:pt idx="166">
                  <c:v>1.2933588466706943E-2</c:v>
                </c:pt>
                <c:pt idx="167">
                  <c:v>1.2729154669719812E-2</c:v>
                </c:pt>
                <c:pt idx="168">
                  <c:v>1.252795224022654E-2</c:v>
                </c:pt>
                <c:pt idx="169">
                  <c:v>1.2329930101858988E-2</c:v>
                </c:pt>
                <c:pt idx="170">
                  <c:v>1.2135037985583781E-2</c:v>
                </c:pt>
                <c:pt idx="171">
                  <c:v>1.1943226416941259E-2</c:v>
                </c:pt>
                <c:pt idx="172">
                  <c:v>1.1754446703486045E-2</c:v>
                </c:pt>
                <c:pt idx="173">
                  <c:v>1.156865092242634E-2</c:v>
                </c:pt>
                <c:pt idx="174">
                  <c:v>1.1385791908458301E-2</c:v>
                </c:pt>
                <c:pt idx="175">
                  <c:v>1.1205823241792964E-2</c:v>
                </c:pt>
                <c:pt idx="176">
                  <c:v>1.1028699236372229E-2</c:v>
                </c:pt>
                <c:pt idx="177">
                  <c:v>1.085437492827129E-2</c:v>
                </c:pt>
                <c:pt idx="178">
                  <c:v>1.0682806064284284E-2</c:v>
                </c:pt>
                <c:pt idx="179">
                  <c:v>1.0513949090690228E-2</c:v>
                </c:pt>
                <c:pt idx="180">
                  <c:v>1.034776114219688E-2</c:v>
                </c:pt>
                <c:pt idx="181">
                  <c:v>1.0184200031058945E-2</c:v>
                </c:pt>
                <c:pt idx="182">
                  <c:v>1.0023224236368623E-2</c:v>
                </c:pt>
                <c:pt idx="183">
                  <c:v>9.8647928935151619E-3</c:v>
                </c:pt>
                <c:pt idx="184">
                  <c:v>9.7088657838112612E-3</c:v>
                </c:pt>
                <c:pt idx="185">
                  <c:v>9.5554033242833385E-3</c:v>
                </c:pt>
                <c:pt idx="186">
                  <c:v>9.4043665576230041E-3</c:v>
                </c:pt>
                <c:pt idx="187">
                  <c:v>9.2557171422977067E-3</c:v>
                </c:pt>
                <c:pt idx="188">
                  <c:v>9.1094173428174843E-3</c:v>
                </c:pt>
                <c:pt idx="189">
                  <c:v>8.9654300201555386E-3</c:v>
                </c:pt>
                <c:pt idx="190">
                  <c:v>8.8237186223202747E-3</c:v>
                </c:pt>
                <c:pt idx="191">
                  <c:v>8.6842471750764958E-3</c:v>
                </c:pt>
                <c:pt idx="192">
                  <c:v>8.5469802728130075E-3</c:v>
                </c:pt>
                <c:pt idx="193">
                  <c:v>8.4118830695547511E-3</c:v>
                </c:pt>
                <c:pt idx="194">
                  <c:v>8.2789212701169686E-3</c:v>
                </c:pt>
                <c:pt idx="195">
                  <c:v>8.1480611213991926E-3</c:v>
                </c:pt>
                <c:pt idx="196">
                  <c:v>8.0192694038168158E-3</c:v>
                </c:pt>
                <c:pt idx="197">
                  <c:v>7.8925134228680499E-3</c:v>
                </c:pt>
                <c:pt idx="198">
                  <c:v>7.7677610008343506E-3</c:v>
                </c:pt>
                <c:pt idx="199">
                  <c:v>7.6449804686118308E-3</c:v>
                </c:pt>
                <c:pt idx="200">
                  <c:v>7.5241406576719676E-3</c:v>
                </c:pt>
                <c:pt idx="201">
                  <c:v>7.4052108921492206E-3</c:v>
                </c:pt>
                <c:pt idx="202">
                  <c:v>7.2881609810538208E-3</c:v>
                </c:pt>
                <c:pt idx="203">
                  <c:v>7.1729612106076063E-3</c:v>
                </c:pt>
                <c:pt idx="204">
                  <c:v>7.0595823367010499E-3</c:v>
                </c:pt>
                <c:pt idx="205">
                  <c:v>6.9479955774694379E-3</c:v>
                </c:pt>
                <c:pt idx="206">
                  <c:v>6.8381726059864433E-3</c:v>
                </c:pt>
                <c:pt idx="207">
                  <c:v>6.7300855430731821E-3</c:v>
                </c:pt>
                <c:pt idx="208">
                  <c:v>6.6237069502208977E-3</c:v>
                </c:pt>
                <c:pt idx="209">
                  <c:v>6.5190098226256127E-3</c:v>
                </c:pt>
                <c:pt idx="210">
                  <c:v>6.4159675823327175E-3</c:v>
                </c:pt>
                <c:pt idx="211">
                  <c:v>6.3145540714900665E-3</c:v>
                </c:pt>
                <c:pt idx="212">
                  <c:v>6.2147435457076631E-3</c:v>
                </c:pt>
                <c:pt idx="213">
                  <c:v>6.1165106675222375E-3</c:v>
                </c:pt>
                <c:pt idx="214">
                  <c:v>6.019830499965283E-3</c:v>
                </c:pt>
                <c:pt idx="215">
                  <c:v>5.9246785002325898E-3</c:v>
                </c:pt>
                <c:pt idx="216">
                  <c:v>5.8310305134539418E-3</c:v>
                </c:pt>
                <c:pt idx="217">
                  <c:v>5.738862766561284E-3</c:v>
                </c:pt>
                <c:pt idx="218">
                  <c:v>5.6481518622537585E-3</c:v>
                </c:pt>
                <c:pt idx="219">
                  <c:v>5.5588747730582286E-3</c:v>
                </c:pt>
                <c:pt idx="220">
                  <c:v>5.4710088354835498E-3</c:v>
                </c:pt>
                <c:pt idx="221">
                  <c:v>5.384531744267348E-3</c:v>
                </c:pt>
                <c:pt idx="222">
                  <c:v>5.2994215467137493E-3</c:v>
                </c:pt>
                <c:pt idx="223">
                  <c:v>5.2156566371204874E-3</c:v>
                </c:pt>
                <c:pt idx="224">
                  <c:v>5.1332157512942213E-3</c:v>
                </c:pt>
                <c:pt idx="225">
                  <c:v>5.0520779611524774E-3</c:v>
                </c:pt>
                <c:pt idx="226">
                  <c:v>4.9722226694109773E-3</c:v>
                </c:pt>
                <c:pt idx="227">
                  <c:v>4.893629604354844E-3</c:v>
                </c:pt>
                <c:pt idx="228">
                  <c:v>5.8242278285043992E-3</c:v>
                </c:pt>
                <c:pt idx="229">
                  <c:v>5.7321676077416788E-3</c:v>
                </c:pt>
                <c:pt idx="230">
                  <c:v>5.6415625299603726E-3</c:v>
                </c:pt>
                <c:pt idx="231">
                  <c:v>5.5523895945519914E-3</c:v>
                </c:pt>
                <c:pt idx="232">
                  <c:v>5.4646261644654345E-3</c:v>
                </c:pt>
                <c:pt idx="233">
                  <c:v>5.3782499604604402E-3</c:v>
                </c:pt>
                <c:pt idx="234">
                  <c:v>5.2932390554518956E-3</c:v>
                </c:pt>
                <c:pt idx="235">
                  <c:v>5.2095718689435045E-3</c:v>
                </c:pt>
                <c:pt idx="236">
                  <c:v>5.1272271615494898E-3</c:v>
                </c:pt>
                <c:pt idx="237">
                  <c:v>5.0461840296028284E-3</c:v>
                </c:pt>
                <c:pt idx="238">
                  <c:v>4.9664218998487324E-3</c:v>
                </c:pt>
                <c:pt idx="239">
                  <c:v>4.8879205242220239E-3</c:v>
                </c:pt>
                <c:pt idx="240">
                  <c:v>4.8106599747070704E-3</c:v>
                </c:pt>
                <c:pt idx="241">
                  <c:v>4.7346206382788986E-3</c:v>
                </c:pt>
                <c:pt idx="242">
                  <c:v>4.6597832119243641E-3</c:v>
                </c:pt>
                <c:pt idx="243">
                  <c:v>4.5861286977419424E-3</c:v>
                </c:pt>
                <c:pt idx="244">
                  <c:v>4.5136383981190303E-3</c:v>
                </c:pt>
                <c:pt idx="245">
                  <c:v>4.4422939109854138E-3</c:v>
                </c:pt>
                <c:pt idx="246">
                  <c:v>4.3720771251418477E-3</c:v>
                </c:pt>
                <c:pt idx="247">
                  <c:v>4.3029702156623774E-3</c:v>
                </c:pt>
                <c:pt idx="248">
                  <c:v>4.2349556393694249E-3</c:v>
                </c:pt>
                <c:pt idx="249">
                  <c:v>4.168016130380329E-3</c:v>
                </c:pt>
                <c:pt idx="250">
                  <c:v>4.1021346957243014E-3</c:v>
                </c:pt>
                <c:pt idx="251">
                  <c:v>4.0372946110286828E-3</c:v>
                </c:pt>
                <c:pt idx="252">
                  <c:v>3.9734794162733372E-3</c:v>
                </c:pt>
                <c:pt idx="253">
                  <c:v>3.9106729116122341E-3</c:v>
                </c:pt>
                <c:pt idx="254">
                  <c:v>3.8488591532609751E-3</c:v>
                </c:pt>
                <c:pt idx="255">
                  <c:v>3.7880224494494029E-3</c:v>
                </c:pt>
                <c:pt idx="256">
                  <c:v>3.728147356438141E-3</c:v>
                </c:pt>
                <c:pt idx="257">
                  <c:v>3.6692186745981236E-3</c:v>
                </c:pt>
                <c:pt idx="258">
                  <c:v>3.6112214445521017E-3</c:v>
                </c:pt>
                <c:pt idx="259">
                  <c:v>3.5541409433770734E-3</c:v>
                </c:pt>
                <c:pt idx="260">
                  <c:v>3.4979626808668354E-3</c:v>
                </c:pt>
                <c:pt idx="261">
                  <c:v>3.4426723958535348E-3</c:v>
                </c:pt>
                <c:pt idx="262">
                  <c:v>3.3882560525874106E-3</c:v>
                </c:pt>
                <c:pt idx="263">
                  <c:v>3.3346998371737049E-3</c:v>
                </c:pt>
                <c:pt idx="264">
                  <c:v>3.2819901540659868E-3</c:v>
                </c:pt>
                <c:pt idx="265">
                  <c:v>3.230113622614775E-3</c:v>
                </c:pt>
                <c:pt idx="266">
                  <c:v>3.1790570736708445E-3</c:v>
                </c:pt>
                <c:pt idx="267">
                  <c:v>3.1288075462421461E-3</c:v>
                </c:pt>
                <c:pt idx="268">
                  <c:v>3.0793522842035483E-3</c:v>
                </c:pt>
                <c:pt idx="269">
                  <c:v>3.0306787330586934E-3</c:v>
                </c:pt>
                <c:pt idx="270">
                  <c:v>2.9827745367529122E-3</c:v>
                </c:pt>
                <c:pt idx="271">
                  <c:v>2.9356275345365774E-3</c:v>
                </c:pt>
                <c:pt idx="272">
                  <c:v>2.8892257578780607E-3</c:v>
                </c:pt>
                <c:pt idx="273">
                  <c:v>2.8435574274254189E-3</c:v>
                </c:pt>
                <c:pt idx="274">
                  <c:v>2.7986109500161525E-3</c:v>
                </c:pt>
                <c:pt idx="275">
                  <c:v>2.7543749157342219E-3</c:v>
                </c:pt>
                <c:pt idx="276">
                  <c:v>2.7108380950135718E-3</c:v>
                </c:pt>
                <c:pt idx="277">
                  <c:v>2.6679894357874404E-3</c:v>
                </c:pt>
                <c:pt idx="278">
                  <c:v>2.625818060682716E-3</c:v>
                </c:pt>
                <c:pt idx="279">
                  <c:v>2.5843132642586909E-3</c:v>
                </c:pt>
                <c:pt idx="280">
                  <c:v>2.5434645102893963E-3</c:v>
                </c:pt>
                <c:pt idx="281">
                  <c:v>2.5032614290889199E-3</c:v>
                </c:pt>
                <c:pt idx="282">
                  <c:v>2.4636938148790356E-3</c:v>
                </c:pt>
                <c:pt idx="283">
                  <c:v>2.4247516231983603E-3</c:v>
                </c:pt>
                <c:pt idx="284">
                  <c:v>2.386424968352556E-3</c:v>
                </c:pt>
                <c:pt idx="285">
                  <c:v>2.348704120904755E-3</c:v>
                </c:pt>
                <c:pt idx="286">
                  <c:v>2.3115795052057243E-3</c:v>
                </c:pt>
                <c:pt idx="287">
                  <c:v>2.2750416969630005E-3</c:v>
                </c:pt>
                <c:pt idx="288">
                  <c:v>2.2390814208484888E-3</c:v>
                </c:pt>
                <c:pt idx="289">
                  <c:v>2.2036895481438888E-3</c:v>
                </c:pt>
                <c:pt idx="290">
                  <c:v>2.1688570944232788E-3</c:v>
                </c:pt>
                <c:pt idx="291">
                  <c:v>2.1345752172724206E-3</c:v>
                </c:pt>
                <c:pt idx="292">
                  <c:v>2.1008352140440057E-3</c:v>
                </c:pt>
                <c:pt idx="293">
                  <c:v>2.0676285196484876E-3</c:v>
                </c:pt>
                <c:pt idx="294">
                  <c:v>2.0349467043797608E-3</c:v>
                </c:pt>
                <c:pt idx="295">
                  <c:v>2.0027814717752395E-3</c:v>
                </c:pt>
                <c:pt idx="296">
                  <c:v>1.9711246565097384E-3</c:v>
                </c:pt>
                <c:pt idx="297">
                  <c:v>1.9399682223226954E-3</c:v>
                </c:pt>
                <c:pt idx="298">
                  <c:v>1.9093042599780824E-3</c:v>
                </c:pt>
                <c:pt idx="299">
                  <c:v>1.8791249852566233E-3</c:v>
                </c:pt>
                <c:pt idx="300">
                  <c:v>1.849422736979721E-3</c:v>
                </c:pt>
                <c:pt idx="301">
                  <c:v>1.8201899750646211E-3</c:v>
                </c:pt>
                <c:pt idx="302">
                  <c:v>1.791419278610326E-3</c:v>
                </c:pt>
                <c:pt idx="303">
                  <c:v>1.7631033440137528E-3</c:v>
                </c:pt>
                <c:pt idx="304">
                  <c:v>1.7352349831156689E-3</c:v>
                </c:pt>
                <c:pt idx="305">
                  <c:v>1.707807121375952E-3</c:v>
                </c:pt>
                <c:pt idx="306">
                  <c:v>1.6808127960776565E-3</c:v>
                </c:pt>
                <c:pt idx="307">
                  <c:v>1.6542451545595092E-3</c:v>
                </c:pt>
                <c:pt idx="308">
                  <c:v>1.6280974524763071E-3</c:v>
                </c:pt>
                <c:pt idx="309">
                  <c:v>1.6023630520868393E-3</c:v>
                </c:pt>
                <c:pt idx="310">
                  <c:v>1.5770354205688546E-3</c:v>
                </c:pt>
                <c:pt idx="311">
                  <c:v>1.5521081283606626E-3</c:v>
                </c:pt>
                <c:pt idx="312">
                  <c:v>1.5275748475289592E-3</c:v>
                </c:pt>
                <c:pt idx="313">
                  <c:v>1.5034293501624471E-3</c:v>
                </c:pt>
                <c:pt idx="314">
                  <c:v>1.4796655067908441E-3</c:v>
                </c:pt>
                <c:pt idx="315">
                  <c:v>1.4562772848288723E-3</c:v>
                </c:pt>
                <c:pt idx="316">
                  <c:v>1.4332587470448634E-3</c:v>
                </c:pt>
                <c:pt idx="317">
                  <c:v>1.4106040500535633E-3</c:v>
                </c:pt>
                <c:pt idx="318">
                  <c:v>1.388307442832746E-3</c:v>
                </c:pt>
                <c:pt idx="319">
                  <c:v>1.3663632652632781E-3</c:v>
                </c:pt>
                <c:pt idx="320">
                  <c:v>1.3447659466922913E-3</c:v>
                </c:pt>
                <c:pt idx="321">
                  <c:v>1.3235100045190125E-3</c:v>
                </c:pt>
                <c:pt idx="322">
                  <c:v>1.302590042802989E-3</c:v>
                </c:pt>
                <c:pt idx="323">
                  <c:v>1.2820007508943028E-3</c:v>
                </c:pt>
                <c:pt idx="324">
                  <c:v>1.2617369020854164E-3</c:v>
                </c:pt>
                <c:pt idx="325">
                  <c:v>1.2417933522843605E-3</c:v>
                </c:pt>
                <c:pt idx="326">
                  <c:v>1.2221650387088715E-3</c:v>
                </c:pt>
                <c:pt idx="327">
                  <c:v>1.2028469786011641E-3</c:v>
                </c:pt>
                <c:pt idx="328">
                  <c:v>1.1838342679630492E-3</c:v>
                </c:pt>
                <c:pt idx="329">
                  <c:v>1.1651220803110182E-3</c:v>
                </c:pt>
                <c:pt idx="330">
                  <c:v>1.146705665451007E-3</c:v>
                </c:pt>
                <c:pt idx="331">
                  <c:v>1.1285803482725403E-3</c:v>
                </c:pt>
                <c:pt idx="332">
                  <c:v>1.1107415275619283E-3</c:v>
                </c:pt>
                <c:pt idx="333">
                  <c:v>1.0931846748342175E-3</c:v>
                </c:pt>
                <c:pt idx="334">
                  <c:v>1.0759053331836153E-3</c:v>
                </c:pt>
                <c:pt idx="335">
                  <c:v>1.0588991161520739E-3</c:v>
                </c:pt>
                <c:pt idx="336">
                  <c:v>1.0421617066157709E-3</c:v>
                </c:pt>
                <c:pt idx="337">
                  <c:v>1.025688855689168E-3</c:v>
                </c:pt>
                <c:pt idx="338">
                  <c:v>1.0094763816464317E-3</c:v>
                </c:pt>
                <c:pt idx="339">
                  <c:v>9.9352016885985222E-4</c:v>
                </c:pt>
                <c:pt idx="340">
                  <c:v>9.7781616675508679E-4</c:v>
                </c:pt>
                <c:pt idx="341">
                  <c:v>9.6236038878289509E-4</c:v>
                </c:pt>
                <c:pt idx="342">
                  <c:v>9.4714891140711848E-4</c:v>
                </c:pt>
                <c:pt idx="343">
                  <c:v>9.3217787310868752E-4</c:v>
                </c:pt>
                <c:pt idx="344">
                  <c:v>9.1744347340534617E-4</c:v>
                </c:pt>
                <c:pt idx="345">
                  <c:v>9.0294197188686828E-4</c:v>
                </c:pt>
                <c:pt idx="346">
                  <c:v>8.8866968726554637E-4</c:v>
                </c:pt>
                <c:pt idx="347">
                  <c:v>8.7462299644166836E-4</c:v>
                </c:pt>
                <c:pt idx="348">
                  <c:v>8.6079833358378524E-4</c:v>
                </c:pt>
                <c:pt idx="349">
                  <c:v>8.4719218922348332E-4</c:v>
                </c:pt>
                <c:pt idx="350">
                  <c:v>8.3380110936450726E-4</c:v>
                </c:pt>
                <c:pt idx="351">
                  <c:v>8.2062169460593126E-4</c:v>
                </c:pt>
                <c:pt idx="352">
                  <c:v>8.0765059927920431E-4</c:v>
                </c:pt>
                <c:pt idx="353">
                  <c:v>7.9488453059883715E-4</c:v>
                </c:pt>
                <c:pt idx="354">
                  <c:v>7.8232024782650528E-4</c:v>
                </c:pt>
                <c:pt idx="355">
                  <c:v>7.6995456144837563E-4</c:v>
                </c:pt>
                <c:pt idx="356">
                  <c:v>7.5778433236542344E-4</c:v>
                </c:pt>
                <c:pt idx="357">
                  <c:v>7.4580647109655609E-4</c:v>
                </c:pt>
                <c:pt idx="358">
                  <c:v>7.3401793699433629E-4</c:v>
                </c:pt>
                <c:pt idx="359">
                  <c:v>7.2241573747308934E-4</c:v>
                </c:pt>
                <c:pt idx="360">
                  <c:v>7.1099692724922541E-4</c:v>
                </c:pt>
                <c:pt idx="361">
                  <c:v>6.9975860759355401E-4</c:v>
                </c:pt>
                <c:pt idx="362">
                  <c:v>6.8869792559543585E-4</c:v>
                </c:pt>
                <c:pt idx="363">
                  <c:v>6.7781207343854438E-4</c:v>
                </c:pt>
                <c:pt idx="364">
                  <c:v>6.6709828768809489E-4</c:v>
                </c:pt>
                <c:pt idx="365">
                  <c:v>6.5655384858932971E-4</c:v>
                </c:pt>
                <c:pt idx="366">
                  <c:v>6.4617607937708546E-4</c:v>
                </c:pt>
                <c:pt idx="367">
                  <c:v>6.3596234559628901E-4</c:v>
                </c:pt>
                <c:pt idx="368">
                  <c:v>6.2591005443318444E-4</c:v>
                </c:pt>
                <c:pt idx="369">
                  <c:v>6.1601665405713294E-4</c:v>
                </c:pt>
                <c:pt idx="370">
                  <c:v>6.0627963297281537E-4</c:v>
                </c:pt>
                <c:pt idx="371">
                  <c:v>5.9669651938267399E-4</c:v>
                </c:pt>
                <c:pt idx="372">
                  <c:v>5.8726488055943385E-4</c:v>
                </c:pt>
                <c:pt idx="373">
                  <c:v>5.7798232222854072E-4</c:v>
                </c:pt>
                <c:pt idx="374">
                  <c:v>5.688464879603643E-4</c:v>
                </c:pt>
                <c:pt idx="375">
                  <c:v>5.5985505857200114E-4</c:v>
                </c:pt>
                <c:pt idx="376">
                  <c:v>5.5100575153853911E-4</c:v>
                </c:pt>
                <c:pt idx="377">
                  <c:v>5.4229632041362461E-4</c:v>
                </c:pt>
                <c:pt idx="378">
                  <c:v>5.337245542591894E-4</c:v>
                </c:pt>
                <c:pt idx="379">
                  <c:v>5.25288277084193E-4</c:v>
                </c:pt>
                <c:pt idx="380">
                  <c:v>5.1698534729223433E-4</c:v>
                </c:pt>
                <c:pt idx="381">
                  <c:v>5.088136571378939E-4</c:v>
                </c:pt>
                <c:pt idx="382">
                  <c:v>5.0077113219167569E-4</c:v>
                </c:pt>
                <c:pt idx="383">
                  <c:v>4.9285573081339434E-4</c:v>
                </c:pt>
                <c:pt idx="384">
                  <c:v>4.8506544363389895E-4</c:v>
                </c:pt>
                <c:pt idx="385">
                  <c:v>4.773982930449817E-4</c:v>
                </c:pt>
                <c:pt idx="386">
                  <c:v>4.6985233269734893E-4</c:v>
                </c:pt>
                <c:pt idx="387">
                  <c:v>4.6242564700653367E-4</c:v>
                </c:pt>
                <c:pt idx="388">
                  <c:v>4.5511635066660994E-4</c:v>
                </c:pt>
                <c:pt idx="389">
                  <c:v>4.4792258817159933E-4</c:v>
                </c:pt>
                <c:pt idx="390">
                  <c:v>4.4084253334443816E-4</c:v>
                </c:pt>
                <c:pt idx="391">
                  <c:v>4.3387438887339459E-4</c:v>
                </c:pt>
                <c:pt idx="392">
                  <c:v>4.2701638585580993E-4</c:v>
                </c:pt>
                <c:pt idx="393">
                  <c:v>4.2026678334905503E-4</c:v>
                </c:pt>
                <c:pt idx="394">
                  <c:v>4.1362386792857488E-4</c:v>
                </c:pt>
                <c:pt idx="395">
                  <c:v>4.0708595325293748E-4</c:v>
                </c:pt>
                <c:pt idx="396">
                  <c:v>4.0065137963573471E-4</c:v>
                </c:pt>
                <c:pt idx="397">
                  <c:v>3.9431851362427072E-4</c:v>
                </c:pt>
                <c:pt idx="398">
                  <c:v>3.8808574758489615E-4</c:v>
                </c:pt>
                <c:pt idx="399">
                  <c:v>3.8195149929490284E-4</c:v>
                </c:pt>
                <c:pt idx="400">
                  <c:v>3.7591421154086683E-4</c:v>
                </c:pt>
                <c:pt idx="401">
                  <c:v>3.699723517233425E-4</c:v>
                </c:pt>
                <c:pt idx="402">
                  <c:v>3.6412441146780044E-4</c:v>
                </c:pt>
                <c:pt idx="403">
                  <c:v>3.5836890624172302E-4</c:v>
                </c:pt>
                <c:pt idx="404">
                  <c:v>3.5270437497774212E-4</c:v>
                </c:pt>
                <c:pt idx="405">
                  <c:v>3.4712937970274261E-4</c:v>
                </c:pt>
                <c:pt idx="406">
                  <c:v>3.4164250517282362E-4</c:v>
                </c:pt>
                <c:pt idx="407">
                  <c:v>3.3624235851403177E-4</c:v>
                </c:pt>
                <c:pt idx="408">
                  <c:v>3.3092756886876976E-4</c:v>
                </c:pt>
                <c:pt idx="409">
                  <c:v>3.2569678704779916E-4</c:v>
                </c:pt>
                <c:pt idx="410">
                  <c:v>3.2054868518774013E-4</c:v>
                </c:pt>
                <c:pt idx="411">
                  <c:v>3.1548195641398484E-4</c:v>
                </c:pt>
                <c:pt idx="412">
                  <c:v>3.1049531450894372E-4</c:v>
                </c:pt>
                <c:pt idx="413">
                  <c:v>3.0558749358552544E-4</c:v>
                </c:pt>
                <c:pt idx="414">
                  <c:v>3.0075724776579195E-4</c:v>
                </c:pt>
                <c:pt idx="415">
                  <c:v>2.9600335086467773E-4</c:v>
                </c:pt>
                <c:pt idx="416">
                  <c:v>2.9132459607872184E-4</c:v>
                </c:pt>
                <c:pt idx="417">
                  <c:v>2.8671979567971255E-4</c:v>
                </c:pt>
                <c:pt idx="418">
                  <c:v>2.8218778071317248E-4</c:v>
                </c:pt>
                <c:pt idx="419">
                  <c:v>2.7772740070161839E-4</c:v>
                </c:pt>
                <c:pt idx="420">
                  <c:v>2.7333752335250095E-4</c:v>
                </c:pt>
                <c:pt idx="421">
                  <c:v>2.6901703427076995E-4</c:v>
                </c:pt>
                <c:pt idx="422">
                  <c:v>2.6476483667597494E-4</c:v>
                </c:pt>
                <c:pt idx="423">
                  <c:v>2.6057985112384619E-4</c:v>
                </c:pt>
                <c:pt idx="424">
                  <c:v>2.5646101523226671E-4</c:v>
                </c:pt>
                <c:pt idx="425">
                  <c:v>2.5240728341158311E-4</c:v>
                </c:pt>
                <c:pt idx="426">
                  <c:v>2.4841762659917849E-4</c:v>
                </c:pt>
                <c:pt idx="427">
                  <c:v>2.4449103199823447E-4</c:v>
                </c:pt>
                <c:pt idx="428">
                  <c:v>2.406265028206308E-4</c:v>
                </c:pt>
                <c:pt idx="429">
                  <c:v>2.3682305803390463E-4</c:v>
                </c:pt>
                <c:pt idx="430">
                  <c:v>2.3307973211220828E-4</c:v>
                </c:pt>
                <c:pt idx="431">
                  <c:v>2.293955747912066E-4</c:v>
                </c:pt>
                <c:pt idx="432">
                  <c:v>2.2576965082684572E-4</c:v>
                </c:pt>
                <c:pt idx="433">
                  <c:v>2.2220103975793725E-4</c:v>
                </c:pt>
                <c:pt idx="434">
                  <c:v>2.1868883567249418E-4</c:v>
                </c:pt>
                <c:pt idx="435">
                  <c:v>2.1523214697775889E-4</c:v>
                </c:pt>
                <c:pt idx="436">
                  <c:v>2.1183009617386776E-4</c:v>
                </c:pt>
                <c:pt idx="437">
                  <c:v>2.0848181963109292E-4</c:v>
                </c:pt>
                <c:pt idx="438">
                  <c:v>2.0518646737060581E-4</c:v>
                </c:pt>
                <c:pt idx="439">
                  <c:v>2.0194320284870401E-4</c:v>
                </c:pt>
                <c:pt idx="440">
                  <c:v>1.9875120274444999E-4</c:v>
                </c:pt>
                <c:pt idx="441">
                  <c:v>1.9560965675066803E-4</c:v>
                </c:pt>
                <c:pt idx="442">
                  <c:v>1.9251776736824104E-4</c:v>
                </c:pt>
                <c:pt idx="443">
                  <c:v>1.8947474970366264E-4</c:v>
                </c:pt>
                <c:pt idx="444">
                  <c:v>1.8647983126978638E-4</c:v>
                </c:pt>
                <c:pt idx="445">
                  <c:v>1.8353225178972655E-4</c:v>
                </c:pt>
                <c:pt idx="446">
                  <c:v>1.8063126300385667E-4</c:v>
                </c:pt>
                <c:pt idx="447">
                  <c:v>1.7777612847985971E-4</c:v>
                </c:pt>
                <c:pt idx="448">
                  <c:v>1.7496612342578164E-4</c:v>
                </c:pt>
                <c:pt idx="449">
                  <c:v>1.7220053450603775E-4</c:v>
                </c:pt>
                <c:pt idx="450">
                  <c:v>1.6947865966032867E-4</c:v>
                </c:pt>
                <c:pt idx="451">
                  <c:v>1.6679980792541824E-4</c:v>
                </c:pt>
                <c:pt idx="452">
                  <c:v>1.6416329925972995E-4</c:v>
                </c:pt>
                <c:pt idx="453">
                  <c:v>1.6156846437071249E-4</c:v>
                </c:pt>
                <c:pt idx="454">
                  <c:v>1.5901464454493795E-4</c:v>
                </c:pt>
                <c:pt idx="455">
                  <c:v>1.5650119148088223E-4</c:v>
                </c:pt>
                <c:pt idx="456">
                  <c:v>1.5402746712435056E-4</c:v>
                </c:pt>
                <c:pt idx="457">
                  <c:v>1.5159284350650462E-4</c:v>
                </c:pt>
                <c:pt idx="458">
                  <c:v>1.4919670258444821E-4</c:v>
                </c:pt>
                <c:pt idx="459">
                  <c:v>1.4683843608433403E-4</c:v>
                </c:pt>
                <c:pt idx="460">
                  <c:v>1.4451744534694895E-4</c:v>
                </c:pt>
                <c:pt idx="461">
                  <c:v>1.4223314117574315E-4</c:v>
                </c:pt>
                <c:pt idx="462">
                  <c:v>1.3998494368725706E-4</c:v>
                </c:pt>
                <c:pt idx="463">
                  <c:v>1.377722821639154E-4</c:v>
                </c:pt>
                <c:pt idx="464">
                  <c:v>1.355945949091481E-4</c:v>
                </c:pt>
                <c:pt idx="465">
                  <c:v>1.3345132910479933E-4</c:v>
                </c:pt>
                <c:pt idx="466">
                  <c:v>1.3134194067079263E-4</c:v>
                </c:pt>
                <c:pt idx="467">
                  <c:v>1.2926589412701198E-4</c:v>
                </c:pt>
                <c:pt idx="468">
                  <c:v>1.2722266245736741E-4</c:v>
                </c:pt>
                <c:pt idx="469">
                  <c:v>1.2521172697601044E-4</c:v>
                </c:pt>
                <c:pt idx="470">
                  <c:v>1.2323257719566014E-4</c:v>
                </c:pt>
                <c:pt idx="471">
                  <c:v>1.2128471069801561E-4</c:v>
                </c:pt>
                <c:pt idx="472">
                  <c:v>1.193676330062126E-4</c:v>
                </c:pt>
                <c:pt idx="473">
                  <c:v>1.1748085745929909E-4</c:v>
                </c:pt>
                <c:pt idx="474">
                  <c:v>1.1562390508869183E-4</c:v>
                </c:pt>
                <c:pt idx="475">
                  <c:v>1.1379630449658935E-4</c:v>
                </c:pt>
                <c:pt idx="476">
                  <c:v>1.1199759173630415E-4</c:v>
                </c:pt>
                <c:pt idx="477">
                  <c:v>1.1022731019448728E-4</c:v>
                </c:pt>
                <c:pt idx="478">
                  <c:v>1.0848501047521404E-4</c:v>
                </c:pt>
                <c:pt idx="479">
                  <c:v>1.0677025028590319E-4</c:v>
                </c:pt>
                <c:pt idx="480">
                  <c:v>1.0508259432503806E-4</c:v>
                </c:pt>
                <c:pt idx="481">
                  <c:v>1.0342161417166265E-4</c:v>
                </c:pt>
                <c:pt idx="482">
                  <c:v>1.0178688817662429E-4</c:v>
                </c:pt>
                <c:pt idx="483">
                  <c:v>1.0017800135553681E-4</c:v>
                </c:pt>
                <c:pt idx="484">
                  <c:v>9.8594545283433571E-5</c:v>
                </c:pt>
                <c:pt idx="485">
                  <c:v>9.7036117991085297E-5</c:v>
                </c:pt>
                <c:pt idx="486">
                  <c:v>9.550232386296121E-5</c:v>
                </c:pt>
                <c:pt idx="487">
                  <c:v>9.3992773536796253E-5</c:v>
                </c:pt>
                <c:pt idx="488">
                  <c:v>9.2507083804751252E-5</c:v>
                </c:pt>
                <c:pt idx="489">
                  <c:v>9.1044877516133601E-5</c:v>
                </c:pt>
                <c:pt idx="490">
                  <c:v>8.9605783481654032E-5</c:v>
                </c:pt>
                <c:pt idx="491">
                  <c:v>8.8189436379199288E-5</c:v>
                </c:pt>
                <c:pt idx="492">
                  <c:v>8.6795476661092892E-5</c:v>
                </c:pt>
                <c:pt idx="493">
                  <c:v>8.5423550462821238E-5</c:v>
                </c:pt>
                <c:pt idx="494">
                  <c:v>8.4073309513204718E-5</c:v>
                </c:pt>
                <c:pt idx="495">
                  <c:v>8.2744411045984704E-5</c:v>
                </c:pt>
                <c:pt idx="496">
                  <c:v>8.1436517712812762E-5</c:v>
                </c:pt>
                <c:pt idx="497">
                  <c:v>8.0149297497611338E-5</c:v>
                </c:pt>
                <c:pt idx="498">
                  <c:v>7.8882423632290442E-5</c:v>
                </c:pt>
                <c:pt idx="499">
                  <c:v>7.7635574513794825E-5</c:v>
                </c:pt>
                <c:pt idx="500">
                  <c:v>7.6408433622464586E-5</c:v>
                </c:pt>
                <c:pt idx="501">
                  <c:v>7.5200689441683727E-5</c:v>
                </c:pt>
                <c:pt idx="502">
                  <c:v>7.401203537880024E-5</c:v>
                </c:pt>
                <c:pt idx="503">
                  <c:v>7.2842169687295903E-5</c:v>
                </c:pt>
                <c:pt idx="504">
                  <c:v>7.1690795390186697E-5</c:v>
                </c:pt>
                <c:pt idx="505">
                  <c:v>7.0557620204632384E-5</c:v>
                </c:pt>
                <c:pt idx="506">
                  <c:v>6.9442356467739783E-5</c:v>
                </c:pt>
                <c:pt idx="507">
                  <c:v>6.8344721063537907E-5</c:v>
                </c:pt>
                <c:pt idx="508">
                  <c:v>6.7264435351106929E-5</c:v>
                </c:pt>
                <c:pt idx="509">
                  <c:v>6.6201225093843723E-5</c:v>
                </c:pt>
                <c:pt idx="510">
                  <c:v>6.515482038984584E-5</c:v>
                </c:pt>
                <c:pt idx="511">
                  <c:v>6.4124955603394684E-5</c:v>
                </c:pt>
                <c:pt idx="512">
                  <c:v>6.3111369297523049E-5</c:v>
                </c:pt>
                <c:pt idx="513">
                  <c:v>6.2113804167647315E-5</c:v>
                </c:pt>
                <c:pt idx="514">
                  <c:v>6.1132006976249477E-5</c:v>
                </c:pt>
                <c:pt idx="515">
                  <c:v>6.0165728488591524E-5</c:v>
                </c:pt>
                <c:pt idx="516">
                  <c:v>5.9214723409445796E-5</c:v>
                </c:pt>
                <c:pt idx="517">
                  <c:v>5.8278750320824684E-5</c:v>
                </c:pt>
                <c:pt idx="518">
                  <c:v>5.7357571620696808E-5</c:v>
                </c:pt>
                <c:pt idx="519">
                  <c:v>5.6450953462668427E-5</c:v>
                </c:pt>
                <c:pt idx="520">
                  <c:v>5.555866569662235E-5</c:v>
                </c:pt>
                <c:pt idx="521">
                  <c:v>5.4680481810291369E-5</c:v>
                </c:pt>
                <c:pt idx="522">
                  <c:v>5.3816178871757251E-5</c:v>
                </c:pt>
                <c:pt idx="523">
                  <c:v>5.2965537472859098E-5</c:v>
                </c:pt>
                <c:pt idx="524">
                  <c:v>5.212834167349411E-5</c:v>
                </c:pt>
                <c:pt idx="525">
                  <c:v>5.130437894680101E-5</c:v>
                </c:pt>
                <c:pt idx="526">
                  <c:v>5.0493440125207918E-5</c:v>
                </c:pt>
                <c:pt idx="527">
                  <c:v>4.9695319347334761E-5</c:v>
                </c:pt>
                <c:pt idx="528">
                  <c:v>4.8909814005733988E-5</c:v>
                </c:pt>
                <c:pt idx="529">
                  <c:v>4.8136724695457433E-5</c:v>
                </c:pt>
                <c:pt idx="530">
                  <c:v>4.7375855163436313E-5</c:v>
                </c:pt>
                <c:pt idx="531">
                  <c:v>4.6627012258661235E-5</c:v>
                </c:pt>
                <c:pt idx="532">
                  <c:v>4.5890005883149839E-5</c:v>
                </c:pt>
                <c:pt idx="533">
                  <c:v>4.5164648943689119E-5</c:v>
                </c:pt>
                <c:pt idx="534">
                  <c:v>4.4450757304341175E-5</c:v>
                </c:pt>
                <c:pt idx="535">
                  <c:v>4.3748149739698663E-5</c:v>
                </c:pt>
                <c:pt idx="536">
                  <c:v>4.3056647888880534E-5</c:v>
                </c:pt>
                <c:pt idx="537">
                  <c:v>4.2376076210253137E-5</c:v>
                </c:pt>
                <c:pt idx="538">
                  <c:v>4.170626193686892E-5</c:v>
                </c:pt>
                <c:pt idx="539">
                  <c:v>4.1047035032607723E-5</c:v>
                </c:pt>
                <c:pt idx="540">
                  <c:v>4.0398228149013105E-5</c:v>
                </c:pt>
                <c:pt idx="541">
                  <c:v>3.9759676582808906E-5</c:v>
                </c:pt>
                <c:pt idx="542">
                  <c:v>3.9131218234089412E-5</c:v>
                </c:pt>
                <c:pt idx="543">
                  <c:v>3.8512693565168608E-5</c:v>
                </c:pt>
                <c:pt idx="544">
                  <c:v>3.7903945560081222E-5</c:v>
                </c:pt>
                <c:pt idx="545">
                  <c:v>3.7304819684722808E-5</c:v>
                </c:pt>
                <c:pt idx="546">
                  <c:v>3.6715163847620804E-5</c:v>
                </c:pt>
                <c:pt idx="547">
                  <c:v>3.6134828361325161E-5</c:v>
                </c:pt>
                <c:pt idx="548">
                  <c:v>3.5563665904409174E-5</c:v>
                </c:pt>
                <c:pt idx="549">
                  <c:v>3.5001531484071345E-5</c:v>
                </c:pt>
                <c:pt idx="550">
                  <c:v>3.4448282399327887E-5</c:v>
                </c:pt>
                <c:pt idx="551">
                  <c:v>3.3903778204787588E-5</c:v>
                </c:pt>
                <c:pt idx="552">
                  <c:v>3.3367880674998639E-5</c:v>
                </c:pt>
                <c:pt idx="553">
                  <c:v>3.2840453769359643E-5</c:v>
                </c:pt>
                <c:pt idx="554">
                  <c:v>3.2321363597584601E-5</c:v>
                </c:pt>
                <c:pt idx="555">
                  <c:v>3.1810478385714352E-5</c:v>
                </c:pt>
                <c:pt idx="556">
                  <c:v>3.1307668442664959E-5</c:v>
                </c:pt>
                <c:pt idx="557">
                  <c:v>3.0812806127304905E-5</c:v>
                </c:pt>
                <c:pt idx="558">
                  <c:v>3.032576581605263E-5</c:v>
                </c:pt>
                <c:pt idx="559">
                  <c:v>2.9846423870986286E-5</c:v>
                </c:pt>
                <c:pt idx="560">
                  <c:v>2.9374658608457651E-5</c:v>
                </c:pt>
                <c:pt idx="561">
                  <c:v>2.8910350268201877E-5</c:v>
                </c:pt>
                <c:pt idx="562">
                  <c:v>2.8453380982935812E-5</c:v>
                </c:pt>
                <c:pt idx="563">
                  <c:v>2.8003634748436602E-5</c:v>
                </c:pt>
                <c:pt idx="564">
                  <c:v>2.756099739409366E-5</c:v>
                </c:pt>
                <c:pt idx="565">
                  <c:v>2.7125356553925384E-5</c:v>
                </c:pt>
                <c:pt idx="566">
                  <c:v>2.6696601638054653E-5</c:v>
                </c:pt>
                <c:pt idx="567">
                  <c:v>2.6274623804635151E-5</c:v>
                </c:pt>
                <c:pt idx="568">
                  <c:v>2.5859315932220849E-5</c:v>
                </c:pt>
                <c:pt idx="569">
                  <c:v>2.5450572592572873E-5</c:v>
                </c:pt>
                <c:pt idx="570">
                  <c:v>2.5048290023896017E-5</c:v>
                </c:pt>
                <c:pt idx="571">
                  <c:v>2.4652366104497918E-5</c:v>
                </c:pt>
                <c:pt idx="572">
                  <c:v>2.4262700326865302E-5</c:v>
                </c:pt>
                <c:pt idx="573">
                  <c:v>2.3879193772149259E-5</c:v>
                </c:pt>
                <c:pt idx="574">
                  <c:v>2.3501749085054217E-5</c:v>
                </c:pt>
                <c:pt idx="575">
                  <c:v>2.3130270449123885E-5</c:v>
                </c:pt>
                <c:pt idx="576">
                  <c:v>2.2764663562417491E-5</c:v>
                </c:pt>
                <c:pt idx="577">
                  <c:v>2.2404835613571045E-5</c:v>
                </c:pt>
                <c:pt idx="578">
                  <c:v>2.2050695258236082E-5</c:v>
                </c:pt>
                <c:pt idx="579">
                  <c:v>2.1702152595892082E-5</c:v>
                </c:pt>
                <c:pt idx="580">
                  <c:v>2.1359119147024217E-5</c:v>
                </c:pt>
                <c:pt idx="581">
                  <c:v>2.102150783066239E-5</c:v>
                </c:pt>
                <c:pt idx="582">
                  <c:v>2.0689232942275489E-5</c:v>
                </c:pt>
                <c:pt idx="583">
                  <c:v>2.0362210132014544E-5</c:v>
                </c:pt>
                <c:pt idx="584">
                  <c:v>2.0040356383300229E-5</c:v>
                </c:pt>
                <c:pt idx="585">
                  <c:v>1.9723589991748538E-5</c:v>
                </c:pt>
                <c:pt idx="586">
                  <c:v>1.9411830544429608E-5</c:v>
                </c:pt>
                <c:pt idx="587">
                  <c:v>1.9104998899454656E-5</c:v>
                </c:pt>
                <c:pt idx="588">
                  <c:v>1.8803017165885161E-5</c:v>
                </c:pt>
                <c:pt idx="589">
                  <c:v>1.8505808683959881E-5</c:v>
                </c:pt>
                <c:pt idx="590">
                  <c:v>1.8213298005634346E-5</c:v>
                </c:pt>
                <c:pt idx="591">
                  <c:v>1.7925410875428006E-5</c:v>
                </c:pt>
                <c:pt idx="592">
                  <c:v>1.7642074211573937E-5</c:v>
                </c:pt>
                <c:pt idx="593">
                  <c:v>1.7363216087466669E-5</c:v>
                </c:pt>
                <c:pt idx="594">
                  <c:v>1.7088765713403334E-5</c:v>
                </c:pt>
                <c:pt idx="595">
                  <c:v>1.6818653418613105E-5</c:v>
                </c:pt>
                <c:pt idx="596">
                  <c:v>1.6552810633570994E-5</c:v>
                </c:pt>
                <c:pt idx="597">
                  <c:v>1.6291169872591082E-5</c:v>
                </c:pt>
                <c:pt idx="598">
                  <c:v>1.6033664716694906E-5</c:v>
                </c:pt>
                <c:pt idx="599">
                  <c:v>1.5780229796750599E-5</c:v>
                </c:pt>
                <c:pt idx="600">
                  <c:v>1.5530800776878518E-5</c:v>
                </c:pt>
                <c:pt idx="601">
                  <c:v>1.5285314338119387E-5</c:v>
                </c:pt>
                <c:pt idx="602">
                  <c:v>1.5043708162360239E-5</c:v>
                </c:pt>
                <c:pt idx="603">
                  <c:v>1.4805920916514694E-5</c:v>
                </c:pt>
                <c:pt idx="604">
                  <c:v>1.4571892236953252E-5</c:v>
                </c:pt>
                <c:pt idx="605">
                  <c:v>1.4341562714179571E-5</c:v>
                </c:pt>
                <c:pt idx="606">
                  <c:v>1.4114873877749041E-5</c:v>
                </c:pt>
                <c:pt idx="607">
                  <c:v>1.3891768181425813E-5</c:v>
                </c:pt>
                <c:pt idx="608">
                  <c:v>1.3672188988574231E-5</c:v>
                </c:pt>
                <c:pt idx="609">
                  <c:v>1.3456080557781413E-5</c:v>
                </c:pt>
                <c:pt idx="610">
                  <c:v>1.3243388028706963E-5</c:v>
                </c:pt>
                <c:pt idx="611">
                  <c:v>1.3034057408156299E-5</c:v>
                </c:pt>
                <c:pt idx="612">
                  <c:v>1.2828035556374249E-5</c:v>
                </c:pt>
                <c:pt idx="613">
                  <c:v>1.2625270173555227E-5</c:v>
                </c:pt>
                <c:pt idx="614">
                  <c:v>1.2425709786566553E-5</c:v>
                </c:pt>
                <c:pt idx="615">
                  <c:v>1.2229303735881763E-5</c:v>
                </c:pt>
                <c:pt idx="616">
                  <c:v>1.2036002162720444E-5</c:v>
                </c:pt>
                <c:pt idx="617">
                  <c:v>1.1845755996391285E-5</c:v>
                </c:pt>
                <c:pt idx="618">
                  <c:v>1.1658516941835052E-5</c:v>
                </c:pt>
                <c:pt idx="619">
                  <c:v>1.1474237467364871E-5</c:v>
                </c:pt>
                <c:pt idx="620">
                  <c:v>1.1292870792599884E-5</c:v>
                </c:pt>
                <c:pt idx="621">
                  <c:v>1.1114370876589773E-5</c:v>
                </c:pt>
                <c:pt idx="622">
                  <c:v>1.0938692406127105E-5</c:v>
                </c:pt>
                <c:pt idx="623">
                  <c:v>1.0765790784244261E-5</c:v>
                </c:pt>
                <c:pt idx="624">
                  <c:v>1.0595622118892203E-5</c:v>
                </c:pt>
                <c:pt idx="625">
                  <c:v>1.0428143211798332E-5</c:v>
                </c:pt>
                <c:pt idx="626">
                  <c:v>1.0263311547500265E-5</c:v>
                </c:pt>
                <c:pt idx="627">
                  <c:v>1.0101085282553118E-5</c:v>
                </c:pt>
                <c:pt idx="628">
                  <c:v>9.94142323490726E-6</c:v>
                </c:pt>
                <c:pt idx="629">
                  <c:v>9.784284873454053E-6</c:v>
                </c:pt>
                <c:pt idx="630">
                  <c:v>9.6296303077368162E-6</c:v>
                </c:pt>
                <c:pt idx="631">
                  <c:v>9.4774202778243552E-6</c:v>
                </c:pt>
                <c:pt idx="632">
                  <c:v>9.3276161443445912E-6</c:v>
                </c:pt>
                <c:pt idx="633">
                  <c:v>9.1801798786759076E-6</c:v>
                </c:pt>
                <c:pt idx="634">
                  <c:v>9.0350740532931258E-6</c:v>
                </c:pt>
                <c:pt idx="635">
                  <c:v>8.8922618322665045E-6</c:v>
                </c:pt>
                <c:pt idx="636">
                  <c:v>8.7517069619106381E-6</c:v>
                </c:pt>
                <c:pt idx="637">
                  <c:v>8.6133737615812861E-6</c:v>
                </c:pt>
                <c:pt idx="638">
                  <c:v>8.4772271146176791E-6</c:v>
                </c:pt>
                <c:pt idx="639">
                  <c:v>8.3432324594278458E-6</c:v>
                </c:pt>
                <c:pt idx="640">
                  <c:v>8.2113557807150491E-6</c:v>
                </c:pt>
                <c:pt idx="641">
                  <c:v>8.0815636008428528E-6</c:v>
                </c:pt>
                <c:pt idx="642">
                  <c:v>7.9538229713364927E-6</c:v>
                </c:pt>
                <c:pt idx="643">
                  <c:v>7.828101464518838E-6</c:v>
                </c:pt>
                <c:pt idx="644">
                  <c:v>7.7043671652784033E-6</c:v>
                </c:pt>
                <c:pt idx="645">
                  <c:v>7.5825886629675088E-6</c:v>
                </c:pt>
                <c:pt idx="646">
                  <c:v>7.4627350434285537E-6</c:v>
                </c:pt>
                <c:pt idx="647">
                  <c:v>7.3447758811462271E-6</c:v>
                </c:pt>
                <c:pt idx="648">
                  <c:v>7.2286812315238544E-6</c:v>
                </c:pt>
                <c:pt idx="649">
                  <c:v>7.1144216232817827E-6</c:v>
                </c:pt>
                <c:pt idx="650">
                  <c:v>7.0019680509759344E-6</c:v>
                </c:pt>
                <c:pt idx="651">
                  <c:v>6.8912919676346095E-6</c:v>
                </c:pt>
                <c:pt idx="652">
                  <c:v>6.7823652775116738E-6</c:v>
                </c:pt>
                <c:pt idx="653">
                  <c:v>6.6751603289543047E-6</c:v>
                </c:pt>
                <c:pt idx="654">
                  <c:v>6.5696499073834658E-6</c:v>
                </c:pt>
                <c:pt idx="655">
                  <c:v>6.4658072283852886E-6</c:v>
                </c:pt>
                <c:pt idx="656">
                  <c:v>6.3636059309117959E-6</c:v>
                </c:pt>
                <c:pt idx="657">
                  <c:v>6.2630200705888854E-6</c:v>
                </c:pt>
                <c:pt idx="658">
                  <c:v>6.1640241131302808E-6</c:v>
                </c:pt>
                <c:pt idx="659">
                  <c:v>6.0665929278554914E-6</c:v>
                </c:pt>
                <c:pt idx="660">
                  <c:v>5.9707017813102663E-6</c:v>
                </c:pt>
                <c:pt idx="661">
                  <c:v>5.8763263309877755E-6</c:v>
                </c:pt>
                <c:pt idx="662">
                  <c:v>5.7834426191492795E-6</c:v>
                </c:pt>
                <c:pt idx="663">
                  <c:v>5.6920270667421843E-6</c:v>
                </c:pt>
                <c:pt idx="664">
                  <c:v>5.6020564674144599E-6</c:v>
                </c:pt>
                <c:pt idx="665">
                  <c:v>5.513507981623544E-6</c:v>
                </c:pt>
                <c:pt idx="666">
                  <c:v>5.4263591308383441E-6</c:v>
                </c:pt>
                <c:pt idx="667">
                  <c:v>5.3405877918330302E-6</c:v>
                </c:pt>
                <c:pt idx="668">
                  <c:v>5.2561721910708748E-6</c:v>
                </c:pt>
                <c:pt idx="669">
                  <c:v>5.1730908991769018E-6</c:v>
                </c:pt>
                <c:pt idx="670">
                  <c:v>5.0913228254979969E-6</c:v>
                </c:pt>
                <c:pt idx="671">
                  <c:v>5.0108472127488247E-6</c:v>
                </c:pt>
                <c:pt idx="672">
                  <c:v>4.9316436317425573E-6</c:v>
                </c:pt>
                <c:pt idx="673">
                  <c:v>4.8536919762047333E-6</c:v>
                </c:pt>
                <c:pt idx="674">
                  <c:v>4.7769724576692726E-6</c:v>
                </c:pt>
                <c:pt idx="675">
                  <c:v>4.7014656004549587E-6</c:v>
                </c:pt>
                <c:pt idx="676">
                  <c:v>4.6271522367214759E-6</c:v>
                </c:pt>
                <c:pt idx="677">
                  <c:v>4.5540135016035742E-6</c:v>
                </c:pt>
                <c:pt idx="678">
                  <c:v>4.48203082842203E-6</c:v>
                </c:pt>
                <c:pt idx="679">
                  <c:v>4.411185943970481E-6</c:v>
                </c:pt>
                <c:pt idx="680">
                  <c:v>4.341460863876618E-6</c:v>
                </c:pt>
                <c:pt idx="681">
                  <c:v>4.2728378880367691E-6</c:v>
                </c:pt>
                <c:pt idx="682">
                  <c:v>4.2052995961226309E-6</c:v>
                </c:pt>
                <c:pt idx="683">
                  <c:v>4.1388288431589802E-6</c:v>
                </c:pt>
                <c:pt idx="684">
                  <c:v>4.0734087551714263E-6</c:v>
                </c:pt>
                <c:pt idx="685">
                  <c:v>4.0090227249027227E-6</c:v>
                </c:pt>
                <c:pt idx="686">
                  <c:v>3.9456544075970215E-6</c:v>
                </c:pt>
                <c:pt idx="687">
                  <c:v>3.8832877168506376E-6</c:v>
                </c:pt>
                <c:pt idx="688">
                  <c:v>3.8219068205284058E-6</c:v>
                </c:pt>
                <c:pt idx="689">
                  <c:v>3.7614961367446333E-6</c:v>
                </c:pt>
                <c:pt idx="690">
                  <c:v>3.7020403299075259E-6</c:v>
                </c:pt>
                <c:pt idx="691">
                  <c:v>3.6435243068261792E-6</c:v>
                </c:pt>
                <c:pt idx="692">
                  <c:v>3.5859332128790644E-6</c:v>
                </c:pt>
                <c:pt idx="693">
                  <c:v>3.5292524282431256E-6</c:v>
                </c:pt>
                <c:pt idx="694">
                  <c:v>3.4734675641824661E-6</c:v>
                </c:pt>
                <c:pt idx="695">
                  <c:v>3.4185644593956221E-6</c:v>
                </c:pt>
                <c:pt idx="696">
                  <c:v>3.364529176420712E-6</c:v>
                </c:pt>
                <c:pt idx="697">
                  <c:v>3.3113479980972858E-6</c:v>
                </c:pt>
                <c:pt idx="698">
                  <c:v>3.259007424084175E-6</c:v>
                </c:pt>
                <c:pt idx="699">
                  <c:v>3.2074941674323382E-6</c:v>
                </c:pt>
                <c:pt idx="700">
                  <c:v>3.1567951512118737E-6</c:v>
                </c:pt>
                <c:pt idx="701">
                  <c:v>3.1068975051924378E-6</c:v>
                </c:pt>
                <c:pt idx="702">
                  <c:v>3.0577885625759815E-6</c:v>
                </c:pt>
                <c:pt idx="703">
                  <c:v>3.0094558567812618E-6</c:v>
                </c:pt>
                <c:pt idx="704">
                  <c:v>2.9618871182791292E-6</c:v>
                </c:pt>
                <c:pt idx="705">
                  <c:v>2.9150702714778114E-6</c:v>
                </c:pt>
                <c:pt idx="706">
                  <c:v>2.8689934316574809E-6</c:v>
                </c:pt>
                <c:pt idx="707">
                  <c:v>2.8236449019532357E-6</c:v>
                </c:pt>
                <c:pt idx="708">
                  <c:v>2.7790131703858046E-6</c:v>
                </c:pt>
                <c:pt idx="709">
                  <c:v>2.735086906939144E-6</c:v>
                </c:pt>
                <c:pt idx="710">
                  <c:v>2.6918549606842642E-6</c:v>
                </c:pt>
                <c:pt idx="711">
                  <c:v>2.6493063569485045E-6</c:v>
                </c:pt>
                <c:pt idx="712">
                  <c:v>2.6074302945295301E-6</c:v>
                </c:pt>
                <c:pt idx="713">
                  <c:v>2.5662161429534114E-6</c:v>
                </c:pt>
                <c:pt idx="714">
                  <c:v>2.5256534397760092E-6</c:v>
                </c:pt>
                <c:pt idx="715">
                  <c:v>2.4857318879270339E-6</c:v>
                </c:pt>
                <c:pt idx="716">
                  <c:v>2.4464413530960298E-6</c:v>
                </c:pt>
                <c:pt idx="717">
                  <c:v>2.4077718611598067E-6</c:v>
                </c:pt>
                <c:pt idx="718">
                  <c:v>2.369713595650372E-6</c:v>
                </c:pt>
                <c:pt idx="719">
                  <c:v>2.3322568952630064E-6</c:v>
                </c:pt>
                <c:pt idx="720">
                  <c:v>2.2953922514036997E-6</c:v>
                </c:pt>
                <c:pt idx="721">
                  <c:v>2.2591103057752856E-6</c:v>
                </c:pt>
                <c:pt idx="722">
                  <c:v>2.2234018480018509E-6</c:v>
                </c:pt>
                <c:pt idx="723">
                  <c:v>2.1882578132905764E-6</c:v>
                </c:pt>
                <c:pt idx="724">
                  <c:v>2.1536692801306309E-6</c:v>
                </c:pt>
                <c:pt idx="725">
                  <c:v>2.1196274680283656E-6</c:v>
                </c:pt>
                <c:pt idx="726">
                  <c:v>2.0861237352783465E-6</c:v>
                </c:pt>
                <c:pt idx="727">
                  <c:v>2.05314957676961E-6</c:v>
                </c:pt>
                <c:pt idx="728">
                  <c:v>2.0206966218265939E-6</c:v>
                </c:pt>
                <c:pt idx="729">
                  <c:v>1.9887566320841868E-6</c:v>
                </c:pt>
                <c:pt idx="730">
                  <c:v>1.9573214993963873E-6</c:v>
                </c:pt>
                <c:pt idx="731">
                  <c:v>1.9263832437779881E-6</c:v>
                </c:pt>
                <c:pt idx="732">
                  <c:v>1.895934011378821E-6</c:v>
                </c:pt>
                <c:pt idx="733">
                  <c:v>1.8659660724900145E-6</c:v>
                </c:pt>
                <c:pt idx="734">
                  <c:v>1.8364718195817635E-6</c:v>
                </c:pt>
                <c:pt idx="735">
                  <c:v>1.8074437653721027E-6</c:v>
                </c:pt>
                <c:pt idx="736">
                  <c:v>1.7788745409262424E-6</c:v>
                </c:pt>
                <c:pt idx="737">
                  <c:v>1.7507568937858961E-6</c:v>
                </c:pt>
                <c:pt idx="738">
                  <c:v>1.723083686128223E-6</c:v>
                </c:pt>
                <c:pt idx="739">
                  <c:v>1.6958478929538417E-6</c:v>
                </c:pt>
                <c:pt idx="740">
                  <c:v>1.6690426003034968E-6</c:v>
                </c:pt>
                <c:pt idx="741">
                  <c:v>1.642661003502913E-6</c:v>
                </c:pt>
                <c:pt idx="742">
                  <c:v>1.6166964054353884E-6</c:v>
                </c:pt>
                <c:pt idx="743">
                  <c:v>1.5911422148416966E-6</c:v>
                </c:pt>
                <c:pt idx="744">
                  <c:v>1.5659919446468498E-6</c:v>
                </c:pt>
                <c:pt idx="745">
                  <c:v>1.5412392103133314E-6</c:v>
                </c:pt>
                <c:pt idx="746">
                  <c:v>1.5168777282203405E-6</c:v>
                </c:pt>
                <c:pt idx="747">
                  <c:v>1.492901314068647E-6</c:v>
                </c:pt>
                <c:pt idx="748">
                  <c:v>1.4693038813106943E-6</c:v>
                </c:pt>
                <c:pt idx="749">
                  <c:v>1.4460794396054785E-6</c:v>
                </c:pt>
                <c:pt idx="750">
                  <c:v>1.4232220932978701E-6</c:v>
                </c:pt>
                <c:pt idx="751">
                  <c:v>1.4007260399219783E-6</c:v>
                </c:pt>
                <c:pt idx="752">
                  <c:v>1.3785855687281478E-6</c:v>
                </c:pt>
                <c:pt idx="753">
                  <c:v>1.3567950592332564E-6</c:v>
                </c:pt>
                <c:pt idx="754">
                  <c:v>1.3353489797939393E-6</c:v>
                </c:pt>
                <c:pt idx="755">
                  <c:v>1.3142418862023252E-6</c:v>
                </c:pt>
                <c:pt idx="756">
                  <c:v>1.2934684203040171E-6</c:v>
                </c:pt>
                <c:pt idx="757">
                  <c:v>1.2730233086378761E-6</c:v>
                </c:pt>
                <c:pt idx="758">
                  <c:v>1.2529013610973405E-6</c:v>
                </c:pt>
                <c:pt idx="759">
                  <c:v>1.2330974696128691E-6</c:v>
                </c:pt>
                <c:pt idx="760">
                  <c:v>1.2136066068552417E-6</c:v>
                </c:pt>
                <c:pt idx="761">
                  <c:v>1.0091434376368245E-3</c:v>
                </c:pt>
                <c:pt idx="762">
                  <c:v>2.0011415013166502E-3</c:v>
                </c:pt>
                <c:pt idx="763">
                  <c:v>2.9774596219331838E-3</c:v>
                </c:pt>
                <c:pt idx="764">
                  <c:v>3.9383456433315688E-3</c:v>
                </c:pt>
                <c:pt idx="765">
                  <c:v>3.8760944780199032E-3</c:v>
                </c:pt>
                <c:pt idx="766">
                  <c:v>4.8227762949001321E-3</c:v>
                </c:pt>
                <c:pt idx="767">
                  <c:v>4.7465454427647038E-3</c:v>
                </c:pt>
                <c:pt idx="768">
                  <c:v>4.6715195278815812E-3</c:v>
                </c:pt>
                <c:pt idx="769">
                  <c:v>4.5976795045003906E-3</c:v>
                </c:pt>
                <c:pt idx="770">
                  <c:v>4.5250066279159361E-3</c:v>
                </c:pt>
                <c:pt idx="771">
                  <c:v>5.4614314635217324E-3</c:v>
                </c:pt>
                <c:pt idx="772">
                  <c:v>6.3830547701296814E-3</c:v>
                </c:pt>
                <c:pt idx="773">
                  <c:v>6.282161493186977E-3</c:v>
                </c:pt>
                <c:pt idx="774">
                  <c:v>7.1908119920781983E-3</c:v>
                </c:pt>
                <c:pt idx="775">
                  <c:v>8.0850999749437682E-3</c:v>
                </c:pt>
                <c:pt idx="776">
                  <c:v>8.9652524618170065E-3</c:v>
                </c:pt>
                <c:pt idx="777">
                  <c:v>8.8235438705443463E-3</c:v>
                </c:pt>
                <c:pt idx="778">
                  <c:v>9.6920241993132712E-3</c:v>
                </c:pt>
                <c:pt idx="779">
                  <c:v>1.0546776958840615E-2</c:v>
                </c:pt>
                <c:pt idx="780">
                  <c:v>1.0380070119109144E-2</c:v>
                </c:pt>
                <c:pt idx="781">
                  <c:v>1.0215998318548539E-2</c:v>
                </c:pt>
                <c:pt idx="782">
                  <c:v>1.0054519906609639E-2</c:v>
                </c:pt>
                <c:pt idx="783">
                  <c:v>9.8955938910895141E-3</c:v>
                </c:pt>
                <c:pt idx="784">
                  <c:v>9.7391799277253693E-3</c:v>
                </c:pt>
                <c:pt idx="785">
                  <c:v>9.5852383099530886E-3</c:v>
                </c:pt>
                <c:pt idx="786">
                  <c:v>9.4337299588273024E-3</c:v>
                </c:pt>
                <c:pt idx="787">
                  <c:v>9.2846164131010749E-3</c:v>
                </c:pt>
                <c:pt idx="788">
                  <c:v>9.1378598194623243E-3</c:v>
                </c:pt>
                <c:pt idx="789">
                  <c:v>8.9934229229244565E-3</c:v>
                </c:pt>
                <c:pt idx="790">
                  <c:v>8.8512690573691061E-3</c:v>
                </c:pt>
                <c:pt idx="791">
                  <c:v>8.7113621362380524E-3</c:v>
                </c:pt>
                <c:pt idx="792">
                  <c:v>8.5736666433726925E-3</c:v>
                </c:pt>
                <c:pt idx="793">
                  <c:v>8.4381476239977788E-3</c:v>
                </c:pt>
                <c:pt idx="794">
                  <c:v>8.3047706758482241E-3</c:v>
                </c:pt>
                <c:pt idx="795">
                  <c:v>8.1735019404356509E-3</c:v>
                </c:pt>
                <c:pt idx="796">
                  <c:v>8.0443080944534312E-3</c:v>
                </c:pt>
                <c:pt idx="797">
                  <c:v>7.9171563413172642E-3</c:v>
                </c:pt>
                <c:pt idx="798">
                  <c:v>7.7920144028395828E-3</c:v>
                </c:pt>
                <c:pt idx="799">
                  <c:v>7.6688505110355763E-3</c:v>
                </c:pt>
                <c:pt idx="800">
                  <c:v>7.5476334000587281E-3</c:v>
                </c:pt>
                <c:pt idx="801">
                  <c:v>7.4283322982637446E-3</c:v>
                </c:pt>
                <c:pt idx="802">
                  <c:v>7.3109169203950672E-3</c:v>
                </c:pt>
                <c:pt idx="803">
                  <c:v>7.1953574598987644E-3</c:v>
                </c:pt>
                <c:pt idx="804">
                  <c:v>7.0816245813559407E-3</c:v>
                </c:pt>
                <c:pt idx="805">
                  <c:v>6.9696894130358185E-3</c:v>
                </c:pt>
                <c:pt idx="806">
                  <c:v>6.8595235395664507E-3</c:v>
                </c:pt>
                <c:pt idx="807">
                  <c:v>6.7510989947213865E-3</c:v>
                </c:pt>
                <c:pt idx="808">
                  <c:v>6.6443882543201528E-3</c:v>
                </c:pt>
                <c:pt idx="809">
                  <c:v>6.5393642292412733E-3</c:v>
                </c:pt>
                <c:pt idx="810">
                  <c:v>6.4360002585453534E-3</c:v>
                </c:pt>
                <c:pt idx="811">
                  <c:v>6.3342701027072042E-3</c:v>
                </c:pt>
                <c:pt idx="812">
                  <c:v>6.2341479369546794E-3</c:v>
                </c:pt>
                <c:pt idx="813">
                  <c:v>6.135608344712982E-3</c:v>
                </c:pt>
                <c:pt idx="814">
                  <c:v>6.0386263111524945E-3</c:v>
                </c:pt>
                <c:pt idx="815">
                  <c:v>5.9431772168386339E-3</c:v>
                </c:pt>
                <c:pt idx="816">
                  <c:v>5.8492368314820584E-3</c:v>
                </c:pt>
                <c:pt idx="817">
                  <c:v>5.7567813077876824E-3</c:v>
                </c:pt>
                <c:pt idx="818">
                  <c:v>5.6657871754009007E-3</c:v>
                </c:pt>
                <c:pt idx="819">
                  <c:v>5.5762313349495248E-3</c:v>
                </c:pt>
                <c:pt idx="820">
                  <c:v>5.488091052179833E-3</c:v>
                </c:pt>
                <c:pt idx="821">
                  <c:v>5.4013439521853942E-3</c:v>
                </c:pt>
                <c:pt idx="822">
                  <c:v>5.3159680137270723E-3</c:v>
                </c:pt>
                <c:pt idx="823">
                  <c:v>5.2319415636427899E-3</c:v>
                </c:pt>
                <c:pt idx="824">
                  <c:v>5.1492432713456729E-3</c:v>
                </c:pt>
                <c:pt idx="825">
                  <c:v>5.0678521434091789E-3</c:v>
                </c:pt>
                <c:pt idx="826">
                  <c:v>4.9877475182377885E-3</c:v>
                </c:pt>
                <c:pt idx="827">
                  <c:v>4.9089090608219425E-3</c:v>
                </c:pt>
                <c:pt idx="828">
                  <c:v>4.8313167575758827E-3</c:v>
                </c:pt>
                <c:pt idx="829">
                  <c:v>4.7549509112571053E-3</c:v>
                </c:pt>
                <c:pt idx="830">
                  <c:v>4.6797921359660911E-3</c:v>
                </c:pt>
                <c:pt idx="831">
                  <c:v>4.6058213522250637E-3</c:v>
                </c:pt>
                <c:pt idx="832">
                  <c:v>4.5330197821346436E-3</c:v>
                </c:pt>
                <c:pt idx="833">
                  <c:v>4.4613689446068219E-3</c:v>
                </c:pt>
                <c:pt idx="834">
                  <c:v>5.3987996644854633E-3</c:v>
                </c:pt>
                <c:pt idx="835">
                  <c:v>5.3134639421200339E-3</c:v>
                </c:pt>
                <c:pt idx="836">
                  <c:v>6.23742608626784E-3</c:v>
                </c:pt>
                <c:pt idx="837">
                  <c:v>6.1388346782046506E-3</c:v>
                </c:pt>
                <c:pt idx="838">
                  <c:v>6.0418016478455804E-3</c:v>
                </c:pt>
                <c:pt idx="839">
                  <c:v>5.946302362810213E-3</c:v>
                </c:pt>
                <c:pt idx="840">
                  <c:v>5.8523125800679955E-3</c:v>
                </c:pt>
                <c:pt idx="841">
                  <c:v>7.7757064674077924E-3</c:v>
                </c:pt>
                <c:pt idx="842">
                  <c:v>8.660749359575115E-3</c:v>
                </c:pt>
                <c:pt idx="843">
                  <c:v>9.5318028875835056E-3</c:v>
                </c:pt>
                <c:pt idx="844">
                  <c:v>9.3811391594574994E-3</c:v>
                </c:pt>
                <c:pt idx="845">
                  <c:v>9.2328568862608922E-3</c:v>
                </c:pt>
                <c:pt idx="846">
                  <c:v>9.0869184257047955E-3</c:v>
                </c:pt>
                <c:pt idx="847">
                  <c:v>8.9432867304903452E-3</c:v>
                </c:pt>
                <c:pt idx="848">
                  <c:v>8.8019253389040025E-3</c:v>
                </c:pt>
                <c:pt idx="849">
                  <c:v>9.6707473793734323E-3</c:v>
                </c:pt>
                <c:pt idx="850">
                  <c:v>1.0525836449360894E-2</c:v>
                </c:pt>
                <c:pt idx="851">
                  <c:v>1.0359460604223419E-2</c:v>
                </c:pt>
                <c:pt idx="852">
                  <c:v>1.0195714566415602E-2</c:v>
                </c:pt>
                <c:pt idx="853">
                  <c:v>1.2050454795708668E-2</c:v>
                </c:pt>
                <c:pt idx="854">
                  <c:v>1.3875878212542825E-2</c:v>
                </c:pt>
                <c:pt idx="855">
                  <c:v>1.4664499197105611E-2</c:v>
                </c:pt>
                <c:pt idx="856">
                  <c:v>1.4432705889355302E-2</c:v>
                </c:pt>
                <c:pt idx="857">
                  <c:v>1.4204576405155713E-2</c:v>
                </c:pt>
                <c:pt idx="858">
                  <c:v>1.4988001846366287E-2</c:v>
                </c:pt>
                <c:pt idx="859">
                  <c:v>1.4751095118230438E-2</c:v>
                </c:pt>
                <c:pt idx="860">
                  <c:v>1.4517933038541478E-2</c:v>
                </c:pt>
                <c:pt idx="861">
                  <c:v>1.4288456417794339E-2</c:v>
                </c:pt>
                <c:pt idx="862">
                  <c:v>1.4062607002058389E-2</c:v>
                </c:pt>
                <c:pt idx="863">
                  <c:v>1.384032745818942E-2</c:v>
                </c:pt>
                <c:pt idx="864">
                  <c:v>1.3621561359275234E-2</c:v>
                </c:pt>
                <c:pt idx="865">
                  <c:v>1.3406253170311392E-2</c:v>
                </c:pt>
                <c:pt idx="866">
                  <c:v>1.3194348234103422E-2</c:v>
                </c:pt>
                <c:pt idx="867">
                  <c:v>1.2985792757391618E-2</c:v>
                </c:pt>
                <c:pt idx="868">
                  <c:v>1.278053379719544E-2</c:v>
                </c:pt>
                <c:pt idx="869">
                  <c:v>1.2578519247373566E-2</c:v>
                </c:pt>
                <c:pt idx="870">
                  <c:v>1.2379697825396501E-2</c:v>
                </c:pt>
                <c:pt idx="871">
                  <c:v>1.2184019059328307E-2</c:v>
                </c:pt>
                <c:pt idx="872">
                  <c:v>1.1991433275013782E-2</c:v>
                </c:pt>
                <c:pt idx="873">
                  <c:v>1.1801891583468596E-2</c:v>
                </c:pt>
                <c:pt idx="874">
                  <c:v>1.1615345868468472E-2</c:v>
                </c:pt>
                <c:pt idx="875">
                  <c:v>1.2439697788146501E-2</c:v>
                </c:pt>
                <c:pt idx="876">
                  <c:v>1.2243070637162904E-2</c:v>
                </c:pt>
                <c:pt idx="877">
                  <c:v>1.2049551458508044E-2</c:v>
                </c:pt>
                <c:pt idx="878">
                  <c:v>1.1859091126250219E-2</c:v>
                </c:pt>
                <c:pt idx="879">
                  <c:v>1.2679590304774946E-2</c:v>
                </c:pt>
                <c:pt idx="880">
                  <c:v>1.2479171310702352E-2</c:v>
                </c:pt>
                <c:pt idx="881">
                  <c:v>2.0345512334937078E-2</c:v>
                </c:pt>
                <c:pt idx="882">
                  <c:v>2.2039820546324883E-2</c:v>
                </c:pt>
                <c:pt idx="883">
                  <c:v>2.2699398788111752E-2</c:v>
                </c:pt>
                <c:pt idx="884">
                  <c:v>2.2340602442030011E-2</c:v>
                </c:pt>
                <c:pt idx="885">
                  <c:v>2.1987477383508071E-2</c:v>
                </c:pt>
                <c:pt idx="886">
                  <c:v>2.1639933969764089E-2</c:v>
                </c:pt>
                <c:pt idx="887">
                  <c:v>2.1297883974948001E-2</c:v>
                </c:pt>
                <c:pt idx="888">
                  <c:v>2.0961240567745294E-2</c:v>
                </c:pt>
                <c:pt idx="889">
                  <c:v>2.062991828933386E-2</c:v>
                </c:pt>
                <c:pt idx="890">
                  <c:v>2.0303833031690189E-2</c:v>
                </c:pt>
                <c:pt idx="891">
                  <c:v>1.9982902016237987E-2</c:v>
                </c:pt>
                <c:pt idx="892">
                  <c:v>2.0674992786646074E-2</c:v>
                </c:pt>
                <c:pt idx="893">
                  <c:v>2.1356144076149945E-2</c:v>
                </c:pt>
                <c:pt idx="894">
                  <c:v>2.7066273867894168E-2</c:v>
                </c:pt>
                <c:pt idx="895">
                  <c:v>3.1678197907132458E-2</c:v>
                </c:pt>
                <c:pt idx="896">
                  <c:v>3.2185427859367892E-2</c:v>
                </c:pt>
                <c:pt idx="897">
                  <c:v>3.1676691305558106E-2</c:v>
                </c:pt>
                <c:pt idx="898">
                  <c:v>3.1175996057966608E-2</c:v>
                </c:pt>
                <c:pt idx="899">
                  <c:v>3.0683215012289131E-2</c:v>
                </c:pt>
                <c:pt idx="900">
                  <c:v>3.0198223073286047E-2</c:v>
                </c:pt>
                <c:pt idx="901">
                  <c:v>2.9720897123026554E-2</c:v>
                </c:pt>
                <c:pt idx="902">
                  <c:v>2.9251115989633855E-2</c:v>
                </c:pt>
                <c:pt idx="903">
                  <c:v>2.8788760416525453E-2</c:v>
                </c:pt>
                <c:pt idx="904">
                  <c:v>2.833371303213918E-2</c:v>
                </c:pt>
                <c:pt idx="905">
                  <c:v>2.7885858320137576E-2</c:v>
                </c:pt>
                <c:pt idx="906">
                  <c:v>2.7445082590083554E-2</c:v>
                </c:pt>
                <c:pt idx="907">
                  <c:v>2.7011273948579377E-2</c:v>
                </c:pt>
                <c:pt idx="908">
                  <c:v>2.6584322270861851E-2</c:v>
                </c:pt>
                <c:pt idx="909">
                  <c:v>2.6164119172846782E-2</c:v>
                </c:pt>
                <c:pt idx="910">
                  <c:v>2.5750557983614752E-2</c:v>
                </c:pt>
                <c:pt idx="911">
                  <c:v>2.5343533718332201E-2</c:v>
                </c:pt>
                <c:pt idx="912">
                  <c:v>2.4942943051600601E-2</c:v>
                </c:pt>
                <c:pt idx="913">
                  <c:v>2.4548684291226454E-2</c:v>
                </c:pt>
                <c:pt idx="914">
                  <c:v>2.4160657352406453E-2</c:v>
                </c:pt>
                <c:pt idx="915">
                  <c:v>2.3778763732320136E-2</c:v>
                </c:pt>
                <c:pt idx="916">
                  <c:v>2.3402906485124476E-2</c:v>
                </c:pt>
                <c:pt idx="917">
                  <c:v>2.3032990197343638E-2</c:v>
                </c:pt>
                <c:pt idx="918">
                  <c:v>2.2668920963647837E-2</c:v>
                </c:pt>
                <c:pt idx="919">
                  <c:v>2.2310606363014809E-2</c:v>
                </c:pt>
                <c:pt idx="920">
                  <c:v>2.1957955435268236E-2</c:v>
                </c:pt>
                <c:pt idx="921">
                  <c:v>2.1610878657987012E-2</c:v>
                </c:pt>
                <c:pt idx="922">
                  <c:v>2.1269287923779492E-2</c:v>
                </c:pt>
                <c:pt idx="923">
                  <c:v>2.0933096517916833E-2</c:v>
                </c:pt>
                <c:pt idx="924">
                  <c:v>2.1610168110132034E-2</c:v>
                </c:pt>
                <c:pt idx="925">
                  <c:v>2.3284486634769633E-2</c:v>
                </c:pt>
                <c:pt idx="926">
                  <c:v>2.3924391155292137E-2</c:v>
                </c:pt>
                <c:pt idx="927">
                  <c:v>2.4554181072958928E-2</c:v>
                </c:pt>
                <c:pt idx="928">
                  <c:v>2.6181965277294113E-2</c:v>
                </c:pt>
                <c:pt idx="929">
                  <c:v>2.7784020032573051E-2</c:v>
                </c:pt>
                <c:pt idx="930">
                  <c:v>2.8352803015592513E-2</c:v>
                </c:pt>
                <c:pt idx="931">
                  <c:v>2.7904646559197881E-2</c:v>
                </c:pt>
                <c:pt idx="932">
                  <c:v>3.8551013006181419E-2</c:v>
                </c:pt>
                <c:pt idx="933">
                  <c:v>5.0037047473463284E-2</c:v>
                </c:pt>
                <c:pt idx="934">
                  <c:v>5.5293834714713733E-2</c:v>
                </c:pt>
                <c:pt idx="935">
                  <c:v>5.4419836859454417E-2</c:v>
                </c:pt>
                <c:pt idx="936">
                  <c:v>5.3559653785805662E-2</c:v>
                </c:pt>
                <c:pt idx="937">
                  <c:v>5.2713067131457313E-2</c:v>
                </c:pt>
                <c:pt idx="938">
                  <c:v>5.1879861985626115E-2</c:v>
                </c:pt>
                <c:pt idx="939">
                  <c:v>5.1059826834500693E-2</c:v>
                </c:pt>
                <c:pt idx="940">
                  <c:v>5.0252753507546419E-2</c:v>
                </c:pt>
                <c:pt idx="941">
                  <c:v>4.9458437124660762E-2</c:v>
                </c:pt>
                <c:pt idx="942">
                  <c:v>4.8676676044163092E-2</c:v>
                </c:pt>
                <c:pt idx="943">
                  <c:v>4.7907271811607151E-2</c:v>
                </c:pt>
                <c:pt idx="944">
                  <c:v>4.7150029109401727E-2</c:v>
                </c:pt>
                <c:pt idx="945">
                  <c:v>4.6404755707228566E-2</c:v>
                </c:pt>
                <c:pt idx="946">
                  <c:v>4.5671262413243707E-2</c:v>
                </c:pt>
                <c:pt idx="947">
                  <c:v>4.4949363026049689E-2</c:v>
                </c:pt>
                <c:pt idx="948">
                  <c:v>4.423887428742751E-2</c:v>
                </c:pt>
                <c:pt idx="949">
                  <c:v>4.3539615835815594E-2</c:v>
                </c:pt>
                <c:pt idx="950">
                  <c:v>4.2851410160523733E-2</c:v>
                </c:pt>
                <c:pt idx="951">
                  <c:v>4.2174082556671162E-2</c:v>
                </c:pt>
                <c:pt idx="952">
                  <c:v>4.1507461080836909E-2</c:v>
                </c:pt>
                <c:pt idx="953">
                  <c:v>4.0851376507410497E-2</c:v>
                </c:pt>
                <c:pt idx="954">
                  <c:v>4.0205662285633693E-2</c:v>
                </c:pt>
                <c:pt idx="955">
                  <c:v>3.9570154497320112E-2</c:v>
                </c:pt>
                <c:pt idx="956">
                  <c:v>3.8944691815244008E-2</c:v>
                </c:pt>
                <c:pt idx="957">
                  <c:v>3.8329115462186342E-2</c:v>
                </c:pt>
                <c:pt idx="958">
                  <c:v>3.772326917062821E-2</c:v>
                </c:pt>
                <c:pt idx="959">
                  <c:v>3.7126999143081603E-2</c:v>
                </c:pt>
                <c:pt idx="960">
                  <c:v>3.6540154013047013E-2</c:v>
                </c:pt>
                <c:pt idx="961">
                  <c:v>3.5962584806588059E-2</c:v>
                </c:pt>
                <c:pt idx="962">
                  <c:v>3.5394144904513897E-2</c:v>
                </c:pt>
                <c:pt idx="963">
                  <c:v>3.4834690005158715E-2</c:v>
                </c:pt>
                <c:pt idx="964">
                  <c:v>3.4284078087750358E-2</c:v>
                </c:pt>
                <c:pt idx="965">
                  <c:v>3.3742169376357149E-2</c:v>
                </c:pt>
                <c:pt idx="966">
                  <c:v>3.3208826304405484E-2</c:v>
                </c:pt>
                <c:pt idx="967">
                  <c:v>3.2683913479757402E-2</c:v>
                </c:pt>
                <c:pt idx="968">
                  <c:v>3.2167297650340348E-2</c:v>
                </c:pt>
                <c:pt idx="969">
                  <c:v>3.1658847670321101E-2</c:v>
                </c:pt>
                <c:pt idx="970">
                  <c:v>3.1158434466812848E-2</c:v>
                </c:pt>
                <c:pt idx="971">
                  <c:v>3.0665931007110066E-2</c:v>
                </c:pt>
                <c:pt idx="972">
                  <c:v>3.0181212266439845E-2</c:v>
                </c:pt>
                <c:pt idx="973">
                  <c:v>2.9704155196224082E-2</c:v>
                </c:pt>
                <c:pt idx="974">
                  <c:v>2.9234638692842888E-2</c:v>
                </c:pt>
                <c:pt idx="975">
                  <c:v>2.8772543566891601E-2</c:v>
                </c:pt>
                <c:pt idx="976">
                  <c:v>2.8317752512923969E-2</c:v>
                </c:pt>
                <c:pt idx="977">
                  <c:v>2.7870150079673448E-2</c:v>
                </c:pt>
                <c:pt idx="978">
                  <c:v>2.7429622640745232E-2</c:v>
                </c:pt>
                <c:pt idx="979">
                  <c:v>2.6996058365771833E-2</c:v>
                </c:pt>
                <c:pt idx="980">
                  <c:v>2.6569347192023942E-2</c:v>
                </c:pt>
                <c:pt idx="981">
                  <c:v>2.6149380796470424E-2</c:v>
                </c:pt>
                <c:pt idx="982">
                  <c:v>2.573605256828021E-2</c:v>
                </c:pt>
                <c:pt idx="983">
                  <c:v>2.5329257581758281E-2</c:v>
                </c:pt>
                <c:pt idx="984">
                  <c:v>2.4928892569709746E-2</c:v>
                </c:pt>
                <c:pt idx="985">
                  <c:v>2.4534855897224827E-2</c:v>
                </c:pt>
                <c:pt idx="986">
                  <c:v>2.4147047535878458E-2</c:v>
                </c:pt>
                <c:pt idx="987">
                  <c:v>2.3765369038337227E-2</c:v>
                </c:pt>
                <c:pt idx="988">
                  <c:v>2.3389723513368342E-2</c:v>
                </c:pt>
                <c:pt idx="989">
                  <c:v>3.0075658697925865E-2</c:v>
                </c:pt>
                <c:pt idx="990">
                  <c:v>2.9600270052281712E-2</c:v>
                </c:pt>
                <c:pt idx="991">
                  <c:v>2.9132395601644181E-2</c:v>
                </c:pt>
                <c:pt idx="992">
                  <c:v>2.8671916573452871E-2</c:v>
                </c:pt>
                <c:pt idx="993">
                  <c:v>2.8218716072517001E-2</c:v>
                </c:pt>
                <c:pt idx="994">
                  <c:v>2.7772679051340964E-2</c:v>
                </c:pt>
                <c:pt idx="995">
                  <c:v>2.733369228091866E-2</c:v>
                </c:pt>
                <c:pt idx="996">
                  <c:v>2.6901644321989802E-2</c:v>
                </c:pt>
                <c:pt idx="997">
                  <c:v>2.6476425496750482E-2</c:v>
                </c:pt>
                <c:pt idx="998">
                  <c:v>2.6057927861010743E-2</c:v>
                </c:pt>
                <c:pt idx="999">
                  <c:v>2.5646045176792313E-2</c:v>
                </c:pt>
                <c:pt idx="1000">
                  <c:v>2.5240672885359722E-2</c:v>
                </c:pt>
                <c:pt idx="1001">
                  <c:v>2.4841708080677163E-2</c:v>
                </c:pt>
                <c:pt idx="1002">
                  <c:v>2.4449049483285416E-2</c:v>
                </c:pt>
                <c:pt idx="1003">
                  <c:v>2.4062597414591481E-2</c:v>
                </c:pt>
                <c:pt idx="1004">
                  <c:v>2.3682253771564604E-2</c:v>
                </c:pt>
                <c:pt idx="1005">
                  <c:v>2.4315871015643985E-2</c:v>
                </c:pt>
                <c:pt idx="1006">
                  <c:v>2.3931524022419801E-2</c:v>
                </c:pt>
                <c:pt idx="1007">
                  <c:v>2.355325218114496E-2</c:v>
                </c:pt>
                <c:pt idx="1008">
                  <c:v>2.3180959465385353E-2</c:v>
                </c:pt>
                <c:pt idx="1009">
                  <c:v>2.2814551366541584E-2</c:v>
                </c:pt>
                <c:pt idx="1010">
                  <c:v>2.2453934869857292E-2</c:v>
                </c:pt>
                <c:pt idx="1011">
                  <c:v>2.2099018430806909E-2</c:v>
                </c:pt>
                <c:pt idx="1012">
                  <c:v>2.4773558993292068E-2</c:v>
                </c:pt>
                <c:pt idx="1013">
                  <c:v>2.5389926603155592E-2</c:v>
                </c:pt>
                <c:pt idx="1014">
                  <c:v>2.4988602630766209E-2</c:v>
                </c:pt>
                <c:pt idx="1015">
                  <c:v>2.4593622155675291E-2</c:v>
                </c:pt>
                <c:pt idx="1016">
                  <c:v>2.4204884909868038E-2</c:v>
                </c:pt>
                <c:pt idx="1017">
                  <c:v>2.3822292210208647E-2</c:v>
                </c:pt>
                <c:pt idx="1018">
                  <c:v>2.3445746933388797E-2</c:v>
                </c:pt>
                <c:pt idx="1019">
                  <c:v>2.3075153491272555E-2</c:v>
                </c:pt>
                <c:pt idx="1020">
                  <c:v>2.2710417806630551E-2</c:v>
                </c:pt>
                <c:pt idx="1021">
                  <c:v>2.2351447289258298E-2</c:v>
                </c:pt>
                <c:pt idx="1022">
                  <c:v>2.1998150812471241E-2</c:v>
                </c:pt>
                <c:pt idx="1023">
                  <c:v>2.1650438689972098E-2</c:v>
                </c:pt>
                <c:pt idx="1024">
                  <c:v>2.1308222653083204E-2</c:v>
                </c:pt>
                <c:pt idx="1025">
                  <c:v>2.097141582833921E-2</c:v>
                </c:pt>
                <c:pt idx="1026">
                  <c:v>2.0639932715433646E-2</c:v>
                </c:pt>
                <c:pt idx="1027">
                  <c:v>2.0313689165514192E-2</c:v>
                </c:pt>
                <c:pt idx="1028">
                  <c:v>1.9992602359821195E-2</c:v>
                </c:pt>
                <c:pt idx="1029">
                  <c:v>1.967659078866342E-2</c:v>
                </c:pt>
                <c:pt idx="1030">
                  <c:v>1.9365574230726445E-2</c:v>
                </c:pt>
                <c:pt idx="1031">
                  <c:v>1.9059473732708051E-2</c:v>
                </c:pt>
                <c:pt idx="1032">
                  <c:v>1.8758211589275521E-2</c:v>
                </c:pt>
                <c:pt idx="1033">
                  <c:v>1.8461711323339645E-2</c:v>
                </c:pt>
                <c:pt idx="1034">
                  <c:v>1.8169897666640563E-2</c:v>
                </c:pt>
                <c:pt idx="1035">
                  <c:v>1.7882696540640532E-2</c:v>
                </c:pt>
                <c:pt idx="1036">
                  <c:v>1.760003503771871E-2</c:v>
                </c:pt>
                <c:pt idx="1037">
                  <c:v>1.7321841402663001E-2</c:v>
                </c:pt>
                <c:pt idx="1038">
                  <c:v>1.7048045014454807E-2</c:v>
                </c:pt>
                <c:pt idx="1039">
                  <c:v>1.6778576368341305E-2</c:v>
                </c:pt>
                <c:pt idx="1040">
                  <c:v>1.6513367058191345E-2</c:v>
                </c:pt>
                <c:pt idx="1041">
                  <c:v>1.6252349759130185E-2</c:v>
                </c:pt>
                <c:pt idx="1042">
                  <c:v>1.5995458210448659E-2</c:v>
                </c:pt>
                <c:pt idx="1043">
                  <c:v>1.574262719878251E-2</c:v>
                </c:pt>
                <c:pt idx="1044">
                  <c:v>1.549379254155765E-2</c:v>
                </c:pt>
                <c:pt idx="1045">
                  <c:v>1.5248891070697098E-2</c:v>
                </c:pt>
                <c:pt idx="1046">
                  <c:v>1.5007860616585279E-2</c:v>
                </c:pt>
                <c:pt idx="1047">
                  <c:v>1.4770639992285967E-2</c:v>
                </c:pt>
                <c:pt idx="1048">
                  <c:v>1.4537168978009744E-2</c:v>
                </c:pt>
                <c:pt idx="1049">
                  <c:v>1.4307388305826755E-2</c:v>
                </c:pt>
                <c:pt idx="1050">
                  <c:v>1.4081239644621183E-2</c:v>
                </c:pt>
                <c:pt idx="1051">
                  <c:v>1.3858665585283666E-2</c:v>
                </c:pt>
                <c:pt idx="1052">
                  <c:v>1.3639609626137647E-2</c:v>
                </c:pt>
                <c:pt idx="1053">
                  <c:v>1.3424016158595998E-2</c:v>
                </c:pt>
                <c:pt idx="1054">
                  <c:v>1.3211830453044693E-2</c:v>
                </c:pt>
                <c:pt idx="1055">
                  <c:v>1.5018896672572859E-2</c:v>
                </c:pt>
                <c:pt idx="1056">
                  <c:v>2.0829195690552714E-2</c:v>
                </c:pt>
                <c:pt idx="1057">
                  <c:v>2.049996056959856E-2</c:v>
                </c:pt>
                <c:pt idx="1058">
                  <c:v>2.0175929478914216E-2</c:v>
                </c:pt>
                <c:pt idx="1059">
                  <c:v>1.9857020161385124E-2</c:v>
                </c:pt>
                <c:pt idx="1060">
                  <c:v>2.1559049687711492E-2</c:v>
                </c:pt>
                <c:pt idx="1061">
                  <c:v>2.2226227198050924E-2</c:v>
                </c:pt>
                <c:pt idx="1062">
                  <c:v>2.2882859017064699E-2</c:v>
                </c:pt>
                <c:pt idx="1063">
                  <c:v>2.3529111834432504E-2</c:v>
                </c:pt>
                <c:pt idx="1064">
                  <c:v>2.3157200691254431E-2</c:v>
                </c:pt>
                <c:pt idx="1065">
                  <c:v>2.2791168133693716E-2</c:v>
                </c:pt>
                <c:pt idx="1066">
                  <c:v>2.2430921242327345E-2</c:v>
                </c:pt>
                <c:pt idx="1067">
                  <c:v>2.2076368566456103E-2</c:v>
                </c:pt>
                <c:pt idx="1068">
                  <c:v>2.1727420100889388E-2</c:v>
                </c:pt>
                <c:pt idx="1069">
                  <c:v>2.1383987263097051E-2</c:v>
                </c:pt>
                <c:pt idx="1070">
                  <c:v>2.1045982870721913E-2</c:v>
                </c:pt>
                <c:pt idx="1071">
                  <c:v>2.0713321119448184E-2</c:v>
                </c:pt>
                <c:pt idx="1072">
                  <c:v>2.0385917561219758E-2</c:v>
                </c:pt>
                <c:pt idx="1073">
                  <c:v>2.0063689082802039E-2</c:v>
                </c:pt>
                <c:pt idx="1074">
                  <c:v>1.9746553884683993E-2</c:v>
                </c:pt>
                <c:pt idx="1075">
                  <c:v>1.9434431460312093E-2</c:v>
                </c:pt>
                <c:pt idx="1076">
                  <c:v>1.9127242575653694E-2</c:v>
                </c:pt>
                <c:pt idx="1077">
                  <c:v>1.8824909249083106E-2</c:v>
                </c:pt>
                <c:pt idx="1078">
                  <c:v>1.8527354731585111E-2</c:v>
                </c:pt>
                <c:pt idx="1079">
                  <c:v>1.9242452501084101E-2</c:v>
                </c:pt>
                <c:pt idx="1080">
                  <c:v>2.095419614508354E-2</c:v>
                </c:pt>
                <c:pt idx="1081">
                  <c:v>2.163093422762297E-2</c:v>
                </c:pt>
                <c:pt idx="1082">
                  <c:v>2.1289026486556735E-2</c:v>
                </c:pt>
                <c:pt idx="1083">
                  <c:v>2.0952523084580531E-2</c:v>
                </c:pt>
                <c:pt idx="1084">
                  <c:v>2.0621338598413589E-2</c:v>
                </c:pt>
                <c:pt idx="1085">
                  <c:v>2.0295388955011574E-2</c:v>
                </c:pt>
                <c:pt idx="1086">
                  <c:v>1.9974591410224653E-2</c:v>
                </c:pt>
                <c:pt idx="1087">
                  <c:v>1.9658864527792082E-2</c:v>
                </c:pt>
                <c:pt idx="1088">
                  <c:v>1.9348128158669358E-2</c:v>
                </c:pt>
                <c:pt idx="1089">
                  <c:v>1.9042303420681691E-2</c:v>
                </c:pt>
                <c:pt idx="1090">
                  <c:v>1.8741312678499648E-2</c:v>
                </c:pt>
                <c:pt idx="1091">
                  <c:v>1.8445079523930721E-2</c:v>
                </c:pt>
                <c:pt idx="1092">
                  <c:v>2.0169426784146474E-2</c:v>
                </c:pt>
                <c:pt idx="1093">
                  <c:v>2.0858569264786873E-2</c:v>
                </c:pt>
                <c:pt idx="1094">
                  <c:v>2.0528869852632508E-2</c:v>
                </c:pt>
                <c:pt idx="1095">
                  <c:v>2.0204381809532067E-2</c:v>
                </c:pt>
                <c:pt idx="1096">
                  <c:v>1.9885022762371037E-2</c:v>
                </c:pt>
                <c:pt idx="1097">
                  <c:v>1.9570711640059416E-2</c:v>
                </c:pt>
                <c:pt idx="1098">
                  <c:v>1.9261368652951329E-2</c:v>
                </c:pt>
                <c:pt idx="1099">
                  <c:v>1.8956915272589928E-2</c:v>
                </c:pt>
                <c:pt idx="1100">
                  <c:v>1.8657274211772591E-2</c:v>
                </c:pt>
                <c:pt idx="1101">
                  <c:v>1.8362369404930981E-2</c:v>
                </c:pt>
                <c:pt idx="1102">
                  <c:v>1.807212598882154E-2</c:v>
                </c:pt>
                <c:pt idx="1103">
                  <c:v>1.7786470283520962E-2</c:v>
                </c:pt>
                <c:pt idx="1104">
                  <c:v>1.7505329773722059E-2</c:v>
                </c:pt>
                <c:pt idx="1105">
                  <c:v>1.7228633090325463E-2</c:v>
                </c:pt>
                <c:pt idx="1106">
                  <c:v>1.6956309992322161E-2</c:v>
                </c:pt>
                <c:pt idx="1107">
                  <c:v>1.6688291348962315E-2</c:v>
                </c:pt>
                <c:pt idx="1108">
                  <c:v>1.6424509122206124E-2</c:v>
                </c:pt>
                <c:pt idx="1109">
                  <c:v>1.7172845363263863E-2</c:v>
                </c:pt>
                <c:pt idx="1110">
                  <c:v>1.8917302097411895E-2</c:v>
                </c:pt>
                <c:pt idx="1111">
                  <c:v>1.8618287179279779E-2</c:v>
                </c:pt>
                <c:pt idx="1112">
                  <c:v>1.8323998618046001E-2</c:v>
                </c:pt>
                <c:pt idx="1113">
                  <c:v>1.8034361706904339E-2</c:v>
                </c:pt>
                <c:pt idx="1114">
                  <c:v>1.7749302919896192E-2</c:v>
                </c:pt>
                <c:pt idx="1115">
                  <c:v>1.7468749893245483E-2</c:v>
                </c:pt>
                <c:pt idx="1116">
                  <c:v>1.7192631406988727E-2</c:v>
                </c:pt>
                <c:pt idx="1117">
                  <c:v>1.6920877366895504E-2</c:v>
                </c:pt>
                <c:pt idx="1118">
                  <c:v>1.6653418786674461E-2</c:v>
                </c:pt>
                <c:pt idx="1119">
                  <c:v>1.6390187770461091E-2</c:v>
                </c:pt>
                <c:pt idx="1120">
                  <c:v>1.6131117495581635E-2</c:v>
                </c:pt>
                <c:pt idx="1121">
                  <c:v>1.587614219558995E-2</c:v>
                </c:pt>
                <c:pt idx="1122">
                  <c:v>1.5625197143572345E-2</c:v>
                </c:pt>
                <c:pt idx="1123">
                  <c:v>1.6386167649528046E-2</c:v>
                </c:pt>
                <c:pt idx="1124">
                  <c:v>1.7135109932200725E-2</c:v>
                </c:pt>
                <c:pt idx="1125">
                  <c:v>2.0896061156236077E-2</c:v>
                </c:pt>
                <c:pt idx="1126">
                  <c:v>2.2581667158932547E-2</c:v>
                </c:pt>
                <c:pt idx="1127">
                  <c:v>2.2224731729025844E-2</c:v>
                </c:pt>
                <c:pt idx="1128">
                  <c:v>2.1873438172246816E-2</c:v>
                </c:pt>
                <c:pt idx="1129">
                  <c:v>2.152769731075067E-2</c:v>
                </c:pt>
                <c:pt idx="1130">
                  <c:v>2.1187421376275436E-2</c:v>
                </c:pt>
                <c:pt idx="1131">
                  <c:v>2.0852523987861672E-2</c:v>
                </c:pt>
                <c:pt idx="1132">
                  <c:v>2.0522920129924078E-2</c:v>
                </c:pt>
                <c:pt idx="1133">
                  <c:v>2.0198526130669751E-2</c:v>
                </c:pt>
                <c:pt idx="1134">
                  <c:v>2.0887208654669809E-2</c:v>
                </c:pt>
                <c:pt idx="1135">
                  <c:v>2.0557056556145155E-2</c:v>
                </c:pt>
                <c:pt idx="1136">
                  <c:v>2.2248021009651387E-2</c:v>
                </c:pt>
                <c:pt idx="1137">
                  <c:v>2.2904308346415096E-2</c:v>
                </c:pt>
                <c:pt idx="1138">
                  <c:v>2.3550222126565771E-2</c:v>
                </c:pt>
                <c:pt idx="1139">
                  <c:v>2.3177977305136842E-2</c:v>
                </c:pt>
                <c:pt idx="1140">
                  <c:v>2.2811616343585597E-2</c:v>
                </c:pt>
                <c:pt idx="1141">
                  <c:v>2.2451046239121746E-2</c:v>
                </c:pt>
                <c:pt idx="1142">
                  <c:v>2.2096175458996625E-2</c:v>
                </c:pt>
                <c:pt idx="1143">
                  <c:v>2.1746913917267133E-2</c:v>
                </c:pt>
                <c:pt idx="1144">
                  <c:v>2.1403172951926886E-2</c:v>
                </c:pt>
                <c:pt idx="1145">
                  <c:v>2.1064865302398778E-2</c:v>
                </c:pt>
                <c:pt idx="1146">
                  <c:v>2.0731905087383689E-2</c:v>
                </c:pt>
                <c:pt idx="1147">
                  <c:v>2.0404207783058508E-2</c:v>
                </c:pt>
                <c:pt idx="1148">
                  <c:v>2.0081690201619838E-2</c:v>
                </c:pt>
                <c:pt idx="1149">
                  <c:v>2.0772219483977866E-2</c:v>
                </c:pt>
                <c:pt idx="1150">
                  <c:v>2.0443884953163655E-2</c:v>
                </c:pt>
                <c:pt idx="1151">
                  <c:v>2.0120740217508731E-2</c:v>
                </c:pt>
                <c:pt idx="1152">
                  <c:v>1.9802703244904768E-2</c:v>
                </c:pt>
                <c:pt idx="1153">
                  <c:v>1.9489693299877788E-2</c:v>
                </c:pt>
                <c:pt idx="1154">
                  <c:v>1.9181630923093069E-2</c:v>
                </c:pt>
                <c:pt idx="1155">
                  <c:v>1.8878437911183953E-2</c:v>
                </c:pt>
                <c:pt idx="1156">
                  <c:v>1.8580037296899381E-2</c:v>
                </c:pt>
                <c:pt idx="1157">
                  <c:v>1.8286353329565377E-2</c:v>
                </c:pt>
                <c:pt idx="1158">
                  <c:v>1.7997311455855321E-2</c:v>
                </c:pt>
                <c:pt idx="1159">
                  <c:v>1.7712838300864221E-2</c:v>
                </c:pt>
                <c:pt idx="1160">
                  <c:v>1.7432861649481962E-2</c:v>
                </c:pt>
                <c:pt idx="1161">
                  <c:v>1.7157310428061137E-2</c:v>
                </c:pt>
                <c:pt idx="1162">
                  <c:v>1.6886114686374722E-2</c:v>
                </c:pt>
                <c:pt idx="1163">
                  <c:v>1.6619205579858583E-2</c:v>
                </c:pt>
                <c:pt idx="1164">
                  <c:v>1.6356515352135167E-2</c:v>
                </c:pt>
                <c:pt idx="1165">
                  <c:v>1.6097977317812904E-2</c:v>
                </c:pt>
                <c:pt idx="1166">
                  <c:v>1.5843525845557958E-2</c:v>
                </c:pt>
                <c:pt idx="1167">
                  <c:v>1.5593096341433157E-2</c:v>
                </c:pt>
                <c:pt idx="1168">
                  <c:v>1.5346625232500691E-2</c:v>
                </c:pt>
                <c:pt idx="1169">
                  <c:v>1.51040499506835E-2</c:v>
                </c:pt>
                <c:pt idx="1170">
                  <c:v>1.486530891688225E-2</c:v>
                </c:pt>
                <c:pt idx="1171">
                  <c:v>1.4630341525342918E-2</c:v>
                </c:pt>
                <c:pt idx="1172">
                  <c:v>1.439908812827189E-2</c:v>
                </c:pt>
                <c:pt idx="1173">
                  <c:v>1.517943903450578E-2</c:v>
                </c:pt>
                <c:pt idx="1174">
                  <c:v>1.5947455382611844E-2</c:v>
                </c:pt>
                <c:pt idx="1175">
                  <c:v>1.5695383124047033E-2</c:v>
                </c:pt>
                <c:pt idx="1176">
                  <c:v>1.5447295226749508E-2</c:v>
                </c:pt>
                <c:pt idx="1177">
                  <c:v>1.5203128712211444E-2</c:v>
                </c:pt>
                <c:pt idx="1178">
                  <c:v>1.4962821597390045E-2</c:v>
                </c:pt>
                <c:pt idx="1179">
                  <c:v>1.4726312878972874E-2</c:v>
                </c:pt>
                <c:pt idx="1180">
                  <c:v>1.4493542517891814E-2</c:v>
                </c:pt>
                <c:pt idx="1181">
                  <c:v>1.426445142408176E-2</c:v>
                </c:pt>
                <c:pt idx="1182">
                  <c:v>1.4038981441480235E-2</c:v>
                </c:pt>
                <c:pt idx="1183">
                  <c:v>1.3817075333264282E-2</c:v>
                </c:pt>
                <c:pt idx="1184">
                  <c:v>1.3598676767320423E-2</c:v>
                </c:pt>
                <c:pt idx="1185">
                  <c:v>1.3383730301944599E-2</c:v>
                </c:pt>
                <c:pt idx="1186">
                  <c:v>1.3172181371767849E-2</c:v>
                </c:pt>
                <c:pt idx="1187">
                  <c:v>1.296397627390458E-2</c:v>
                </c:pt>
                <c:pt idx="1188">
                  <c:v>1.2759062154319918E-2</c:v>
                </c:pt>
                <c:pt idx="1189">
                  <c:v>1.2557386994412291E-2</c:v>
                </c:pt>
                <c:pt idx="1190">
                  <c:v>1.2358899597808261E-2</c:v>
                </c:pt>
                <c:pt idx="1191">
                  <c:v>1.2163549577366005E-2</c:v>
                </c:pt>
                <c:pt idx="1192">
                  <c:v>1.1971287342384342E-2</c:v>
                </c:pt>
                <c:pt idx="1193">
                  <c:v>1.2790013099825581E-2</c:v>
                </c:pt>
                <c:pt idx="1194">
                  <c:v>1.258784871611697E-2</c:v>
                </c:pt>
                <c:pt idx="1195">
                  <c:v>1.3396828842403171E-2</c:v>
                </c:pt>
                <c:pt idx="1196">
                  <c:v>1.3185072871128103E-2</c:v>
                </c:pt>
                <c:pt idx="1197">
                  <c:v>1.2976664004746159E-2</c:v>
                </c:pt>
                <c:pt idx="1198">
                  <c:v>1.277154933749465E-2</c:v>
                </c:pt>
                <c:pt idx="1199">
                  <c:v>1.2569676799861842E-2</c:v>
                </c:pt>
                <c:pt idx="1200">
                  <c:v>1.2370995145368838E-2</c:v>
                </c:pt>
                <c:pt idx="1201">
                  <c:v>1.2175453937560383E-2</c:v>
                </c:pt>
                <c:pt idx="1202">
                  <c:v>1.19830035372013E-2</c:v>
                </c:pt>
                <c:pt idx="1203">
                  <c:v>1.1793595089675205E-2</c:v>
                </c:pt>
                <c:pt idx="1204">
                  <c:v>1.1607180512582584E-2</c:v>
                </c:pt>
                <c:pt idx="1205">
                  <c:v>1.1423712483534737E-2</c:v>
                </c:pt>
                <c:pt idx="1206">
                  <c:v>1.124314442814082E-2</c:v>
                </c:pt>
                <c:pt idx="1207">
                  <c:v>1.1065430508184563E-2</c:v>
                </c:pt>
                <c:pt idx="1208">
                  <c:v>1.0890525609988027E-2</c:v>
                </c:pt>
                <c:pt idx="1209">
                  <c:v>1.0718385332959187E-2</c:v>
                </c:pt>
                <c:pt idx="1210">
                  <c:v>1.0548965978320776E-2</c:v>
                </c:pt>
                <c:pt idx="1211">
                  <c:v>1.2398122565640634E-2</c:v>
                </c:pt>
                <c:pt idx="1212">
                  <c:v>1.3210101584108191E-2</c:v>
                </c:pt>
                <c:pt idx="1213">
                  <c:v>1.3001297103249916E-2</c:v>
                </c:pt>
                <c:pt idx="1214">
                  <c:v>1.2795793074772658E-2</c:v>
                </c:pt>
                <c:pt idx="1215">
                  <c:v>1.2593537330323142E-2</c:v>
                </c:pt>
                <c:pt idx="1216">
                  <c:v>1.239447852614326E-2</c:v>
                </c:pt>
                <c:pt idx="1217">
                  <c:v>1.2198566130036214E-2</c:v>
                </c:pt>
                <c:pt idx="1218">
                  <c:v>1.2005750408538553E-2</c:v>
                </c:pt>
                <c:pt idx="1219">
                  <c:v>1.1815982414295071E-2</c:v>
                </c:pt>
                <c:pt idx="1220">
                  <c:v>1.1629213973633316E-2</c:v>
                </c:pt>
                <c:pt idx="1221">
                  <c:v>1.144539767433436E-2</c:v>
                </c:pt>
                <c:pt idx="1222">
                  <c:v>1.1264486853596939E-2</c:v>
                </c:pt>
                <c:pt idx="1223">
                  <c:v>1.1086435586191884E-2</c:v>
                </c:pt>
                <c:pt idx="1224">
                  <c:v>1.0911198672803711E-2</c:v>
                </c:pt>
                <c:pt idx="1225">
                  <c:v>1.073873162855654E-2</c:v>
                </c:pt>
                <c:pt idx="1226">
                  <c:v>1.0568990671721316E-2</c:v>
                </c:pt>
                <c:pt idx="1227">
                  <c:v>1.0401932712601657E-2</c:v>
                </c:pt>
                <c:pt idx="1228">
                  <c:v>1.0237515342595198E-2</c:v>
                </c:pt>
                <c:pt idx="1229">
                  <c:v>1.0075696823427942E-2</c:v>
                </c:pt>
                <c:pt idx="1230">
                  <c:v>9.9164360765589335E-3</c:v>
                </c:pt>
                <c:pt idx="1231">
                  <c:v>9.7596926727518719E-3</c:v>
                </c:pt>
                <c:pt idx="1232">
                  <c:v>9.6054268218123476E-3</c:v>
                </c:pt>
                <c:pt idx="1233">
                  <c:v>9.453599362486572E-3</c:v>
                </c:pt>
                <c:pt idx="1234">
                  <c:v>9.3041717525202076E-3</c:v>
                </c:pt>
                <c:pt idx="1235">
                  <c:v>1.0165055072686075E-2</c:v>
                </c:pt>
                <c:pt idx="1236">
                  <c:v>1.0004381891345721E-2</c:v>
                </c:pt>
                <c:pt idx="1237">
                  <c:v>1.2870095420042599E-2</c:v>
                </c:pt>
                <c:pt idx="1238">
                  <c:v>1.36746142349519E-2</c:v>
                </c:pt>
                <c:pt idx="1239">
                  <c:v>1.8498212538743258E-2</c:v>
                </c:pt>
                <c:pt idx="1240">
                  <c:v>2.0221719955941648E-2</c:v>
                </c:pt>
                <c:pt idx="1241">
                  <c:v>2.0910035868480396E-2</c:v>
                </c:pt>
                <c:pt idx="1242">
                  <c:v>2.1587471967123028E-2</c:v>
                </c:pt>
                <c:pt idx="1243">
                  <c:v>2.1246251209020742E-2</c:v>
                </c:pt>
                <c:pt idx="1244">
                  <c:v>2.0910423931263779E-2</c:v>
                </c:pt>
                <c:pt idx="1245">
                  <c:v>2.057990488220926E-2</c:v>
                </c:pt>
                <c:pt idx="1246">
                  <c:v>2.0254610157737798E-2</c:v>
                </c:pt>
                <c:pt idx="1247">
                  <c:v>2.1950355207578182E-2</c:v>
                </c:pt>
                <c:pt idx="1248">
                  <c:v>2.1603398562726493E-2</c:v>
                </c:pt>
                <c:pt idx="1249">
                  <c:v>2.1261926062084168E-2</c:v>
                </c:pt>
                <c:pt idx="1250">
                  <c:v>2.1933800034748641E-2</c:v>
                </c:pt>
                <c:pt idx="1251">
                  <c:v>2.2595054081807613E-2</c:v>
                </c:pt>
                <c:pt idx="1252">
                  <c:v>2.2237907052507618E-2</c:v>
                </c:pt>
                <c:pt idx="1253">
                  <c:v>2.1886405240965186E-2</c:v>
                </c:pt>
                <c:pt idx="1254">
                  <c:v>2.1540459416468948E-2</c:v>
                </c:pt>
                <c:pt idx="1255">
                  <c:v>2.1199981758725967E-2</c:v>
                </c:pt>
                <c:pt idx="1256">
                  <c:v>2.0864885835568132E-2</c:v>
                </c:pt>
                <c:pt idx="1257">
                  <c:v>2.0535086581011032E-2</c:v>
                </c:pt>
                <c:pt idx="1258">
                  <c:v>2.0210500273659251E-2</c:v>
                </c:pt>
                <c:pt idx="1259">
                  <c:v>1.989104451545344E-2</c:v>
                </c:pt>
                <c:pt idx="1260">
                  <c:v>1.957663821075294E-2</c:v>
                </c:pt>
                <c:pt idx="1261">
                  <c:v>1.9267201545749249E-2</c:v>
                </c:pt>
                <c:pt idx="1262">
                  <c:v>1.8962655968204921E-2</c:v>
                </c:pt>
                <c:pt idx="1263">
                  <c:v>1.8662924167512491E-2</c:v>
                </c:pt>
                <c:pt idx="1264">
                  <c:v>1.8367930055068829E-2</c:v>
                </c:pt>
                <c:pt idx="1265">
                  <c:v>1.8077598744959643E-2</c:v>
                </c:pt>
                <c:pt idx="1266">
                  <c:v>1.7791856534949215E-2</c:v>
                </c:pt>
                <c:pt idx="1267">
                  <c:v>1.75106308877707E-2</c:v>
                </c:pt>
                <c:pt idx="1268">
                  <c:v>1.7233850412712144E-2</c:v>
                </c:pt>
                <c:pt idx="1269">
                  <c:v>2.2001189916552776E-2</c:v>
                </c:pt>
                <c:pt idx="1270">
                  <c:v>2.4677276798118271E-2</c:v>
                </c:pt>
                <c:pt idx="1271">
                  <c:v>2.5295166285285359E-2</c:v>
                </c:pt>
                <c:pt idx="1272">
                  <c:v>2.4895340134760045E-2</c:v>
                </c:pt>
                <c:pt idx="1273">
                  <c:v>2.4501833806324098E-2</c:v>
                </c:pt>
                <c:pt idx="1274">
                  <c:v>2.4114547406183198E-2</c:v>
                </c:pt>
                <c:pt idx="1275">
                  <c:v>2.3733382619506815E-2</c:v>
                </c:pt>
                <c:pt idx="1276">
                  <c:v>2.3358242685470414E-2</c:v>
                </c:pt>
                <c:pt idx="1277">
                  <c:v>2.2989032372692168E-2</c:v>
                </c:pt>
                <c:pt idx="1278">
                  <c:v>2.2625657955057988E-2</c:v>
                </c:pt>
                <c:pt idx="1279">
                  <c:v>2.2268027187928557E-2</c:v>
                </c:pt>
                <c:pt idx="1280">
                  <c:v>2.1916049284722499E-2</c:v>
                </c:pt>
                <c:pt idx="1281">
                  <c:v>2.1569634893869847E-2</c:v>
                </c:pt>
                <c:pt idx="1282">
                  <c:v>2.1228696076129452E-2</c:v>
                </c:pt>
                <c:pt idx="1283">
                  <c:v>2.0893146282265181E-2</c:v>
                </c:pt>
                <c:pt idx="1284">
                  <c:v>2.0562900331074847E-2</c:v>
                </c:pt>
                <c:pt idx="1285">
                  <c:v>2.0237874387766811E-2</c:v>
                </c:pt>
                <c:pt idx="1286">
                  <c:v>1.9917985942677477E-2</c:v>
                </c:pt>
                <c:pt idx="1287">
                  <c:v>1.9603153790326275E-2</c:v>
                </c:pt>
                <c:pt idx="1288">
                  <c:v>1.929329800880086E-2</c:v>
                </c:pt>
                <c:pt idx="1289">
                  <c:v>1.8988339939468718E-2</c:v>
                </c:pt>
                <c:pt idx="1290">
                  <c:v>1.8688202167008981E-2</c:v>
                </c:pt>
                <c:pt idx="1291">
                  <c:v>1.8392808499760386E-2</c:v>
                </c:pt>
                <c:pt idx="1292">
                  <c:v>1.8102083950379301E-2</c:v>
                </c:pt>
                <c:pt idx="1293">
                  <c:v>1.7815954716804097E-2</c:v>
                </c:pt>
                <c:pt idx="1294">
                  <c:v>1.7534348163519765E-2</c:v>
                </c:pt>
                <c:pt idx="1295">
                  <c:v>1.725719280311919E-2</c:v>
                </c:pt>
                <c:pt idx="1296">
                  <c:v>1.6984418278155593E-2</c:v>
                </c:pt>
                <c:pt idx="1297">
                  <c:v>1.6715955343281859E-2</c:v>
                </c:pt>
                <c:pt idx="1298">
                  <c:v>1.6451735847672327E-2</c:v>
                </c:pt>
                <c:pt idx="1299">
                  <c:v>1.7199641731534057E-2</c:v>
                </c:pt>
                <c:pt idx="1300">
                  <c:v>1.6927776883271163E-2</c:v>
                </c:pt>
                <c:pt idx="1301">
                  <c:v>1.6660209246361576E-2</c:v>
                </c:pt>
                <c:pt idx="1302">
                  <c:v>1.6396870897255944E-2</c:v>
                </c:pt>
                <c:pt idx="1303">
                  <c:v>1.6137694986033544E-2</c:v>
                </c:pt>
                <c:pt idx="1304">
                  <c:v>1.5882615719431906E-2</c:v>
                </c:pt>
                <c:pt idx="1305">
                  <c:v>1.5631568344144725E-2</c:v>
                </c:pt>
                <c:pt idx="1306">
                  <c:v>1.5384489130384102E-2</c:v>
                </c:pt>
                <c:pt idx="1307">
                  <c:v>1.514131535570217E-2</c:v>
                </c:pt>
                <c:pt idx="1308">
                  <c:v>1.4901985289068779E-2</c:v>
                </c:pt>
                <c:pt idx="1309">
                  <c:v>1.4666438175200637E-2</c:v>
                </c:pt>
                <c:pt idx="1310">
                  <c:v>1.4434614219138367E-2</c:v>
                </c:pt>
                <c:pt idx="1311">
                  <c:v>1.4206454571067043E-2</c:v>
                </c:pt>
                <c:pt idx="1312">
                  <c:v>1.3981901311377025E-2</c:v>
                </c:pt>
                <c:pt idx="1313">
                  <c:v>1.3760897435960524E-2</c:v>
                </c:pt>
                <c:pt idx="1314">
                  <c:v>1.3543386841740997E-2</c:v>
                </c:pt>
                <c:pt idx="1315">
                  <c:v>1.332931431243098E-2</c:v>
                </c:pt>
                <c:pt idx="1316">
                  <c:v>1.3118625504515081E-2</c:v>
                </c:pt>
                <c:pt idx="1317">
                  <c:v>1.2911266933454601E-2</c:v>
                </c:pt>
                <c:pt idx="1318">
                  <c:v>1.2707185960110289E-2</c:v>
                </c:pt>
                <c:pt idx="1319">
                  <c:v>1.2506330777379346E-2</c:v>
                </c:pt>
                <c:pt idx="1320">
                  <c:v>1.2308650397044207E-2</c:v>
                </c:pt>
                <c:pt idx="1321">
                  <c:v>1.211409463682867E-2</c:v>
                </c:pt>
                <c:pt idx="1322">
                  <c:v>1.1922614107658949E-2</c:v>
                </c:pt>
                <c:pt idx="1323">
                  <c:v>1.1734160201125941E-2</c:v>
                </c:pt>
                <c:pt idx="1324">
                  <c:v>1.1548685077145723E-2</c:v>
                </c:pt>
                <c:pt idx="1325">
                  <c:v>1.1366141651815093E-2</c:v>
                </c:pt>
                <c:pt idx="1326">
                  <c:v>1.1186483585458961E-2</c:v>
                </c:pt>
                <c:pt idx="1327">
                  <c:v>1.1009665270866961E-2</c:v>
                </c:pt>
                <c:pt idx="1328">
                  <c:v>1.0835641821715579E-2</c:v>
                </c:pt>
                <c:pt idx="1329">
                  <c:v>1.0664369061173663E-2</c:v>
                </c:pt>
                <c:pt idx="1330">
                  <c:v>1.1503752524499668E-2</c:v>
                </c:pt>
                <c:pt idx="1331">
                  <c:v>1.2329868336007509E-2</c:v>
                </c:pt>
                <c:pt idx="1332">
                  <c:v>1.2134977196029594E-2</c:v>
                </c:pt>
                <c:pt idx="1333">
                  <c:v>1.3959064615876321E-2</c:v>
                </c:pt>
                <c:pt idx="1334">
                  <c:v>1.373842170697611E-2</c:v>
                </c:pt>
                <c:pt idx="1335">
                  <c:v>1.3521266373682681E-2</c:v>
                </c:pt>
                <c:pt idx="1336">
                  <c:v>1.330754348989354E-2</c:v>
                </c:pt>
                <c:pt idx="1337">
                  <c:v>1.3097198800852795E-2</c:v>
                </c:pt>
                <c:pt idx="1338">
                  <c:v>1.2890178909378281E-2</c:v>
                </c:pt>
                <c:pt idx="1339">
                  <c:v>1.268643126230639E-2</c:v>
                </c:pt>
                <c:pt idx="1340">
                  <c:v>1.2485904137151137E-2</c:v>
                </c:pt>
                <c:pt idx="1341">
                  <c:v>1.2288546628974195E-2</c:v>
                </c:pt>
                <c:pt idx="1342">
                  <c:v>1.20943086374623E-2</c:v>
                </c:pt>
                <c:pt idx="1343">
                  <c:v>1.1903140854209E-2</c:v>
                </c:pt>
                <c:pt idx="1344">
                  <c:v>1.1714994750197508E-2</c:v>
                </c:pt>
                <c:pt idx="1345">
                  <c:v>1.1529822563481333E-2</c:v>
                </c:pt>
                <c:pt idx="1346">
                  <c:v>1.1347577287059568E-2</c:v>
                </c:pt>
                <c:pt idx="1347">
                  <c:v>1.1168212656943918E-2</c:v>
                </c:pt>
                <c:pt idx="1348">
                  <c:v>1.0991683140414451E-2</c:v>
                </c:pt>
                <c:pt idx="1349">
                  <c:v>1.0817943924460654E-2</c:v>
                </c:pt>
                <c:pt idx="1350">
                  <c:v>1.0646950904405613E-2</c:v>
                </c:pt>
                <c:pt idx="1351">
                  <c:v>1.0478660672709562E-2</c:v>
                </c:pt>
                <c:pt idx="1352">
                  <c:v>1.0313030507950875E-2</c:v>
                </c:pt>
                <c:pt idx="1353">
                  <c:v>1.0150018363980795E-2</c:v>
                </c:pt>
                <c:pt idx="1354">
                  <c:v>9.9895828592499302E-3</c:v>
                </c:pt>
                <c:pt idx="1355">
                  <c:v>9.8316832663031227E-3</c:v>
                </c:pt>
                <c:pt idx="1356">
                  <c:v>9.6762795014408657E-3</c:v>
                </c:pt>
                <c:pt idx="1357">
                  <c:v>9.5233321145435246E-3</c:v>
                </c:pt>
                <c:pt idx="1358">
                  <c:v>9.3728022790568691E-3</c:v>
                </c:pt>
                <c:pt idx="1359">
                  <c:v>9.2246517821356188E-3</c:v>
                </c:pt>
                <c:pt idx="1360">
                  <c:v>1.5126537097814276E-2</c:v>
                </c:pt>
                <c:pt idx="1361">
                  <c:v>1.5895389636418716E-2</c:v>
                </c:pt>
                <c:pt idx="1362">
                  <c:v>1.5644140351169823E-2</c:v>
                </c:pt>
                <c:pt idx="1363">
                  <c:v>1.5396862418922177E-2</c:v>
                </c:pt>
                <c:pt idx="1364">
                  <c:v>1.5153493066782094E-2</c:v>
                </c:pt>
                <c:pt idx="1365">
                  <c:v>1.4913970514070975E-2</c:v>
                </c:pt>
                <c:pt idx="1366">
                  <c:v>1.4678233956641881E-2</c:v>
                </c:pt>
                <c:pt idx="1367">
                  <c:v>1.5454172565256E-2</c:v>
                </c:pt>
                <c:pt idx="1368">
                  <c:v>1.5209897344582153E-2</c:v>
                </c:pt>
                <c:pt idx="1369">
                  <c:v>1.4969483241880358E-2</c:v>
                </c:pt>
                <c:pt idx="1370">
                  <c:v>1.6748767254302459E-2</c:v>
                </c:pt>
                <c:pt idx="1371">
                  <c:v>1.8499927147303679E-2</c:v>
                </c:pt>
                <c:pt idx="1372">
                  <c:v>2.5263152531729685E-2</c:v>
                </c:pt>
                <c:pt idx="1373">
                  <c:v>3.1919475500884205E-2</c:v>
                </c:pt>
                <c:pt idx="1374">
                  <c:v>3.2422891716912872E-2</c:v>
                </c:pt>
                <c:pt idx="1375">
                  <c:v>3.2918350722243812E-2</c:v>
                </c:pt>
                <c:pt idx="1376">
                  <c:v>3.2398029278119786E-2</c:v>
                </c:pt>
                <c:pt idx="1377">
                  <c:v>3.1885932255914747E-2</c:v>
                </c:pt>
                <c:pt idx="1378">
                  <c:v>3.2389878670731627E-2</c:v>
                </c:pt>
                <c:pt idx="1379">
                  <c:v>3.1877910480491531E-2</c:v>
                </c:pt>
                <c:pt idx="1380">
                  <c:v>3.1374034677088672E-2</c:v>
                </c:pt>
                <c:pt idx="1381">
                  <c:v>3.0878123348817017E-2</c:v>
                </c:pt>
                <c:pt idx="1382">
                  <c:v>3.039005060579713E-2</c:v>
                </c:pt>
                <c:pt idx="1383">
                  <c:v>2.9909692548018594E-2</c:v>
                </c:pt>
                <c:pt idx="1384">
                  <c:v>3.0444876247698989E-2</c:v>
                </c:pt>
                <c:pt idx="1385">
                  <c:v>3.2987498633955392E-2</c:v>
                </c:pt>
                <c:pt idx="1386">
                  <c:v>3.952172730522921E-2</c:v>
                </c:pt>
                <c:pt idx="1387">
                  <c:v>3.8897030083936218E-2</c:v>
                </c:pt>
                <c:pt idx="1388">
                  <c:v>3.8282207092463202E-2</c:v>
                </c:pt>
                <c:pt idx="1389">
                  <c:v>3.767710225453625E-2</c:v>
                </c:pt>
                <c:pt idx="1390">
                  <c:v>3.8089510974701445E-2</c:v>
                </c:pt>
                <c:pt idx="1391">
                  <c:v>3.8495400987333082E-2</c:v>
                </c:pt>
                <c:pt idx="1392">
                  <c:v>3.7886926316081454E-2</c:v>
                </c:pt>
                <c:pt idx="1393">
                  <c:v>3.7288069454128082E-2</c:v>
                </c:pt>
                <c:pt idx="1394">
                  <c:v>3.669867837829089E-2</c:v>
                </c:pt>
                <c:pt idx="1395">
                  <c:v>3.611860346833095E-2</c:v>
                </c:pt>
                <c:pt idx="1396">
                  <c:v>3.756359549659409E-2</c:v>
                </c:pt>
                <c:pt idx="1397">
                  <c:v>3.8985747366635549E-2</c:v>
                </c:pt>
                <c:pt idx="1398">
                  <c:v>4.2401318127328509E-2</c:v>
                </c:pt>
                <c:pt idx="1399">
                  <c:v>4.1731104869473373E-2</c:v>
                </c:pt>
                <c:pt idx="1400">
                  <c:v>4.2079434301071417E-2</c:v>
                </c:pt>
                <c:pt idx="1401">
                  <c:v>4.3430206903421011E-2</c:v>
                </c:pt>
                <c:pt idx="1402">
                  <c:v>4.5767577633656624E-2</c:v>
                </c:pt>
                <c:pt idx="1403">
                  <c:v>4.5044155847147972E-2</c:v>
                </c:pt>
                <c:pt idx="1404">
                  <c:v>4.6348066800525688E-2</c:v>
                </c:pt>
                <c:pt idx="1405">
                  <c:v>4.5615469555496904E-2</c:v>
                </c:pt>
                <c:pt idx="1406">
                  <c:v>4.4894452053928384E-2</c:v>
                </c:pt>
                <c:pt idx="1407">
                  <c:v>4.4184831261472476E-2</c:v>
                </c:pt>
                <c:pt idx="1408">
                  <c:v>4.3486427036900921E-2</c:v>
                </c:pt>
                <c:pt idx="1409">
                  <c:v>4.4814960113997375E-2</c:v>
                </c:pt>
                <c:pt idx="1410">
                  <c:v>4.7130442846369303E-2</c:v>
                </c:pt>
                <c:pt idx="1411">
                  <c:v>4.8401377060618964E-2</c:v>
                </c:pt>
                <c:pt idx="1412">
                  <c:v>4.9652222348442056E-2</c:v>
                </c:pt>
                <c:pt idx="1413">
                  <c:v>4.9875347230136875E-2</c:v>
                </c:pt>
                <c:pt idx="1414">
                  <c:v>5.1102894318919796E-2</c:v>
                </c:pt>
                <c:pt idx="1415">
                  <c:v>5.2311038276623811E-2</c:v>
                </c:pt>
                <c:pt idx="1416">
                  <c:v>5.148418776976256E-2</c:v>
                </c:pt>
                <c:pt idx="1417">
                  <c:v>5.0670406813482394E-2</c:v>
                </c:pt>
                <c:pt idx="1418">
                  <c:v>4.9869488824911212E-2</c:v>
                </c:pt>
                <c:pt idx="1419">
                  <c:v>4.9081230486513597E-2</c:v>
                </c:pt>
                <c:pt idx="1420">
                  <c:v>4.8305431694477784E-2</c:v>
                </c:pt>
                <c:pt idx="1421">
                  <c:v>4.7541895507917785E-2</c:v>
                </c:pt>
                <c:pt idx="1422">
                  <c:v>4.7798377112690991E-2</c:v>
                </c:pt>
                <c:pt idx="1423">
                  <c:v>5.1074651701631932E-2</c:v>
                </c:pt>
                <c:pt idx="1424">
                  <c:v>5.1275293060337956E-2</c:v>
                </c:pt>
                <c:pt idx="1425">
                  <c:v>5.2480712010253588E-2</c:v>
                </c:pt>
                <c:pt idx="1426">
                  <c:v>5.1651179568235388E-2</c:v>
                </c:pt>
                <c:pt idx="1427">
                  <c:v>5.1842708082417185E-2</c:v>
                </c:pt>
                <c:pt idx="1428">
                  <c:v>5.1023260201678883E-2</c:v>
                </c:pt>
                <c:pt idx="1429">
                  <c:v>5.0216764862466408E-2</c:v>
                </c:pt>
                <c:pt idx="1430">
                  <c:v>5.0430966345214406E-2</c:v>
                </c:pt>
                <c:pt idx="1431">
                  <c:v>5.5681527137334721E-2</c:v>
                </c:pt>
                <c:pt idx="1432">
                  <c:v>5.9841146319906301E-2</c:v>
                </c:pt>
                <c:pt idx="1433">
                  <c:v>6.1919118765924437E-2</c:v>
                </c:pt>
                <c:pt idx="1434">
                  <c:v>6.3964245896176872E-2</c:v>
                </c:pt>
                <c:pt idx="1435">
                  <c:v>6.3961148850062224E-2</c:v>
                </c:pt>
                <c:pt idx="1436">
                  <c:v>6.2950151743363089E-2</c:v>
                </c:pt>
                <c:pt idx="1437">
                  <c:v>6.3971032914300868E-2</c:v>
                </c:pt>
                <c:pt idx="1438">
                  <c:v>6.3967828589692799E-2</c:v>
                </c:pt>
                <c:pt idx="1439">
                  <c:v>6.2956725900189733E-2</c:v>
                </c:pt>
                <c:pt idx="1440">
                  <c:v>6.2969554143398401E-2</c:v>
                </c:pt>
                <c:pt idx="1441">
                  <c:v>6.2982179617941933E-2</c:v>
                </c:pt>
                <c:pt idx="1442">
                  <c:v>6.6018452570303712E-2</c:v>
                </c:pt>
                <c:pt idx="1443">
                  <c:v>6.7998783887939715E-2</c:v>
                </c:pt>
                <c:pt idx="1444">
                  <c:v>6.9947813246989274E-2</c:v>
                </c:pt>
                <c:pt idx="1445">
                  <c:v>7.6905780488574868E-2</c:v>
                </c:pt>
                <c:pt idx="1446">
                  <c:v>8.0729920100880412E-2</c:v>
                </c:pt>
                <c:pt idx="1447">
                  <c:v>8.0461817681698453E-2</c:v>
                </c:pt>
                <c:pt idx="1448">
                  <c:v>8.0197953003316627E-2</c:v>
                </c:pt>
                <c:pt idx="1449">
                  <c:v>7.993825908220227E-2</c:v>
                </c:pt>
                <c:pt idx="1450">
                  <c:v>7.9682669993593164E-2</c:v>
                </c:pt>
                <c:pt idx="1451">
                  <c:v>7.8423171840950004E-2</c:v>
                </c:pt>
                <c:pt idx="1452">
                  <c:v>7.8191530865294484E-2</c:v>
                </c:pt>
                <c:pt idx="1453">
                  <c:v>7.6955602291551975E-2</c:v>
                </c:pt>
                <c:pt idx="1454">
                  <c:v>7.5739209330202423E-2</c:v>
                </c:pt>
                <c:pt idx="1455">
                  <c:v>7.4542043193052271E-2</c:v>
                </c:pt>
                <c:pt idx="1456">
                  <c:v>7.3363799972745558E-2</c:v>
                </c:pt>
                <c:pt idx="1457">
                  <c:v>7.2204180565614895E-2</c:v>
                </c:pt>
                <c:pt idx="1458">
                  <c:v>7.1062890595753034E-2</c:v>
                </c:pt>
                <c:pt idx="1459">
                  <c:v>6.9939640340283132E-2</c:v>
                </c:pt>
                <c:pt idx="1460">
                  <c:v>6.8834144655811308E-2</c:v>
                </c:pt>
                <c:pt idx="1461">
                  <c:v>6.7746122906041456E-2</c:v>
                </c:pt>
                <c:pt idx="1462">
                  <c:v>6.667529889053396E-2</c:v>
                </c:pt>
                <c:pt idx="1463">
                  <c:v>6.7637298802214724E-2</c:v>
                </c:pt>
                <c:pt idx="1464">
                  <c:v>6.757614392056209E-2</c:v>
                </c:pt>
                <c:pt idx="1465">
                  <c:v>6.7515955678963985E-2</c:v>
                </c:pt>
                <c:pt idx="1466">
                  <c:v>6.745671879829683E-2</c:v>
                </c:pt>
                <c:pt idx="1467">
                  <c:v>6.6390469227133528E-2</c:v>
                </c:pt>
                <c:pt idx="1468">
                  <c:v>6.7356971277546598E-2</c:v>
                </c:pt>
                <c:pt idx="1469">
                  <c:v>6.7300247371907693E-2</c:v>
                </c:pt>
                <c:pt idx="1470">
                  <c:v>6.6236471054621188E-2</c:v>
                </c:pt>
                <c:pt idx="1471">
                  <c:v>6.6197458251797042E-2</c:v>
                </c:pt>
                <c:pt idx="1472">
                  <c:v>6.7167011115729508E-2</c:v>
                </c:pt>
                <c:pt idx="1473">
                  <c:v>6.7113289801154732E-2</c:v>
                </c:pt>
                <c:pt idx="1474">
                  <c:v>6.8068366642325323E-2</c:v>
                </c:pt>
                <c:pt idx="1475">
                  <c:v>7.0016296146781634E-2</c:v>
                </c:pt>
                <c:pt idx="1476">
                  <c:v>7.0925486835671833E-2</c:v>
                </c:pt>
                <c:pt idx="1477">
                  <c:v>7.2828255483875518E-2</c:v>
                </c:pt>
                <c:pt idx="1478">
                  <c:v>7.4700948162015599E-2</c:v>
                </c:pt>
                <c:pt idx="1479">
                  <c:v>7.4528142236035502E-2</c:v>
                </c:pt>
                <c:pt idx="1480">
                  <c:v>7.5366016767787924E-2</c:v>
                </c:pt>
                <c:pt idx="1481">
                  <c:v>7.6190647498536102E-2</c:v>
                </c:pt>
                <c:pt idx="1482">
                  <c:v>7.7002243765428094E-2</c:v>
                </c:pt>
                <c:pt idx="1483">
                  <c:v>7.7801011596740299E-2</c:v>
                </c:pt>
                <c:pt idx="1484">
                  <c:v>7.6571255736554461E-2</c:v>
                </c:pt>
                <c:pt idx="1485">
                  <c:v>7.7376835947851344E-2</c:v>
                </c:pt>
                <c:pt idx="1486">
                  <c:v>7.6153784788276363E-2</c:v>
                </c:pt>
                <c:pt idx="1487">
                  <c:v>7.696596372283597E-2</c:v>
                </c:pt>
                <c:pt idx="1488">
                  <c:v>7.6757355998111024E-2</c:v>
                </c:pt>
                <c:pt idx="1489">
                  <c:v>7.5544096601944138E-2</c:v>
                </c:pt>
                <c:pt idx="1490">
                  <c:v>7.435001449951352E-2</c:v>
                </c:pt>
                <c:pt idx="1491">
                  <c:v>7.4182755580174273E-2</c:v>
                </c:pt>
                <c:pt idx="1492">
                  <c:v>7.301019141259911E-2</c:v>
                </c:pt>
                <c:pt idx="1493">
                  <c:v>7.1856161292678702E-2</c:v>
                </c:pt>
                <c:pt idx="1494">
                  <c:v>7.0720372263377379E-2</c:v>
                </c:pt>
                <c:pt idx="1495">
                  <c:v>6.9602535998263382E-2</c:v>
                </c:pt>
                <c:pt idx="1496">
                  <c:v>6.9510317742126404E-2</c:v>
                </c:pt>
                <c:pt idx="1497">
                  <c:v>7.0427506140756893E-2</c:v>
                </c:pt>
                <c:pt idx="1498">
                  <c:v>7.2338146083501143E-2</c:v>
                </c:pt>
                <c:pt idx="1499">
                  <c:v>7.2202687611530758E-2</c:v>
                </c:pt>
                <c:pt idx="1500">
                  <c:v>7.2069370253747531E-2</c:v>
                </c:pt>
                <c:pt idx="1501">
                  <c:v>7.1938160166790693E-2</c:v>
                </c:pt>
                <c:pt idx="1502">
                  <c:v>7.2816973056053808E-2</c:v>
                </c:pt>
                <c:pt idx="1503">
                  <c:v>7.1665997027608203E-2</c:v>
                </c:pt>
                <c:pt idx="1504">
                  <c:v>7.1541162829325614E-2</c:v>
                </c:pt>
                <c:pt idx="1505">
                  <c:v>7.1418301813444482E-2</c:v>
                </c:pt>
                <c:pt idx="1506">
                  <c:v>7.2305331804816811E-2</c:v>
                </c:pt>
                <c:pt idx="1507">
                  <c:v>7.2170392009283463E-2</c:v>
                </c:pt>
                <c:pt idx="1508">
                  <c:v>7.102963611570548E-2</c:v>
                </c:pt>
                <c:pt idx="1509">
                  <c:v>6.99069114946827E-2</c:v>
                </c:pt>
                <c:pt idx="1510">
                  <c:v>6.8801933136256432E-2</c:v>
                </c:pt>
                <c:pt idx="1511">
                  <c:v>6.7714420535456912E-2</c:v>
                </c:pt>
                <c:pt idx="1512">
                  <c:v>6.664409762109455E-2</c:v>
                </c:pt>
                <c:pt idx="1513">
                  <c:v>6.5590692685679061E-2</c:v>
                </c:pt>
                <c:pt idx="1514">
                  <c:v>6.4553938316443807E-2</c:v>
                </c:pt>
                <c:pt idx="1515">
                  <c:v>6.3533571327461874E-2</c:v>
                </c:pt>
                <c:pt idx="1516">
                  <c:v>6.2529332692835365E-2</c:v>
                </c:pt>
                <c:pt idx="1517">
                  <c:v>6.1540967480939658E-2</c:v>
                </c:pt>
                <c:pt idx="1518">
                  <c:v>6.0568224789707734E-2</c:v>
                </c:pt>
                <c:pt idx="1519">
                  <c:v>5.9610857682937293E-2</c:v>
                </c:pt>
                <c:pt idx="1520">
                  <c:v>5.8668623127604701E-2</c:v>
                </c:pt>
                <c:pt idx="1521">
                  <c:v>5.8749230945981328E-2</c:v>
                </c:pt>
                <c:pt idx="1522">
                  <c:v>5.7820615629104732E-2</c:v>
                </c:pt>
                <c:pt idx="1523">
                  <c:v>5.6906678400653402E-2</c:v>
                </c:pt>
                <c:pt idx="1524">
                  <c:v>5.6007187252522433E-2</c:v>
                </c:pt>
                <c:pt idx="1525">
                  <c:v>5.6129862857637478E-2</c:v>
                </c:pt>
                <c:pt idx="1526">
                  <c:v>5.6250599399992378E-2</c:v>
                </c:pt>
                <c:pt idx="1527">
                  <c:v>5.6369427529237397E-2</c:v>
                </c:pt>
                <c:pt idx="1528">
                  <c:v>5.5478428396749283E-2</c:v>
                </c:pt>
                <c:pt idx="1529">
                  <c:v>5.4601512775286395E-2</c:v>
                </c:pt>
                <c:pt idx="1530">
                  <c:v>5.3738458054887112E-2</c:v>
                </c:pt>
                <c:pt idx="1531">
                  <c:v>5.2889045144257157E-2</c:v>
                </c:pt>
                <c:pt idx="1532">
                  <c:v>5.2053058415152766E-2</c:v>
                </c:pt>
                <c:pt idx="1533">
                  <c:v>5.1230285647641594E-2</c:v>
                </c:pt>
                <c:pt idx="1534">
                  <c:v>5.0420517976229824E-2</c:v>
                </c:pt>
                <c:pt idx="1535">
                  <c:v>4.962354983684051E-2</c:v>
                </c:pt>
                <c:pt idx="1536">
                  <c:v>4.8839178914629654E-2</c:v>
                </c:pt>
                <c:pt idx="1537">
                  <c:v>4.9075155106439783E-2</c:v>
                </c:pt>
                <c:pt idx="1538">
                  <c:v>4.8299452344443973E-2</c:v>
                </c:pt>
                <c:pt idx="1539">
                  <c:v>4.7536010670032332E-2</c:v>
                </c:pt>
                <c:pt idx="1540">
                  <c:v>4.6784636279242696E-2</c:v>
                </c:pt>
                <c:pt idx="1541">
                  <c:v>4.6045138431460547E-2</c:v>
                </c:pt>
                <c:pt idx="1542">
                  <c:v>4.5317329400999112E-2</c:v>
                </c:pt>
                <c:pt idx="1543">
                  <c:v>4.4601024429442984E-2</c:v>
                </c:pt>
                <c:pt idx="1544">
                  <c:v>4.3896041678747104E-2</c:v>
                </c:pt>
                <c:pt idx="1545">
                  <c:v>4.3202202185075846E-2</c:v>
                </c:pt>
                <c:pt idx="1546">
                  <c:v>4.2519329813372038E-2</c:v>
                </c:pt>
                <c:pt idx="1547">
                  <c:v>4.1847251212644022E-2</c:v>
                </c:pt>
                <c:pt idx="1548">
                  <c:v>4.1185795771959605E-2</c:v>
                </c:pt>
                <c:pt idx="1549">
                  <c:v>4.0534795577135782E-2</c:v>
                </c:pt>
                <c:pt idx="1550">
                  <c:v>3.9894085368111981E-2</c:v>
                </c:pt>
                <c:pt idx="1551">
                  <c:v>3.9263502496998781E-2</c:v>
                </c:pt>
                <c:pt idx="1552">
                  <c:v>3.8642886886788373E-2</c:v>
                </c:pt>
                <c:pt idx="1553">
                  <c:v>3.8032080990718115E-2</c:v>
                </c:pt>
                <c:pt idx="1554">
                  <c:v>3.7430929752276548E-2</c:v>
                </c:pt>
                <c:pt idx="1555">
                  <c:v>3.6839280565841202E-2</c:v>
                </c:pt>
                <c:pt idx="1556">
                  <c:v>3.6256983237938988E-2</c:v>
                </c:pt>
                <c:pt idx="1557">
                  <c:v>3.568388994911887E-2</c:v>
                </c:pt>
                <c:pt idx="1558">
                  <c:v>3.6127804230238543E-2</c:v>
                </c:pt>
                <c:pt idx="1559">
                  <c:v>3.6564701813536146E-2</c:v>
                </c:pt>
                <c:pt idx="1560">
                  <c:v>3.5986744594108146E-2</c:v>
                </c:pt>
                <c:pt idx="1561">
                  <c:v>3.6425871825974704E-2</c:v>
                </c:pt>
                <c:pt idx="1562">
                  <c:v>3.8873956053778171E-2</c:v>
                </c:pt>
                <c:pt idx="1563">
                  <c:v>4.0275395807857509E-2</c:v>
                </c:pt>
                <c:pt idx="1564">
                  <c:v>4.0646734795661943E-2</c:v>
                </c:pt>
                <c:pt idx="1565">
                  <c:v>4.0004255227768105E-2</c:v>
                </c:pt>
                <c:pt idx="1566">
                  <c:v>3.9371930965023345E-2</c:v>
                </c:pt>
                <c:pt idx="1567">
                  <c:v>3.8749601488357592E-2</c:v>
                </c:pt>
                <c:pt idx="1568">
                  <c:v>3.8137108815933761E-2</c:v>
                </c:pt>
                <c:pt idx="1569">
                  <c:v>3.8542246476854468E-2</c:v>
                </c:pt>
                <c:pt idx="1570">
                  <c:v>3.8940980359694684E-2</c:v>
                </c:pt>
                <c:pt idx="1571">
                  <c:v>3.8325462671481035E-2</c:v>
                </c:pt>
                <c:pt idx="1572">
                  <c:v>3.7719674117485495E-2</c:v>
                </c:pt>
                <c:pt idx="1573">
                  <c:v>3.8131409928688888E-2</c:v>
                </c:pt>
                <c:pt idx="1574">
                  <c:v>3.7528688654831943E-2</c:v>
                </c:pt>
                <c:pt idx="1575">
                  <c:v>4.1975239318687706E-2</c:v>
                </c:pt>
                <c:pt idx="1576">
                  <c:v>4.6351505912654647E-2</c:v>
                </c:pt>
                <c:pt idx="1577">
                  <c:v>4.6626803321369502E-2</c:v>
                </c:pt>
                <c:pt idx="1578">
                  <c:v>4.5889800248409787E-2</c:v>
                </c:pt>
                <c:pt idx="1579">
                  <c:v>4.5164446559299222E-2</c:v>
                </c:pt>
                <c:pt idx="1580">
                  <c:v>4.4450558118924899E-2</c:v>
                </c:pt>
                <c:pt idx="1581">
                  <c:v>4.3747953702691821E-2</c:v>
                </c:pt>
                <c:pt idx="1582">
                  <c:v>4.4064403964329819E-2</c:v>
                </c:pt>
                <c:pt idx="1583">
                  <c:v>4.739969932005432E-2</c:v>
                </c:pt>
                <c:pt idx="1584">
                  <c:v>4.9674326565839796E-2</c:v>
                </c:pt>
                <c:pt idx="1585">
                  <c:v>4.8889153045066802E-2</c:v>
                </c:pt>
                <c:pt idx="1586">
                  <c:v>4.8116390310716975E-2</c:v>
                </c:pt>
                <c:pt idx="1587">
                  <c:v>4.7355842192624488E-2</c:v>
                </c:pt>
                <c:pt idx="1588">
                  <c:v>4.6607315621372984E-2</c:v>
                </c:pt>
                <c:pt idx="1589">
                  <c:v>4.5870620579283032E-2</c:v>
                </c:pt>
                <c:pt idx="1590">
                  <c:v>4.5145570052175364E-2</c:v>
                </c:pt>
                <c:pt idx="1591">
                  <c:v>4.4431979981896554E-2</c:v>
                </c:pt>
                <c:pt idx="1592">
                  <c:v>4.3729669219594307E-2</c:v>
                </c:pt>
                <c:pt idx="1593">
                  <c:v>4.4046408493544284E-2</c:v>
                </c:pt>
                <c:pt idx="1594">
                  <c:v>4.7381988293329388E-2</c:v>
                </c:pt>
                <c:pt idx="1595">
                  <c:v>4.7640997459508089E-2</c:v>
                </c:pt>
                <c:pt idx="1596">
                  <c:v>5.1927708671956445E-2</c:v>
                </c:pt>
                <c:pt idx="1597">
                  <c:v>5.1106917235768753E-2</c:v>
                </c:pt>
                <c:pt idx="1598">
                  <c:v>5.5338844646974548E-2</c:v>
                </c:pt>
                <c:pt idx="1599">
                  <c:v>5.4464135345593599E-2</c:v>
                </c:pt>
                <c:pt idx="1600">
                  <c:v>5.3603252071242967E-2</c:v>
                </c:pt>
                <c:pt idx="1601">
                  <c:v>5.2755976283862575E-2</c:v>
                </c:pt>
                <c:pt idx="1602">
                  <c:v>5.1922092897729172E-2</c:v>
                </c:pt>
                <c:pt idx="1603">
                  <c:v>5.1101390226855885E-2</c:v>
                </c:pt>
                <c:pt idx="1604">
                  <c:v>5.0293659931254717E-2</c:v>
                </c:pt>
                <c:pt idx="1605">
                  <c:v>5.2522544005483389E-2</c:v>
                </c:pt>
                <c:pt idx="1606">
                  <c:v>5.6732095418226471E-2</c:v>
                </c:pt>
                <c:pt idx="1607">
                  <c:v>6.3898955913420652E-2</c:v>
                </c:pt>
                <c:pt idx="1608">
                  <c:v>6.6920737909961822E-2</c:v>
                </c:pt>
                <c:pt idx="1609">
                  <c:v>6.5862960280548999E-2</c:v>
                </c:pt>
                <c:pt idx="1610">
                  <c:v>6.482190233397632E-2</c:v>
                </c:pt>
                <c:pt idx="1611">
                  <c:v>6.4805248805641716E-2</c:v>
                </c:pt>
                <c:pt idx="1612">
                  <c:v>6.4788858510054767E-2</c:v>
                </c:pt>
                <c:pt idx="1613">
                  <c:v>6.3764778272635131E-2</c:v>
                </c:pt>
                <c:pt idx="1614">
                  <c:v>6.275688508275408E-2</c:v>
                </c:pt>
                <c:pt idx="1615">
                  <c:v>6.1764923081057584E-2</c:v>
                </c:pt>
                <c:pt idx="1616">
                  <c:v>6.0788640452413431E-2</c:v>
                </c:pt>
                <c:pt idx="1617">
                  <c:v>6.0835738375797907E-2</c:v>
                </c:pt>
                <c:pt idx="1618">
                  <c:v>5.9874142835573713E-2</c:v>
                </c:pt>
                <c:pt idx="1619">
                  <c:v>6.0943644710827562E-2</c:v>
                </c:pt>
                <c:pt idx="1620">
                  <c:v>6.0988292571015963E-2</c:v>
                </c:pt>
                <c:pt idx="1621">
                  <c:v>6.103223470814783E-2</c:v>
                </c:pt>
                <c:pt idx="1622">
                  <c:v>6.10754822771815E-2</c:v>
                </c:pt>
                <c:pt idx="1623">
                  <c:v>6.0110097242944131E-2</c:v>
                </c:pt>
                <c:pt idx="1624">
                  <c:v>6.0167920508726075E-2</c:v>
                </c:pt>
                <c:pt idx="1625">
                  <c:v>6.0224829795389935E-2</c:v>
                </c:pt>
                <c:pt idx="1626">
                  <c:v>6.1288788563490383E-2</c:v>
                </c:pt>
                <c:pt idx="1627">
                  <c:v>6.1327980933233418E-2</c:v>
                </c:pt>
                <c:pt idx="1628">
                  <c:v>6.0358604797908715E-2</c:v>
                </c:pt>
                <c:pt idx="1629">
                  <c:v>5.9404551033831896E-2</c:v>
                </c:pt>
                <c:pt idx="1630">
                  <c:v>5.8465577449089721E-2</c:v>
                </c:pt>
                <c:pt idx="1631">
                  <c:v>5.854939469376947E-2</c:v>
                </c:pt>
                <c:pt idx="1632">
                  <c:v>5.7623938073639906E-2</c:v>
                </c:pt>
                <c:pt idx="1633">
                  <c:v>5.6713109614232024E-2</c:v>
                </c:pt>
                <c:pt idx="1634">
                  <c:v>5.5816678096619582E-2</c:v>
                </c:pt>
                <c:pt idx="1635">
                  <c:v>5.4934415956620818E-2</c:v>
                </c:pt>
                <c:pt idx="1636">
                  <c:v>5.5074048240841882E-2</c:v>
                </c:pt>
                <c:pt idx="1637">
                  <c:v>5.4203524424013327E-2</c:v>
                </c:pt>
                <c:pt idx="1638">
                  <c:v>5.3346760476667088E-2</c:v>
                </c:pt>
                <c:pt idx="1639">
                  <c:v>5.250353890445749E-2</c:v>
                </c:pt>
                <c:pt idx="1640">
                  <c:v>5.1673645650846527E-2</c:v>
                </c:pt>
                <c:pt idx="1641">
                  <c:v>5.0856870042765033E-2</c:v>
                </c:pt>
                <c:pt idx="1642">
                  <c:v>5.0053004737131833E-2</c:v>
                </c:pt>
                <c:pt idx="1643">
                  <c:v>4.9261845668218451E-2</c:v>
                </c:pt>
                <c:pt idx="1644">
                  <c:v>4.8483191995846664E-2</c:v>
                </c:pt>
                <c:pt idx="1645">
                  <c:v>4.7716846054402649E-2</c:v>
                </c:pt>
                <c:pt idx="1646">
                  <c:v>4.6962613302659863E-2</c:v>
                </c:pt>
                <c:pt idx="1647">
                  <c:v>4.6220302274392881E-2</c:v>
                </c:pt>
                <c:pt idx="1648">
                  <c:v>4.5489724529773172E-2</c:v>
                </c:pt>
                <c:pt idx="1649">
                  <c:v>4.4770694607531705E-2</c:v>
                </c:pt>
                <c:pt idx="1650">
                  <c:v>4.406302997787917E-2</c:v>
                </c:pt>
                <c:pt idx="1651">
                  <c:v>4.3366550996170115E-2</c:v>
                </c:pt>
                <c:pt idx="1652">
                  <c:v>4.2681080857298402E-2</c:v>
                </c:pt>
                <c:pt idx="1653">
                  <c:v>4.2006445550814502E-2</c:v>
                </c:pt>
                <c:pt idx="1654">
                  <c:v>4.2350422830564123E-2</c:v>
                </c:pt>
                <c:pt idx="1655">
                  <c:v>4.2688963059215587E-2</c:v>
                </c:pt>
                <c:pt idx="1656">
                  <c:v>4.2014203163297723E-2</c:v>
                </c:pt>
                <c:pt idx="1657">
                  <c:v>4.2358057822926967E-2</c:v>
                </c:pt>
                <c:pt idx="1658">
                  <c:v>4.2696477369643729E-2</c:v>
                </c:pt>
                <c:pt idx="1659">
                  <c:v>4.3029547713152851E-2</c:v>
                </c:pt>
                <c:pt idx="1660">
                  <c:v>4.3357353405234417E-2</c:v>
                </c:pt>
                <c:pt idx="1661">
                  <c:v>4.3679977661206466E-2</c:v>
                </c:pt>
                <c:pt idx="1662">
                  <c:v>4.3997502381050706E-2</c:v>
                </c:pt>
                <c:pt idx="1663">
                  <c:v>4.4310008170202864E-2</c:v>
                </c:pt>
                <c:pt idx="1664">
                  <c:v>4.6633472387638431E-2</c:v>
                </c:pt>
                <c:pt idx="1665">
                  <c:v>4.8920210942017983E-2</c:v>
                </c:pt>
                <c:pt idx="1666">
                  <c:v>5.1170804334782688E-2</c:v>
                </c:pt>
                <c:pt idx="1667">
                  <c:v>5.3385823891721355E-2</c:v>
                </c:pt>
                <c:pt idx="1668">
                  <c:v>5.7581729935628025E-2</c:v>
                </c:pt>
                <c:pt idx="1669">
                  <c:v>5.9695415677426533E-2</c:v>
                </c:pt>
                <c:pt idx="1670">
                  <c:v>6.4799538645361143E-2</c:v>
                </c:pt>
                <c:pt idx="1671">
                  <c:v>6.9822983676054162E-2</c:v>
                </c:pt>
                <c:pt idx="1672">
                  <c:v>7.4767025999275705E-2</c:v>
                </c:pt>
                <c:pt idx="1673">
                  <c:v>7.963292068797144E-2</c:v>
                </c:pt>
                <c:pt idx="1674">
                  <c:v>8.2406004949247283E-2</c:v>
                </c:pt>
                <c:pt idx="1675">
                  <c:v>8.3119358634310497E-2</c:v>
                </c:pt>
                <c:pt idx="1676">
                  <c:v>8.3821436747802278E-2</c:v>
                </c:pt>
                <c:pt idx="1677">
                  <c:v>8.5520366530011577E-2</c:v>
                </c:pt>
                <c:pt idx="1678">
                  <c:v>8.618449329210684E-2</c:v>
                </c:pt>
                <c:pt idx="1679">
                  <c:v>8.6838122584300223E-2</c:v>
                </c:pt>
                <c:pt idx="1680">
                  <c:v>8.647347132025085E-2</c:v>
                </c:pt>
                <c:pt idx="1681">
                  <c:v>8.7122532902895428E-2</c:v>
                </c:pt>
                <c:pt idx="1682">
                  <c:v>8.675338612845622E-2</c:v>
                </c:pt>
                <c:pt idx="1683">
                  <c:v>8.8405972272470712E-2</c:v>
                </c:pt>
                <c:pt idx="1684">
                  <c:v>9.0032436937427698E-2</c:v>
                </c:pt>
                <c:pt idx="1685">
                  <c:v>9.0625243996717147E-2</c:v>
                </c:pt>
                <c:pt idx="1686">
                  <c:v>9.2216629909454534E-2</c:v>
                </c:pt>
                <c:pt idx="1687">
                  <c:v>9.3782861700004758E-2</c:v>
                </c:pt>
                <c:pt idx="1688">
                  <c:v>9.4316387951303191E-2</c:v>
                </c:pt>
                <c:pt idx="1689">
                  <c:v>9.4841481059887628E-2</c:v>
                </c:pt>
                <c:pt idx="1690">
                  <c:v>9.7374172351220048E-2</c:v>
                </c:pt>
                <c:pt idx="1691">
                  <c:v>9.8858881833618253E-2</c:v>
                </c:pt>
                <c:pt idx="1692">
                  <c:v>0.10032012336683215</c:v>
                </c:pt>
                <c:pt idx="1693">
                  <c:v>0.10175826789524167</c:v>
                </c:pt>
                <c:pt idx="1694">
                  <c:v>0.10317368049992309</c:v>
                </c:pt>
                <c:pt idx="1695">
                  <c:v>0.10456672049132525</c:v>
                </c:pt>
                <c:pt idx="1696">
                  <c:v>0.10593774150048352</c:v>
                </c:pt>
                <c:pt idx="1697">
                  <c:v>0.10527119354116712</c:v>
                </c:pt>
                <c:pt idx="1698">
                  <c:v>0.10562313033603739</c:v>
                </c:pt>
                <c:pt idx="1699">
                  <c:v>0.10596950426832998</c:v>
                </c:pt>
                <c:pt idx="1700">
                  <c:v>0.10631040326701542</c:v>
                </c:pt>
                <c:pt idx="1701">
                  <c:v>0.10664591387122185</c:v>
                </c:pt>
                <c:pt idx="1702">
                  <c:v>0.10697612125220261</c:v>
                </c:pt>
                <c:pt idx="1703">
                  <c:v>0.10830905824876999</c:v>
                </c:pt>
                <c:pt idx="1704">
                  <c:v>0.11062887529038989</c:v>
                </c:pt>
                <c:pt idx="1705">
                  <c:v>0.11291202431776488</c:v>
                </c:pt>
                <c:pt idx="1706">
                  <c:v>0.11415113590730298</c:v>
                </c:pt>
                <c:pt idx="1707">
                  <c:v>0.11537066157234738</c:v>
                </c:pt>
                <c:pt idx="1708">
                  <c:v>0.11556296188253441</c:v>
                </c:pt>
                <c:pt idx="1709">
                  <c:v>0.11776812063990109</c:v>
                </c:pt>
                <c:pt idx="1710">
                  <c:v>0.11993842372060169</c:v>
                </c:pt>
                <c:pt idx="1711">
                  <c:v>0.12207442206827775</c:v>
                </c:pt>
                <c:pt idx="1712">
                  <c:v>0.12316870890430943</c:v>
                </c:pt>
                <c:pt idx="1713">
                  <c:v>0.12424569897746204</c:v>
                </c:pt>
                <c:pt idx="1714">
                  <c:v>0.12429771667391031</c:v>
                </c:pt>
                <c:pt idx="1715">
                  <c:v>0.12434891215653718</c:v>
                </c:pt>
                <c:pt idx="1716">
                  <c:v>0.12439929842160417</c:v>
                </c:pt>
                <c:pt idx="1717">
                  <c:v>0.12545683727375939</c:v>
                </c:pt>
                <c:pt idx="1718">
                  <c:v>0.12548971120347768</c:v>
                </c:pt>
                <c:pt idx="1719">
                  <c:v>0.12854591255532494</c:v>
                </c:pt>
                <c:pt idx="1720">
                  <c:v>0.12953790826188066</c:v>
                </c:pt>
                <c:pt idx="1721">
                  <c:v>0.1315221730764429</c:v>
                </c:pt>
                <c:pt idx="1722">
                  <c:v>0.13246712474408256</c:v>
                </c:pt>
                <c:pt idx="1723">
                  <c:v>0.13238919109018091</c:v>
                </c:pt>
                <c:pt idx="1724">
                  <c:v>0.13332043830255197</c:v>
                </c:pt>
                <c:pt idx="1725">
                  <c:v>0.13322901681182717</c:v>
                </c:pt>
                <c:pt idx="1726">
                  <c:v>0.13515493839566875</c:v>
                </c:pt>
                <c:pt idx="1727">
                  <c:v>0.13705041804430448</c:v>
                </c:pt>
                <c:pt idx="1728">
                  <c:v>0.13790798792209047</c:v>
                </c:pt>
                <c:pt idx="1729">
                  <c:v>0.1397599516996722</c:v>
                </c:pt>
                <c:pt idx="1730">
                  <c:v>0.14259059156438317</c:v>
                </c:pt>
                <c:pt idx="1731">
                  <c:v>0.14537648913217197</c:v>
                </c:pt>
                <c:pt idx="1732">
                  <c:v>0.14912630063261395</c:v>
                </c:pt>
                <c:pt idx="1733">
                  <c:v>0.15080094299092364</c:v>
                </c:pt>
                <c:pt idx="1734">
                  <c:v>0.15345706425408903</c:v>
                </c:pt>
                <c:pt idx="1735">
                  <c:v>0.15707915074934309</c:v>
                </c:pt>
                <c:pt idx="1736">
                  <c:v>0.15963603599200044</c:v>
                </c:pt>
                <c:pt idx="1737">
                  <c:v>0.16316045503346829</c:v>
                </c:pt>
                <c:pt idx="1738">
                  <c:v>0.16763711462325337</c:v>
                </c:pt>
                <c:pt idx="1739">
                  <c:v>0.17002711620104433</c:v>
                </c:pt>
                <c:pt idx="1740">
                  <c:v>0.17439523842560228</c:v>
                </c:pt>
                <c:pt idx="1741">
                  <c:v>0.17768636723970818</c:v>
                </c:pt>
                <c:pt idx="1742">
                  <c:v>0.17991752605900621</c:v>
                </c:pt>
                <c:pt idx="1743">
                  <c:v>0.18211341823360733</c:v>
                </c:pt>
                <c:pt idx="1744">
                  <c:v>0.18427460120308833</c:v>
                </c:pt>
                <c:pt idx="1745">
                  <c:v>0.18539367458208791</c:v>
                </c:pt>
                <c:pt idx="1746">
                  <c:v>0.18649505941157407</c:v>
                </c:pt>
                <c:pt idx="1747">
                  <c:v>0.18858698429809143</c:v>
                </c:pt>
                <c:pt idx="1748">
                  <c:v>0.19064584333063753</c:v>
                </c:pt>
                <c:pt idx="1749">
                  <c:v>0.1936801081759677</c:v>
                </c:pt>
                <c:pt idx="1750">
                  <c:v>0.19565846312756538</c:v>
                </c:pt>
                <c:pt idx="1751">
                  <c:v>0.19659759834604643</c:v>
                </c:pt>
                <c:pt idx="1752">
                  <c:v>0.19752188919406591</c:v>
                </c:pt>
                <c:pt idx="1753">
                  <c:v>0.19843157030805297</c:v>
                </c:pt>
                <c:pt idx="1754">
                  <c:v>0.19831892360186251</c:v>
                </c:pt>
                <c:pt idx="1755">
                  <c:v>0.198208057437393</c:v>
                </c:pt>
                <c:pt idx="1756">
                  <c:v>0.20011484169826821</c:v>
                </c:pt>
                <c:pt idx="1757">
                  <c:v>0.20199148651659946</c:v>
                </c:pt>
                <c:pt idx="1758">
                  <c:v>0.20383846828922594</c:v>
                </c:pt>
                <c:pt idx="1759">
                  <c:v>0.20565625588285771</c:v>
                </c:pt>
                <c:pt idx="1760">
                  <c:v>0.20643736173928554</c:v>
                </c:pt>
                <c:pt idx="1761">
                  <c:v>0.20821407011833373</c:v>
                </c:pt>
                <c:pt idx="1762">
                  <c:v>0.20693884804808121</c:v>
                </c:pt>
                <c:pt idx="1763">
                  <c:v>0.20568378267992993</c:v>
                </c:pt>
                <c:pt idx="1764">
                  <c:v>0.20646445343610262</c:v>
                </c:pt>
                <c:pt idx="1765">
                  <c:v>0.20723278457846309</c:v>
                </c:pt>
                <c:pt idx="1766">
                  <c:v>0.20899692016600457</c:v>
                </c:pt>
                <c:pt idx="1767">
                  <c:v>0.21174112009037993</c:v>
                </c:pt>
                <c:pt idx="1768">
                  <c:v>0.21242604599664924</c:v>
                </c:pt>
                <c:pt idx="1769">
                  <c:v>0.21108424764527911</c:v>
                </c:pt>
                <c:pt idx="1770">
                  <c:v>0.21278750537044461</c:v>
                </c:pt>
                <c:pt idx="1771">
                  <c:v>0.21446384068000224</c:v>
                </c:pt>
                <c:pt idx="1772">
                  <c:v>0.21712162813490837</c:v>
                </c:pt>
                <c:pt idx="1773">
                  <c:v>0.21872945645774489</c:v>
                </c:pt>
                <c:pt idx="1774">
                  <c:v>0.22031187076267025</c:v>
                </c:pt>
                <c:pt idx="1775">
                  <c:v>0.2238851707820789</c:v>
                </c:pt>
                <c:pt idx="1776">
                  <c:v>0.22840993871628956</c:v>
                </c:pt>
                <c:pt idx="1777">
                  <c:v>0.24294267638330674</c:v>
                </c:pt>
                <c:pt idx="1778">
                  <c:v>0.25623775440751367</c:v>
                </c:pt>
                <c:pt idx="1779">
                  <c:v>0.27839422590143731</c:v>
                </c:pt>
                <c:pt idx="1780">
                  <c:v>0.2891130436369419</c:v>
                </c:pt>
                <c:pt idx="1781">
                  <c:v>0.29764653715544653</c:v>
                </c:pt>
                <c:pt idx="1782">
                  <c:v>0.2979815545375688</c:v>
                </c:pt>
                <c:pt idx="1783">
                  <c:v>0.29427948043729601</c:v>
                </c:pt>
                <c:pt idx="1784">
                  <c:v>0.29063592289389345</c:v>
                </c:pt>
                <c:pt idx="1785">
                  <c:v>0.29612149809409632</c:v>
                </c:pt>
                <c:pt idx="1786">
                  <c:v>0.29144087582281247</c:v>
                </c:pt>
                <c:pt idx="1787">
                  <c:v>0.28683423745673975</c:v>
                </c:pt>
                <c:pt idx="1788">
                  <c:v>0.28230041357482727</c:v>
                </c:pt>
                <c:pt idx="1789">
                  <c:v>0.2778382532403843</c:v>
                </c:pt>
                <c:pt idx="1790">
                  <c:v>0.27344662370891931</c:v>
                </c:pt>
                <c:pt idx="1791">
                  <c:v>0.26912441014057892</c:v>
                </c:pt>
                <c:pt idx="1792">
                  <c:v>0.26487051531714451</c:v>
                </c:pt>
                <c:pt idx="1793">
                  <c:v>0.26068385936349181</c:v>
                </c:pt>
                <c:pt idx="1794">
                  <c:v>0.25656337947346552</c:v>
                </c:pt>
                <c:pt idx="1795">
                  <c:v>0.25250802964007407</c:v>
                </c:pt>
                <c:pt idx="1796">
                  <c:v>0.24851678038995748</c:v>
                </c:pt>
                <c:pt idx="1797">
                  <c:v>0.24458861852204891</c:v>
                </c:pt>
                <c:pt idx="1798">
                  <c:v>0.24072254685036903</c:v>
                </c:pt>
                <c:pt idx="1799">
                  <c:v>0.2369175839508833</c:v>
                </c:pt>
                <c:pt idx="1800">
                  <c:v>0.23317276391236286</c:v>
                </c:pt>
                <c:pt idx="1801">
                  <c:v>0.22948713609118282</c:v>
                </c:pt>
                <c:pt idx="1802">
                  <c:v>0.2258597648699944</c:v>
                </c:pt>
                <c:pt idx="1803">
                  <c:v>0.22228972942021538</c:v>
                </c:pt>
                <c:pt idx="1804">
                  <c:v>0.21877612346827122</c:v>
                </c:pt>
                <c:pt idx="1805">
                  <c:v>0.21531805506553242</c:v>
                </c:pt>
                <c:pt idx="1806">
                  <c:v>0.21191464636188889</c:v>
                </c:pt>
                <c:pt idx="1807">
                  <c:v>0.20856503338290278</c:v>
                </c:pt>
                <c:pt idx="1808">
                  <c:v>0.20526836581048283</c:v>
                </c:pt>
                <c:pt idx="1809">
                  <c:v>0.20202380676702741</c:v>
                </c:pt>
                <c:pt idx="1810">
                  <c:v>0.19883053260297814</c:v>
                </c:pt>
                <c:pt idx="1811">
                  <c:v>0.1956877326877314</c:v>
                </c:pt>
                <c:pt idx="1812">
                  <c:v>0.19259460920385524</c:v>
                </c:pt>
                <c:pt idx="1813">
                  <c:v>0.18955037694456014</c:v>
                </c:pt>
                <c:pt idx="1814">
                  <c:v>0.18655426311436768</c:v>
                </c:pt>
                <c:pt idx="1815">
                  <c:v>0.18360550713293344</c:v>
                </c:pt>
                <c:pt idx="1816">
                  <c:v>0.18070336044197033</c:v>
                </c:pt>
                <c:pt idx="1817">
                  <c:v>0.17784708631522025</c:v>
                </c:pt>
                <c:pt idx="1818">
                  <c:v>0.17503595967143437</c:v>
                </c:pt>
                <c:pt idx="1819">
                  <c:v>0.17226926689030636</c:v>
                </c:pt>
                <c:pt idx="1820">
                  <c:v>0.16954630563131523</c:v>
                </c:pt>
                <c:pt idx="1821">
                  <c:v>0.16686638465543338</c:v>
                </c:pt>
                <c:pt idx="1822">
                  <c:v>0.16422882364965027</c:v>
                </c:pt>
                <c:pt idx="1823">
                  <c:v>0.16163295305427355</c:v>
                </c:pt>
                <c:pt idx="1824">
                  <c:v>0.15907811389295445</c:v>
                </c:pt>
                <c:pt idx="1825">
                  <c:v>0.15656365760540486</c:v>
                </c:pt>
                <c:pt idx="1826">
                  <c:v>0.15408894588275662</c:v>
                </c:pt>
                <c:pt idx="1827">
                  <c:v>0.15165335050552259</c:v>
                </c:pt>
                <c:pt idx="1828">
                  <c:v>0.14925625318412011</c:v>
                </c:pt>
                <c:pt idx="1829">
                  <c:v>0.14689704540191412</c:v>
                </c:pt>
                <c:pt idx="1830">
                  <c:v>0.14457512826074237</c:v>
                </c:pt>
                <c:pt idx="1831">
                  <c:v>0.14228991232888183</c:v>
                </c:pt>
                <c:pt idx="1832">
                  <c:v>0.14004081749141747</c:v>
                </c:pt>
                <c:pt idx="1833">
                  <c:v>0.13782727280297691</c:v>
                </c:pt>
                <c:pt idx="1834">
                  <c:v>0.13564871634279371</c:v>
                </c:pt>
                <c:pt idx="1835">
                  <c:v>0.13350459507205945</c:v>
                </c:pt>
                <c:pt idx="1836">
                  <c:v>0.13139436469353238</c:v>
                </c:pt>
                <c:pt idx="1837">
                  <c:v>0.12931748951336453</c:v>
                </c:pt>
                <c:pt idx="1838">
                  <c:v>0.12727344230511153</c:v>
                </c:pt>
                <c:pt idx="1839">
                  <c:v>0.12526170417589591</c:v>
                </c:pt>
                <c:pt idx="1840">
                  <c:v>0.1232817644346806</c:v>
                </c:pt>
                <c:pt idx="1841">
                  <c:v>0.12133312046262806</c:v>
                </c:pt>
                <c:pt idx="1842">
                  <c:v>0.11941527758550817</c:v>
                </c:pt>
                <c:pt idx="1843">
                  <c:v>0.11752774894812189</c:v>
                </c:pt>
                <c:pt idx="1844">
                  <c:v>0.11567005539071001</c:v>
                </c:pt>
                <c:pt idx="1845">
                  <c:v>0.11384172532731678</c:v>
                </c:pt>
                <c:pt idx="1846">
                  <c:v>0.11204229462607411</c:v>
                </c:pt>
                <c:pt idx="1847">
                  <c:v>0.11027130649137959</c:v>
                </c:pt>
                <c:pt idx="1848">
                  <c:v>0.10852831134793615</c:v>
                </c:pt>
                <c:pt idx="1849">
                  <c:v>0.10681286672662521</c:v>
                </c:pt>
                <c:pt idx="1850">
                  <c:v>0.10512453715218313</c:v>
                </c:pt>
                <c:pt idx="1851">
                  <c:v>0.10346289403265299</c:v>
                </c:pt>
                <c:pt idx="1852">
                  <c:v>0.10182751555058513</c:v>
                </c:pt>
                <c:pt idx="1853">
                  <c:v>0.1002179865559554</c:v>
                </c:pt>
                <c:pt idx="1854">
                  <c:v>9.8633898460777691E-2</c:v>
                </c:pt>
                <c:pt idx="1855">
                  <c:v>9.7074849135380739E-2</c:v>
                </c:pt>
                <c:pt idx="1856">
                  <c:v>9.5540442806326245E-2</c:v>
                </c:pt>
                <c:pt idx="1857">
                  <c:v>9.4030289955939206E-2</c:v>
                </c:pt>
                <c:pt idx="1858">
                  <c:v>9.2544007223426275E-2</c:v>
                </c:pt>
                <c:pt idx="1859">
                  <c:v>9.1081217307557735E-2</c:v>
                </c:pt>
                <c:pt idx="1860">
                  <c:v>8.9641548870888169E-2</c:v>
                </c:pt>
                <c:pt idx="1861">
                  <c:v>8.8224636445488364E-2</c:v>
                </c:pt>
                <c:pt idx="1862">
                  <c:v>8.6830120340171554E-2</c:v>
                </c:pt>
                <c:pt idx="1863">
                  <c:v>8.5457646549182767E-2</c:v>
                </c:pt>
                <c:pt idx="1864">
                  <c:v>8.4106866662331747E-2</c:v>
                </c:pt>
                <c:pt idx="1865">
                  <c:v>8.2777437776548585E-2</c:v>
                </c:pt>
                <c:pt idx="1866">
                  <c:v>8.146902240883469E-2</c:v>
                </c:pt>
                <c:pt idx="1867">
                  <c:v>8.0181288410591051E-2</c:v>
                </c:pt>
                <c:pt idx="1868">
                  <c:v>7.8913908883301256E-2</c:v>
                </c:pt>
                <c:pt idx="1869">
                  <c:v>7.7666562095544803E-2</c:v>
                </c:pt>
                <c:pt idx="1870">
                  <c:v>7.643893140132553E-2</c:v>
                </c:pt>
                <c:pt idx="1871">
                  <c:v>7.5230705159688174E-2</c:v>
                </c:pt>
                <c:pt idx="1872">
                  <c:v>7.4041576655607094E-2</c:v>
                </c:pt>
                <c:pt idx="1873">
                  <c:v>7.2871244022124582E-2</c:v>
                </c:pt>
                <c:pt idx="1874">
                  <c:v>7.1719410163720396E-2</c:v>
                </c:pt>
                <c:pt idx="1875">
                  <c:v>7.0585782680892217E-2</c:v>
                </c:pt>
                <c:pt idx="1876">
                  <c:v>6.9470073795928899E-2</c:v>
                </c:pt>
                <c:pt idx="1877">
                  <c:v>6.8372000279855849E-2</c:v>
                </c:pt>
                <c:pt idx="1878">
                  <c:v>6.7291283380536124E-2</c:v>
                </c:pt>
                <c:pt idx="1879">
                  <c:v>6.6227648751907495E-2</c:v>
                </c:pt>
                <c:pt idx="1880">
                  <c:v>6.5180826384338392E-2</c:v>
                </c:pt>
                <c:pt idx="1881">
                  <c:v>6.415055053608397E-2</c:v>
                </c:pt>
                <c:pt idx="1882">
                  <c:v>6.3136559665826555E-2</c:v>
                </c:pt>
                <c:pt idx="1883">
                  <c:v>6.2138596366281704E-2</c:v>
                </c:pt>
                <c:pt idx="1884">
                  <c:v>6.1156407298853827E-2</c:v>
                </c:pt>
                <c:pt idx="1885">
                  <c:v>6.0189743129325013E-2</c:v>
                </c:pt>
                <c:pt idx="1886">
                  <c:v>5.923835846455975E-2</c:v>
                </c:pt>
                <c:pt idx="1887">
                  <c:v>5.8302011790211217E-2</c:v>
                </c:pt>
                <c:pt idx="1888">
                  <c:v>5.7380465409410317E-2</c:v>
                </c:pt>
                <c:pt idx="1889">
                  <c:v>5.6473485382426164E-2</c:v>
                </c:pt>
                <c:pt idx="1890">
                  <c:v>5.5580841467278687E-2</c:v>
                </c:pt>
                <c:pt idx="1891">
                  <c:v>5.4702307061290409E-2</c:v>
                </c:pt>
                <c:pt idx="1892">
                  <c:v>5.3837659143561839E-2</c:v>
                </c:pt>
                <c:pt idx="1893">
                  <c:v>5.2986678218356904E-2</c:v>
                </c:pt>
                <c:pt idx="1894">
                  <c:v>5.2149148259382279E-2</c:v>
                </c:pt>
                <c:pt idx="1895">
                  <c:v>5.1324856654948334E-2</c:v>
                </c:pt>
                <c:pt idx="1896">
                  <c:v>5.0513594153995846E-2</c:v>
                </c:pt>
                <c:pt idx="1897">
                  <c:v>4.9715154812976822E-2</c:v>
                </c:pt>
                <c:pt idx="1898">
                  <c:v>4.8929335943574556E-2</c:v>
                </c:pt>
                <c:pt idx="1899">
                  <c:v>4.8155938061250285E-2</c:v>
                </c:pt>
                <c:pt idx="1900">
                  <c:v>4.7394764834602546E-2</c:v>
                </c:pt>
                <c:pt idx="1901">
                  <c:v>4.6645623035526988E-2</c:v>
                </c:pt>
                <c:pt idx="1902">
                  <c:v>4.5908322490165472E-2</c:v>
                </c:pt>
                <c:pt idx="1903">
                  <c:v>4.5182676030628567E-2</c:v>
                </c:pt>
                <c:pt idx="1904">
                  <c:v>4.4468499447481664E-2</c:v>
                </c:pt>
                <c:pt idx="1905">
                  <c:v>4.3765611442983049E-2</c:v>
                </c:pt>
                <c:pt idx="1906">
                  <c:v>4.3073833585060242E-2</c:v>
                </c:pt>
                <c:pt idx="1907">
                  <c:v>4.239299026201402E-2</c:v>
                </c:pt>
                <c:pt idx="1908">
                  <c:v>4.1722908637937872E-2</c:v>
                </c:pt>
                <c:pt idx="1909">
                  <c:v>4.1063418608843688E-2</c:v>
                </c:pt>
                <c:pt idx="1910">
                  <c:v>4.0414352759478793E-2</c:v>
                </c:pt>
                <c:pt idx="1911">
                  <c:v>3.9775546320827575E-2</c:v>
                </c:pt>
                <c:pt idx="1912">
                  <c:v>3.914683712828318E-2</c:v>
                </c:pt>
                <c:pt idx="1913">
                  <c:v>3.8528065580481621E-2</c:v>
                </c:pt>
                <c:pt idx="1914">
                  <c:v>3.791907459878599E-2</c:v>
                </c:pt>
                <c:pt idx="1915">
                  <c:v>3.7319709587410911E-2</c:v>
                </c:pt>
                <c:pt idx="1916">
                  <c:v>3.6729818394177785E-2</c:v>
                </c:pt>
                <c:pt idx="1917">
                  <c:v>3.6149251271890011E-2</c:v>
                </c:pt>
                <c:pt idx="1918">
                  <c:v>3.5577860840318914E-2</c:v>
                </c:pt>
                <c:pt idx="1919">
                  <c:v>3.501550204879024E-2</c:v>
                </c:pt>
                <c:pt idx="1920">
                  <c:v>3.4462032139362386E-2</c:v>
                </c:pt>
                <c:pt idx="1921">
                  <c:v>3.3917310610586525E-2</c:v>
                </c:pt>
                <c:pt idx="1922">
                  <c:v>3.3381199181839301E-2</c:v>
                </c:pt>
                <c:pt idx="1923">
                  <c:v>3.2853561758219879E-2</c:v>
                </c:pt>
                <c:pt idx="1924">
                  <c:v>3.2334264396001032E-2</c:v>
                </c:pt>
                <c:pt idx="1925">
                  <c:v>3.1823175268627303E-2</c:v>
                </c:pt>
                <c:pt idx="1926">
                  <c:v>3.1320164633249485E-2</c:v>
                </c:pt>
                <c:pt idx="1927">
                  <c:v>3.0825104797789344E-2</c:v>
                </c:pt>
                <c:pt idx="1928">
                  <c:v>3.0337870088523639E-2</c:v>
                </c:pt>
                <c:pt idx="1929">
                  <c:v>2.9858336818181421E-2</c:v>
                </c:pt>
                <c:pt idx="1930">
                  <c:v>2.9386383254545574E-2</c:v>
                </c:pt>
                <c:pt idx="1931">
                  <c:v>2.892188958954995E-2</c:v>
                </c:pt>
                <c:pt idx="1932">
                  <c:v>2.8464737908865601E-2</c:v>
                </c:pt>
                <c:pt idx="1933">
                  <c:v>2.8014812161967686E-2</c:v>
                </c:pt>
                <c:pt idx="1934">
                  <c:v>2.7571998132675288E-2</c:v>
                </c:pt>
                <c:pt idx="1935">
                  <c:v>2.7136183410156851E-2</c:v>
                </c:pt>
                <c:pt idx="1936">
                  <c:v>2.6707257360394407E-2</c:v>
                </c:pt>
                <c:pt idx="1937">
                  <c:v>2.6285111098098158E-2</c:v>
                </c:pt>
                <c:pt idx="1938">
                  <c:v>2.5869637459065554E-2</c:v>
                </c:pt>
                <c:pt idx="1939">
                  <c:v>2.546073097297688E-2</c:v>
                </c:pt>
                <c:pt idx="1940">
                  <c:v>2.5058287836621302E-2</c:v>
                </c:pt>
                <c:pt idx="1941">
                  <c:v>2.4662205887545557E-2</c:v>
                </c:pt>
                <c:pt idx="1942">
                  <c:v>2.4272384578119494E-2</c:v>
                </c:pt>
                <c:pt idx="1943">
                  <c:v>2.3888724950011573E-2</c:v>
                </c:pt>
                <c:pt idx="1944">
                  <c:v>2.3511129609067826E-2</c:v>
                </c:pt>
                <c:pt idx="1945">
                  <c:v>2.3139502700587539E-2</c:v>
                </c:pt>
                <c:pt idx="1946">
                  <c:v>2.2773749884990233E-2</c:v>
                </c:pt>
                <c:pt idx="1947">
                  <c:v>2.241377831386682E-2</c:v>
                </c:pt>
                <c:pt idx="1948">
                  <c:v>2.2059496606409768E-2</c:v>
                </c:pt>
                <c:pt idx="1949">
                  <c:v>2.1710814826215351E-2</c:v>
                </c:pt>
                <c:pt idx="1950">
                  <c:v>2.1367644458452871E-2</c:v>
                </c:pt>
                <c:pt idx="1951">
                  <c:v>2.1029898387394792E-2</c:v>
                </c:pt>
                <c:pt idx="1952">
                  <c:v>2.0697490874301581E-2</c:v>
                </c:pt>
                <c:pt idx="1953">
                  <c:v>2.0370337535656858E-2</c:v>
                </c:pt>
                <c:pt idx="1954">
                  <c:v>2.0048355321745835E-2</c:v>
                </c:pt>
                <c:pt idx="1955">
                  <c:v>1.9731462495572945E-2</c:v>
                </c:pt>
                <c:pt idx="1956">
                  <c:v>1.9419578612112253E-2</c:v>
                </c:pt>
                <c:pt idx="1957">
                  <c:v>1.9112624497886015E-2</c:v>
                </c:pt>
                <c:pt idx="1958">
                  <c:v>1.8810522230866301E-2</c:v>
                </c:pt>
                <c:pt idx="1959">
                  <c:v>1.8513195120693722E-2</c:v>
                </c:pt>
                <c:pt idx="1960">
                  <c:v>1.822056768920945E-2</c:v>
                </c:pt>
                <c:pt idx="1961">
                  <c:v>1.793256565129437E-2</c:v>
                </c:pt>
                <c:pt idx="1962">
                  <c:v>1.7649115896011678E-2</c:v>
                </c:pt>
                <c:pt idx="1963">
                  <c:v>1.7370146468046979E-2</c:v>
                </c:pt>
                <c:pt idx="1964">
                  <c:v>1.70955865494423E-2</c:v>
                </c:pt>
                <c:pt idx="1965">
                  <c:v>1.6825366441618306E-2</c:v>
                </c:pt>
                <c:pt idx="1966">
                  <c:v>1.655941754768106E-2</c:v>
                </c:pt>
                <c:pt idx="1967">
                  <c:v>1.6297672355008327E-2</c:v>
                </c:pt>
                <c:pt idx="1968">
                  <c:v>1.6040064418111073E-2</c:v>
                </c:pt>
                <c:pt idx="1969">
                  <c:v>1.5786528341765856E-2</c:v>
                </c:pt>
                <c:pt idx="1970">
                  <c:v>1.5536999764413927E-2</c:v>
                </c:pt>
                <c:pt idx="1971">
                  <c:v>1.5291415341822807E-2</c:v>
                </c:pt>
                <c:pt idx="1972">
                  <c:v>1.5049712731005749E-2</c:v>
                </c:pt>
                <c:pt idx="1973">
                  <c:v>1.4811830574395838E-2</c:v>
                </c:pt>
                <c:pt idx="1974">
                  <c:v>1.4577708484269919E-2</c:v>
                </c:pt>
                <c:pt idx="1975">
                  <c:v>1.4347287027418835E-2</c:v>
                </c:pt>
                <c:pt idx="1976">
                  <c:v>1.4120507710060039E-2</c:v>
                </c:pt>
                <c:pt idx="1977">
                  <c:v>1.3897312962988498E-2</c:v>
                </c:pt>
                <c:pt idx="1978">
                  <c:v>1.3677646126962616E-2</c:v>
                </c:pt>
                <c:pt idx="1979">
                  <c:v>1.3461451438320787E-2</c:v>
                </c:pt>
                <c:pt idx="1980">
                  <c:v>1.3248674014825525E-2</c:v>
                </c:pt>
                <c:pt idx="1981">
                  <c:v>1.3039259841731345E-2</c:v>
                </c:pt>
                <c:pt idx="1982">
                  <c:v>1.2833155758072829E-2</c:v>
                </c:pt>
                <c:pt idx="1983">
                  <c:v>1.2630309443169304E-2</c:v>
                </c:pt>
                <c:pt idx="1984">
                  <c:v>1.243066940334304E-2</c:v>
                </c:pt>
                <c:pt idx="1985">
                  <c:v>1.2234184958847309E-2</c:v>
                </c:pt>
                <c:pt idx="1986">
                  <c:v>1.2040806231000961E-2</c:v>
                </c:pt>
                <c:pt idx="1987">
                  <c:v>1.185048412952646E-2</c:v>
                </c:pt>
                <c:pt idx="1988">
                  <c:v>1.1663170340088139E-2</c:v>
                </c:pt>
                <c:pt idx="1989">
                  <c:v>1.1478817312027134E-2</c:v>
                </c:pt>
                <c:pt idx="1990">
                  <c:v>1.1297378246290657E-2</c:v>
                </c:pt>
                <c:pt idx="1991">
                  <c:v>1.111880708355152E-2</c:v>
                </c:pt>
                <c:pt idx="1992">
                  <c:v>1.0943058492515947E-2</c:v>
                </c:pt>
                <c:pt idx="1993">
                  <c:v>1.0770087858415723E-2</c:v>
                </c:pt>
                <c:pt idx="1994">
                  <c:v>1.0599851271682762E-2</c:v>
                </c:pt>
                <c:pt idx="1995">
                  <c:v>1.0432305516802184E-2</c:v>
                </c:pt>
                <c:pt idx="1996">
                  <c:v>1.0267408061341939E-2</c:v>
                </c:pt>
                <c:pt idx="1997">
                  <c:v>1.0105117045155711E-2</c:v>
                </c:pt>
                <c:pt idx="1998">
                  <c:v>9.9453912697563731E-3</c:v>
                </c:pt>
                <c:pt idx="1999">
                  <c:v>9.7881901878576465E-3</c:v>
                </c:pt>
                <c:pt idx="2000">
                  <c:v>9.6334738930809218E-3</c:v>
                </c:pt>
                <c:pt idx="2001">
                  <c:v>9.4812031098246968E-3</c:v>
                </c:pt>
                <c:pt idx="2002">
                  <c:v>9.3313391832943876E-3</c:v>
                </c:pt>
                <c:pt idx="2003">
                  <c:v>9.1838440696895111E-3</c:v>
                </c:pt>
                <c:pt idx="2004">
                  <c:v>9.0386803265460267E-3</c:v>
                </c:pt>
                <c:pt idx="2005">
                  <c:v>8.8958111032314477E-3</c:v>
                </c:pt>
                <c:pt idx="2006">
                  <c:v>8.7552001315900248E-3</c:v>
                </c:pt>
                <c:pt idx="2007">
                  <c:v>8.6168117167358879E-3</c:v>
                </c:pt>
                <c:pt idx="2008">
                  <c:v>8.480610727991722E-3</c:v>
                </c:pt>
                <c:pt idx="2009">
                  <c:v>8.3465625899706245E-3</c:v>
                </c:pt>
                <c:pt idx="2010">
                  <c:v>8.2146332737989564E-3</c:v>
                </c:pt>
                <c:pt idx="2011">
                  <c:v>8.084789288477905E-3</c:v>
                </c:pt>
                <c:pt idx="2012">
                  <c:v>7.9569976723816351E-3</c:v>
                </c:pt>
                <c:pt idx="2013">
                  <c:v>7.8312259848897919E-3</c:v>
                </c:pt>
                <c:pt idx="2014">
                  <c:v>7.7074422981522218E-3</c:v>
                </c:pt>
                <c:pt idx="2015">
                  <c:v>7.585615188983986E-3</c:v>
                </c:pt>
                <c:pt idx="2016">
                  <c:v>7.4657137308883278E-3</c:v>
                </c:pt>
                <c:pt idx="2017">
                  <c:v>7.347707486205857E-3</c:v>
                </c:pt>
                <c:pt idx="2018">
                  <c:v>7.2315664983877799E-3</c:v>
                </c:pt>
                <c:pt idx="2019">
                  <c:v>7.1172612843912143E-3</c:v>
                </c:pt>
                <c:pt idx="2020">
                  <c:v>7.0047628271948121E-3</c:v>
                </c:pt>
                <c:pt idx="2021">
                  <c:v>6.894042568432587E-3</c:v>
                </c:pt>
                <c:pt idx="2022">
                  <c:v>6.785072401144252E-3</c:v>
                </c:pt>
                <c:pt idx="2023">
                  <c:v>6.6778246626400199E-3</c:v>
                </c:pt>
                <c:pt idx="2024">
                  <c:v>6.5722721274784138E-3</c:v>
                </c:pt>
                <c:pt idx="2025">
                  <c:v>6.4683880005548021E-3</c:v>
                </c:pt>
                <c:pt idx="2026">
                  <c:v>6.3661459102993794E-3</c:v>
                </c:pt>
                <c:pt idx="2027">
                  <c:v>6.2655199019826004E-3</c:v>
                </c:pt>
                <c:pt idx="2028">
                  <c:v>6.1664844311263827E-3</c:v>
                </c:pt>
                <c:pt idx="2029">
                  <c:v>6.0690143570195452E-3</c:v>
                </c:pt>
                <c:pt idx="2030">
                  <c:v>5.9730849363356592E-3</c:v>
                </c:pt>
                <c:pt idx="2031">
                  <c:v>5.8786718168518416E-3</c:v>
                </c:pt>
                <c:pt idx="2032">
                  <c:v>5.7857510312667769E-3</c:v>
                </c:pt>
                <c:pt idx="2033">
                  <c:v>5.6942989911165183E-3</c:v>
                </c:pt>
                <c:pt idx="2034">
                  <c:v>5.6042924807864162E-3</c:v>
                </c:pt>
                <c:pt idx="2035">
                  <c:v>5.5157086516176689E-3</c:v>
                </c:pt>
                <c:pt idx="2036">
                  <c:v>5.4285250161070966E-3</c:v>
                </c:pt>
                <c:pt idx="2037">
                  <c:v>5.3427194421985791E-3</c:v>
                </c:pt>
                <c:pt idx="2038">
                  <c:v>5.2582701476646442E-3</c:v>
                </c:pt>
                <c:pt idx="2039">
                  <c:v>5.1751556945769739E-3</c:v>
                </c:pt>
                <c:pt idx="2040">
                  <c:v>5.0933549838642934E-3</c:v>
                </c:pt>
                <c:pt idx="2041">
                  <c:v>5.0128472499561694E-3</c:v>
                </c:pt>
                <c:pt idx="2042">
                  <c:v>4.9336120555116504E-3</c:v>
                </c:pt>
                <c:pt idx="2043">
                  <c:v>4.8556292862310113E-3</c:v>
                </c:pt>
                <c:pt idx="2044">
                  <c:v>4.7788791457497879E-3</c:v>
                </c:pt>
                <c:pt idx="2045">
                  <c:v>4.7033421506131991E-3</c:v>
                </c:pt>
                <c:pt idx="2046">
                  <c:v>4.6289991253302513E-3</c:v>
                </c:pt>
                <c:pt idx="2047">
                  <c:v>4.5558311975059315E-3</c:v>
                </c:pt>
                <c:pt idx="2048">
                  <c:v>4.483819793050319E-3</c:v>
                </c:pt>
                <c:pt idx="2049">
                  <c:v>4.4129466314634094E-3</c:v>
                </c:pt>
                <c:pt idx="2050">
                  <c:v>4.3431937211946287E-3</c:v>
                </c:pt>
                <c:pt idx="2051">
                  <c:v>4.2745433550754174E-3</c:v>
                </c:pt>
                <c:pt idx="2052">
                  <c:v>4.2069781058243216E-3</c:v>
                </c:pt>
                <c:pt idx="2053">
                  <c:v>4.1404808216228437E-3</c:v>
                </c:pt>
                <c:pt idx="2054">
                  <c:v>4.0750346217614773E-3</c:v>
                </c:pt>
                <c:pt idx="2055">
                  <c:v>4.0106228923543503E-3</c:v>
                </c:pt>
                <c:pt idx="2056">
                  <c:v>3.9472292821217227E-3</c:v>
                </c:pt>
                <c:pt idx="2057">
                  <c:v>3.8848376982391669E-3</c:v>
                </c:pt>
                <c:pt idx="2058">
                  <c:v>3.8234323022522622E-3</c:v>
                </c:pt>
                <c:pt idx="2059">
                  <c:v>3.7629975060559273E-3</c:v>
                </c:pt>
                <c:pt idx="2060">
                  <c:v>3.7035179679372997E-3</c:v>
                </c:pt>
                <c:pt idx="2061">
                  <c:v>3.644978588681146E-3</c:v>
                </c:pt>
                <c:pt idx="2062">
                  <c:v>3.5873645077368634E-3</c:v>
                </c:pt>
                <c:pt idx="2063">
                  <c:v>3.5306610994460049E-3</c:v>
                </c:pt>
                <c:pt idx="2064">
                  <c:v>3.4748539693295207E-3</c:v>
                </c:pt>
                <c:pt idx="2065">
                  <c:v>3.4199289504336038E-3</c:v>
                </c:pt>
                <c:pt idx="2066">
                  <c:v>3.3658720997333433E-3</c:v>
                </c:pt>
                <c:pt idx="2067">
                  <c:v>3.3126696945932001E-3</c:v>
                </c:pt>
                <c:pt idx="2068">
                  <c:v>3.2603082292834663E-3</c:v>
                </c:pt>
                <c:pt idx="2069">
                  <c:v>3.2087744115517096E-3</c:v>
                </c:pt>
                <c:pt idx="2070">
                  <c:v>3.1580551592485032E-3</c:v>
                </c:pt>
                <c:pt idx="2071">
                  <c:v>3.1081375970064525E-3</c:v>
                </c:pt>
                <c:pt idx="2072">
                  <c:v>3.0590090529716532E-3</c:v>
                </c:pt>
                <c:pt idx="2073">
                  <c:v>3.0106570555869499E-3</c:v>
                </c:pt>
                <c:pt idx="2074">
                  <c:v>2.963069330425898E-3</c:v>
                </c:pt>
                <c:pt idx="2075">
                  <c:v>2.916233797076867E-3</c:v>
                </c:pt>
                <c:pt idx="2076">
                  <c:v>2.870138566076339E-3</c:v>
                </c:pt>
                <c:pt idx="2077">
                  <c:v>2.824771935890705E-3</c:v>
                </c:pt>
                <c:pt idx="2078">
                  <c:v>2.7801223899457926E-3</c:v>
                </c:pt>
                <c:pt idx="2079">
                  <c:v>2.7361785937032677E-3</c:v>
                </c:pt>
                <c:pt idx="2080">
                  <c:v>2.6929293917833555E-3</c:v>
                </c:pt>
                <c:pt idx="2081">
                  <c:v>2.6503638051329319E-3</c:v>
                </c:pt>
                <c:pt idx="2082">
                  <c:v>2.6084710282384639E-3</c:v>
                </c:pt>
                <c:pt idx="2083">
                  <c:v>2.5672404263829586E-3</c:v>
                </c:pt>
                <c:pt idx="2084">
                  <c:v>2.5266615329462795E-3</c:v>
                </c:pt>
                <c:pt idx="2085">
                  <c:v>2.486724046748138E-3</c:v>
                </c:pt>
                <c:pt idx="2086">
                  <c:v>2.4474178294330742E-3</c:v>
                </c:pt>
                <c:pt idx="2087">
                  <c:v>2.4087329028967971E-3</c:v>
                </c:pt>
                <c:pt idx="2088">
                  <c:v>2.3706594467531525E-3</c:v>
                </c:pt>
                <c:pt idx="2089">
                  <c:v>2.3331877958412115E-3</c:v>
                </c:pt>
                <c:pt idx="2090">
                  <c:v>2.2963084377716591E-3</c:v>
                </c:pt>
                <c:pt idx="2091">
                  <c:v>2.2600120105120756E-3</c:v>
                </c:pt>
                <c:pt idx="2092">
                  <c:v>2.2242893000102792E-3</c:v>
                </c:pt>
                <c:pt idx="2093">
                  <c:v>2.1891312378553383E-3</c:v>
                </c:pt>
                <c:pt idx="2094">
                  <c:v>2.1545288989754502E-3</c:v>
                </c:pt>
                <c:pt idx="2095">
                  <c:v>2.1204734993723242E-3</c:v>
                </c:pt>
                <c:pt idx="2096">
                  <c:v>2.0869563938912582E-3</c:v>
                </c:pt>
                <c:pt idx="2097">
                  <c:v>2.0539690740265498E-3</c:v>
                </c:pt>
                <c:pt idx="2098">
                  <c:v>2.0215031657615451E-3</c:v>
                </c:pt>
                <c:pt idx="2099">
                  <c:v>1.9895504274428681E-3</c:v>
                </c:pt>
                <c:pt idx="2100">
                  <c:v>1.9581027476882101E-3</c:v>
                </c:pt>
                <c:pt idx="2101">
                  <c:v>1.9271521433272252E-3</c:v>
                </c:pt>
                <c:pt idx="2102">
                  <c:v>1.8966907573749439E-3</c:v>
                </c:pt>
                <c:pt idx="2103">
                  <c:v>1.8667108570372547E-3</c:v>
                </c:pt>
                <c:pt idx="2104">
                  <c:v>1.8372048317478625E-3</c:v>
                </c:pt>
                <c:pt idx="2105">
                  <c:v>1.8081651912363252E-3</c:v>
                </c:pt>
                <c:pt idx="2106">
                  <c:v>1.7795845636265973E-3</c:v>
                </c:pt>
                <c:pt idx="2107">
                  <c:v>1.7514556935656388E-3</c:v>
                </c:pt>
                <c:pt idx="2108">
                  <c:v>1.7237714403816082E-3</c:v>
                </c:pt>
                <c:pt idx="2109">
                  <c:v>1.6965247762711539E-3</c:v>
                </c:pt>
                <c:pt idx="2110">
                  <c:v>1.6697087845153739E-3</c:v>
                </c:pt>
                <c:pt idx="2111">
                  <c:v>1.6433166577239605E-3</c:v>
                </c:pt>
                <c:pt idx="2112">
                  <c:v>1.6173416961071197E-3</c:v>
                </c:pt>
                <c:pt idx="2113">
                  <c:v>1.5917773057747761E-3</c:v>
                </c:pt>
                <c:pt idx="2114">
                  <c:v>1.5666169970626831E-3</c:v>
                </c:pt>
                <c:pt idx="2115">
                  <c:v>1.5418543828849898E-3</c:v>
                </c:pt>
                <c:pt idx="2116">
                  <c:v>1.5174831771128385E-3</c:v>
                </c:pt>
                <c:pt idx="2117">
                  <c:v>1.4934971929785941E-3</c:v>
                </c:pt>
                <c:pt idx="2118">
                  <c:v>1.4698903415052997E-3</c:v>
                </c:pt>
                <c:pt idx="2119">
                  <c:v>1.4466566299609622E-3</c:v>
                </c:pt>
                <c:pt idx="2120">
                  <c:v>1.4237901603372501E-3</c:v>
                </c:pt>
                <c:pt idx="2121">
                  <c:v>1.4012851278522647E-3</c:v>
                </c:pt>
                <c:pt idx="2122">
                  <c:v>1.3791358194769545E-3</c:v>
                </c:pt>
                <c:pt idx="2123">
                  <c:v>1.3573366124848322E-3</c:v>
                </c:pt>
                <c:pt idx="2124">
                  <c:v>1.3358819730246222E-3</c:v>
                </c:pt>
                <c:pt idx="2125">
                  <c:v>1.3147664547154461E-3</c:v>
                </c:pt>
                <c:pt idx="2126">
                  <c:v>1.2939846972642389E-3</c:v>
                </c:pt>
                <c:pt idx="2127">
                  <c:v>1.2735314251050142E-3</c:v>
                </c:pt>
                <c:pt idx="2128">
                  <c:v>1.2534014460596119E-3</c:v>
                </c:pt>
                <c:pt idx="2129">
                  <c:v>1.2335896500196538E-3</c:v>
                </c:pt>
                <c:pt idx="2130">
                  <c:v>1.2140910076493079E-3</c:v>
                </c:pt>
                <c:pt idx="2131">
                  <c:v>1.1949005691085604E-3</c:v>
                </c:pt>
                <c:pt idx="2132">
                  <c:v>1.176013462796668E-3</c:v>
                </c:pt>
                <c:pt idx="2133">
                  <c:v>1.1574248941154835E-3</c:v>
                </c:pt>
                <c:pt idx="2134">
                  <c:v>1.1391301442523233E-3</c:v>
                </c:pt>
                <c:pt idx="2135">
                  <c:v>1.1211245689820501E-3</c:v>
                </c:pt>
                <c:pt idx="2136">
                  <c:v>1.1034035974881319E-3</c:v>
                </c:pt>
                <c:pt idx="2137">
                  <c:v>1.0859627312023042E-3</c:v>
                </c:pt>
                <c:pt idx="2138">
                  <c:v>1.0687975426625816E-3</c:v>
                </c:pt>
                <c:pt idx="2139">
                  <c:v>1.0519036743893253E-3</c:v>
                </c:pt>
                <c:pt idx="2140">
                  <c:v>1.0352768377790758E-3</c:v>
                </c:pt>
                <c:pt idx="2141">
                  <c:v>1.018912812015862E-3</c:v>
                </c:pt>
                <c:pt idx="2142">
                  <c:v>1.0028074429997188E-3</c:v>
                </c:pt>
                <c:pt idx="2143">
                  <c:v>9.8695664229215717E-4</c:v>
                </c:pt>
                <c:pt idx="2144">
                  <c:v>9.7135638607827898E-4</c:v>
                </c:pt>
                <c:pt idx="2145">
                  <c:v>9.5600271414532226E-4</c:v>
                </c:pt>
                <c:pt idx="2146">
                  <c:v>9.4089172887732548E-4</c:v>
                </c:pt>
                <c:pt idx="2147">
                  <c:v>9.2601959426570298E-4</c:v>
                </c:pt>
                <c:pt idx="2148">
                  <c:v>9.1138253493545213E-4</c:v>
                </c:pt>
                <c:pt idx="2149">
                  <c:v>8.9697683518675467E-4</c:v>
                </c:pt>
                <c:pt idx="2150">
                  <c:v>8.8279883805171468E-4</c:v>
                </c:pt>
                <c:pt idx="2151">
                  <c:v>8.6884494436603656E-4</c:v>
                </c:pt>
                <c:pt idx="2152">
                  <c:v>8.5511161185533775E-4</c:v>
                </c:pt>
                <c:pt idx="2153">
                  <c:v>8.4159535423593236E-4</c:v>
                </c:pt>
                <c:pt idx="2154">
                  <c:v>8.2829274032981536E-4</c:v>
                </c:pt>
                <c:pt idx="2155">
                  <c:v>8.1520039319364559E-4</c:v>
                </c:pt>
                <c:pt idx="2156">
                  <c:v>8.02314989261474E-4</c:v>
                </c:pt>
                <c:pt idx="2157">
                  <c:v>7.8963325750105518E-4</c:v>
                </c:pt>
                <c:pt idx="2158">
                  <c:v>7.771519785834685E-4</c:v>
                </c:pt>
                <c:pt idx="2159">
                  <c:v>7.6486798406586972E-4</c:v>
                </c:pt>
                <c:pt idx="2160">
                  <c:v>7.5277815558717623E-4</c:v>
                </c:pt>
                <c:pt idx="2161">
                  <c:v>7.4087942407644362E-4</c:v>
                </c:pt>
                <c:pt idx="2162">
                  <c:v>7.2916876897376485E-4</c:v>
                </c:pt>
                <c:pt idx="2163">
                  <c:v>7.1764321746348842E-4</c:v>
                </c:pt>
                <c:pt idx="2164">
                  <c:v>7.0629984371954981E-4</c:v>
                </c:pt>
                <c:pt idx="2165">
                  <c:v>6.9513576816274028E-4</c:v>
                </c:pt>
                <c:pt idx="2166">
                  <c:v>6.8414815672969453E-4</c:v>
                </c:pt>
                <c:pt idx="2167">
                  <c:v>6.7333422015346809E-4</c:v>
                </c:pt>
                <c:pt idx="2168">
                  <c:v>6.6269121325544399E-4</c:v>
                </c:pt>
                <c:pt idx="2169">
                  <c:v>6.5221643424847534E-4</c:v>
                </c:pt>
                <c:pt idx="2170">
                  <c:v>6.4190722405100804E-4</c:v>
                </c:pt>
                <c:pt idx="2171">
                  <c:v>6.3176096561205828E-4</c:v>
                </c:pt>
                <c:pt idx="2172">
                  <c:v>6.2177508324686662E-4</c:v>
                </c:pt>
                <c:pt idx="2173">
                  <c:v>6.119470419830395E-4</c:v>
                </c:pt>
                <c:pt idx="2174">
                  <c:v>6.0227434691703544E-4</c:v>
                </c:pt>
                <c:pt idx="2175">
                  <c:v>5.9275454258081862E-4</c:v>
                </c:pt>
                <c:pt idx="2176">
                  <c:v>5.833852123185247E-4</c:v>
                </c:pt>
                <c:pt idx="2177">
                  <c:v>5.7416397767297907E-4</c:v>
                </c:pt>
                <c:pt idx="2178">
                  <c:v>5.6508849778191177E-4</c:v>
                </c:pt>
                <c:pt idx="2179">
                  <c:v>5.5615646878371923E-4</c:v>
                </c:pt>
                <c:pt idx="2180">
                  <c:v>5.4736562323261164E-4</c:v>
                </c:pt>
                <c:pt idx="2181">
                  <c:v>5.3871372952300973E-4</c:v>
                </c:pt>
                <c:pt idx="2182">
                  <c:v>5.3019859132304354E-4</c:v>
                </c:pt>
                <c:pt idx="2183">
                  <c:v>5.2181804701699767E-4</c:v>
                </c:pt>
                <c:pt idx="2184">
                  <c:v>5.1356996915657277E-4</c:v>
                </c:pt>
                <c:pt idx="2185">
                  <c:v>5.0545226392081997E-4</c:v>
                </c:pt>
                <c:pt idx="2186">
                  <c:v>4.9746287058461964E-4</c:v>
                </c:pt>
                <c:pt idx="2187">
                  <c:v>4.895997609955415E-4</c:v>
                </c:pt>
                <c:pt idx="2188">
                  <c:v>4.818609390590037E-4</c:v>
                </c:pt>
                <c:pt idx="2189">
                  <c:v>4.7424444023153533E-4</c:v>
                </c:pt>
                <c:pt idx="2190">
                  <c:v>4.6674833102208074E-4</c:v>
                </c:pt>
                <c:pt idx="2191">
                  <c:v>4.5937070850116454E-4</c:v>
                </c:pt>
                <c:pt idx="2192">
                  <c:v>4.5210969981781911E-4</c:v>
                </c:pt>
                <c:pt idx="2193">
                  <c:v>4.4496346172416139E-4</c:v>
                </c:pt>
                <c:pt idx="2194">
                  <c:v>4.3793018010746486E-4</c:v>
                </c:pt>
                <c:pt idx="2195">
                  <c:v>4.3100806952963886E-4</c:v>
                </c:pt>
                <c:pt idx="2196">
                  <c:v>4.2419537277398929E-4</c:v>
                </c:pt>
                <c:pt idx="2197">
                  <c:v>4.174903603991334E-4</c:v>
                </c:pt>
                <c:pt idx="2198">
                  <c:v>4.1089133029997463E-4</c:v>
                </c:pt>
                <c:pt idx="2199">
                  <c:v>4.0439660727561473E-4</c:v>
                </c:pt>
                <c:pt idx="2200">
                  <c:v>3.9800454260408995E-4</c:v>
                </c:pt>
                <c:pt idx="2201">
                  <c:v>3.9171351362384004E-4</c:v>
                </c:pt>
                <c:pt idx="2202">
                  <c:v>3.8552192332177976E-4</c:v>
                </c:pt>
                <c:pt idx="2203">
                  <c:v>3.7942819992789462E-4</c:v>
                </c:pt>
                <c:pt idx="2204">
                  <c:v>3.7343079651623346E-4</c:v>
                </c:pt>
                <c:pt idx="2205">
                  <c:v>3.675281906122134E-4</c:v>
                </c:pt>
                <c:pt idx="2206">
                  <c:v>3.6171888380613426E-4</c:v>
                </c:pt>
                <c:pt idx="2207">
                  <c:v>3.5600140137279464E-4</c:v>
                </c:pt>
                <c:pt idx="2208">
                  <c:v>3.5037429189712748E-4</c:v>
                </c:pt>
                <c:pt idx="2209">
                  <c:v>3.4483612690574953E-4</c:v>
                </c:pt>
                <c:pt idx="2210">
                  <c:v>3.3938550050433279E-4</c:v>
                </c:pt>
                <c:pt idx="2211">
                  <c:v>3.3402102902071638E-4</c:v>
                </c:pt>
                <c:pt idx="2212">
                  <c:v>3.2874135065364681E-4</c:v>
                </c:pt>
                <c:pt idx="2213">
                  <c:v>3.2354512512708014E-4</c:v>
                </c:pt>
                <c:pt idx="2214">
                  <c:v>3.1843103334994703E-4</c:v>
                </c:pt>
                <c:pt idx="2215">
                  <c:v>3.133977770812916E-4</c:v>
                </c:pt>
                <c:pt idx="2216">
                  <c:v>3.0844407860070456E-4</c:v>
                </c:pt>
                <c:pt idx="2217">
                  <c:v>3.0356868038397105E-4</c:v>
                </c:pt>
                <c:pt idx="2218">
                  <c:v>2.9877034478383843E-4</c:v>
                </c:pt>
                <c:pt idx="2219">
                  <c:v>2.9404785371582966E-4</c:v>
                </c:pt>
                <c:pt idx="2220">
                  <c:v>2.894000083490325E-4</c:v>
                </c:pt>
                <c:pt idx="2221">
                  <c:v>2.8482562880176331E-4</c:v>
                </c:pt>
                <c:pt idx="2222">
                  <c:v>2.803235538420502E-4</c:v>
                </c:pt>
                <c:pt idx="2223">
                  <c:v>2.758926405928481E-4</c:v>
                </c:pt>
                <c:pt idx="2224">
                  <c:v>2.7153176424191193E-4</c:v>
                </c:pt>
                <c:pt idx="2225">
                  <c:v>2.6723981775625671E-4</c:v>
                </c:pt>
                <c:pt idx="2226">
                  <c:v>2.6301571160113231E-4</c:v>
                </c:pt>
                <c:pt idx="2227">
                  <c:v>2.5885837346343709E-4</c:v>
                </c:pt>
                <c:pt idx="2228">
                  <c:v>2.5476674797950642E-4</c:v>
                </c:pt>
                <c:pt idx="2229">
                  <c:v>2.5073979646720327E-4</c:v>
                </c:pt>
                <c:pt idx="2230">
                  <c:v>2.4677649666224018E-4</c:v>
                </c:pt>
                <c:pt idx="2231">
                  <c:v>2.4287584245867404E-4</c:v>
                </c:pt>
                <c:pt idx="2232">
                  <c:v>2.390368436535018E-4</c:v>
                </c:pt>
                <c:pt idx="2233">
                  <c:v>2.3525852569528807E-4</c:v>
                </c:pt>
                <c:pt idx="2234">
                  <c:v>2.3153992943677188E-4</c:v>
                </c:pt>
                <c:pt idx="2235">
                  <c:v>2.2788011089138203E-4</c:v>
                </c:pt>
                <c:pt idx="2236">
                  <c:v>2.2427814099360024E-4</c:v>
                </c:pt>
                <c:pt idx="2237">
                  <c:v>2.2073310536311301E-4</c:v>
                </c:pt>
                <c:pt idx="2238">
                  <c:v>2.172441040726893E-4</c:v>
                </c:pt>
                <c:pt idx="2239">
                  <c:v>2.1381025141973295E-4</c:v>
                </c:pt>
                <c:pt idx="2240">
                  <c:v>2.104306757014376E-4</c:v>
                </c:pt>
                <c:pt idx="2241">
                  <c:v>2.0710451899350133E-4</c:v>
                </c:pt>
                <c:pt idx="2242">
                  <c:v>2.0383093693234167E-4</c:v>
                </c:pt>
                <c:pt idx="2243">
                  <c:v>2.006090985007424E-4</c:v>
                </c:pt>
                <c:pt idx="2244">
                  <c:v>1.9743818581690033E-4</c:v>
                </c:pt>
                <c:pt idx="2245">
                  <c:v>1.9431739392679944E-4</c:v>
                </c:pt>
                <c:pt idx="2246">
                  <c:v>1.9124593059986886E-4</c:v>
                </c:pt>
                <c:pt idx="2247">
                  <c:v>1.8822301612787139E-4</c:v>
                </c:pt>
                <c:pt idx="2248">
                  <c:v>1.8524788312696862E-4</c:v>
                </c:pt>
                <c:pt idx="2249">
                  <c:v>1.8231977634291843E-4</c:v>
                </c:pt>
                <c:pt idx="2250">
                  <c:v>1.79437952459348E-4</c:v>
                </c:pt>
                <c:pt idx="2251">
                  <c:v>1.7660167990905828E-4</c:v>
                </c:pt>
                <c:pt idx="2252">
                  <c:v>1.7381023868831335E-4</c:v>
                </c:pt>
                <c:pt idx="2253">
                  <c:v>1.7106292017406169E-4</c:v>
                </c:pt>
                <c:pt idx="2254">
                  <c:v>1.6835902694404964E-4</c:v>
                </c:pt>
                <c:pt idx="2255">
                  <c:v>1.6569787259977553E-4</c:v>
                </c:pt>
                <c:pt idx="2256">
                  <c:v>1.6307878159224401E-4</c:v>
                </c:pt>
                <c:pt idx="2257">
                  <c:v>1.6050108905047507E-4</c:v>
                </c:pt>
                <c:pt idx="2258">
                  <c:v>1.5796414061272144E-4</c:v>
                </c:pt>
                <c:pt idx="2259">
                  <c:v>1.5546729226035617E-4</c:v>
                </c:pt>
                <c:pt idx="2260">
                  <c:v>1.5300991015438384E-4</c:v>
                </c:pt>
                <c:pt idx="2261">
                  <c:v>1.5059137047453833E-4</c:v>
                </c:pt>
                <c:pt idx="2262">
                  <c:v>1.4821105926092154E-4</c:v>
                </c:pt>
                <c:pt idx="2263">
                  <c:v>1.4586837225814643E-4</c:v>
                </c:pt>
                <c:pt idx="2264">
                  <c:v>1.4356271476194328E-4</c:v>
                </c:pt>
                <c:pt idx="2265">
                  <c:v>1.4129350146819161E-4</c:v>
                </c:pt>
                <c:pt idx="2266">
                  <c:v>1.3906015632433584E-4</c:v>
                </c:pt>
                <c:pt idx="2267">
                  <c:v>1.3686211238315212E-4</c:v>
                </c:pt>
                <c:pt idx="2268">
                  <c:v>1.3469881165882556E-4</c:v>
                </c:pt>
                <c:pt idx="2269">
                  <c:v>1.3256970498530212E-4</c:v>
                </c:pt>
                <c:pt idx="2270">
                  <c:v>1.3047425187688033E-4</c:v>
                </c:pt>
                <c:pt idx="2271">
                  <c:v>1.2841192039100458E-4</c:v>
                </c:pt>
                <c:pt idx="2272">
                  <c:v>1.2638218699323022E-4</c:v>
                </c:pt>
                <c:pt idx="2273">
                  <c:v>1.2438453642432033E-4</c:v>
                </c:pt>
                <c:pt idx="2274">
                  <c:v>1.2241846156944389E-4</c:v>
                </c:pt>
                <c:pt idx="2275">
                  <c:v>1.2048346332944358E-4</c:v>
                </c:pt>
                <c:pt idx="2276">
                  <c:v>1.1857905049413497E-4</c:v>
                </c:pt>
                <c:pt idx="2277">
                  <c:v>1.1670473961761E-4</c:v>
                </c:pt>
                <c:pt idx="2278">
                  <c:v>1.1486005489551302E-4</c:v>
                </c:pt>
                <c:pt idx="2279">
                  <c:v>1.1304452804425387E-4</c:v>
                </c:pt>
                <c:pt idx="2280">
                  <c:v>1.1125769818213223E-4</c:v>
                </c:pt>
                <c:pt idx="2281">
                  <c:v>1.0949911171233882E-4</c:v>
                </c:pt>
                <c:pt idx="2282">
                  <c:v>1.0776832220780991E-4</c:v>
                </c:pt>
                <c:pt idx="2283">
                  <c:v>1.0606489029789672E-4</c:v>
                </c:pt>
                <c:pt idx="2284">
                  <c:v>1.0438838355682945E-4</c:v>
                </c:pt>
                <c:pt idx="2285">
                  <c:v>1.0273837639394441E-4</c:v>
                </c:pt>
                <c:pt idx="2286">
                  <c:v>1.0111444994564467E-4</c:v>
                </c:pt>
                <c:pt idx="2287">
                  <c:v>9.9516191969069791E-5</c:v>
                </c:pt>
                <c:pt idx="2288">
                  <c:v>9.7943196737444038E-5</c:v>
                </c:pt>
                <c:pt idx="2289">
                  <c:v>9.6395064937082866E-5</c:v>
                </c:pt>
                <c:pt idx="2290">
                  <c:v>9.487140356602277E-5</c:v>
                </c:pt>
                <c:pt idx="2291">
                  <c:v>9.3371825834256568E-5</c:v>
                </c:pt>
                <c:pt idx="2292">
                  <c:v>9.1895951065544312E-5</c:v>
                </c:pt>
                <c:pt idx="2293">
                  <c:v>9.0443404600776657E-5</c:v>
                </c:pt>
                <c:pt idx="2294">
                  <c:v>8.9013817702865363E-5</c:v>
                </c:pt>
                <c:pt idx="2295">
                  <c:v>8.7606827463137236E-5</c:v>
                </c:pt>
                <c:pt idx="2296">
                  <c:v>8.6222076709207714E-5</c:v>
                </c:pt>
                <c:pt idx="2297">
                  <c:v>8.485921391431097E-5</c:v>
                </c:pt>
                <c:pt idx="2298">
                  <c:v>8.3517893108062881E-5</c:v>
                </c:pt>
                <c:pt idx="2299">
                  <c:v>8.2197773788633482E-5</c:v>
                </c:pt>
                <c:pt idx="2300">
                  <c:v>8.0898520836310262E-5</c:v>
                </c:pt>
                <c:pt idx="2301">
                  <c:v>7.9619804428425399E-5</c:v>
                </c:pt>
                <c:pt idx="2302">
                  <c:v>7.8361299955627615E-5</c:v>
                </c:pt>
                <c:pt idx="2303">
                  <c:v>7.7122687939479564E-5</c:v>
                </c:pt>
                <c:pt idx="2304">
                  <c:v>7.5903653951355681E-5</c:v>
                </c:pt>
                <c:pt idx="2305">
                  <c:v>7.4703888532623067E-5</c:v>
                </c:pt>
                <c:pt idx="2306">
                  <c:v>7.3523087116083425E-5</c:v>
                </c:pt>
                <c:pt idx="2307">
                  <c:v>7.2360949948657068E-5</c:v>
                </c:pt>
                <c:pt idx="2308">
                  <c:v>7.1217182015288752E-5</c:v>
                </c:pt>
                <c:pt idx="2309">
                  <c:v>7.0091492964057003E-5</c:v>
                </c:pt>
                <c:pt idx="2310">
                  <c:v>6.8983597032465797E-5</c:v>
                </c:pt>
                <c:pt idx="2311">
                  <c:v>6.7893212974902791E-5</c:v>
                </c:pt>
                <c:pt idx="2312">
                  <c:v>6.6820063991243335E-5</c:v>
                </c:pt>
                <c:pt idx="2313">
                  <c:v>6.5763877656583206E-5</c:v>
                </c:pt>
                <c:pt idx="2314">
                  <c:v>6.4724385852082001E-5</c:v>
                </c:pt>
                <c:pt idx="2315">
                  <c:v>6.3701324696899622E-5</c:v>
                </c:pt>
                <c:pt idx="2316">
                  <c:v>6.2694434481208925E-5</c:v>
                </c:pt>
                <c:pt idx="2317">
                  <c:v>6.1703459600266321E-5</c:v>
                </c:pt>
                <c:pt idx="2318">
                  <c:v>6.0728148489525694E-5</c:v>
                </c:pt>
                <c:pt idx="2319">
                  <c:v>5.9768253560777166E-5</c:v>
                </c:pt>
                <c:pt idx="2320">
                  <c:v>5.8823531139295146E-5</c:v>
                </c:pt>
                <c:pt idx="2321">
                  <c:v>5.7893741401980312E-5</c:v>
                </c:pt>
                <c:pt idx="2322">
                  <c:v>5.6978648316479239E-5</c:v>
                </c:pt>
                <c:pt idx="2323">
                  <c:v>5.6078019581266473E-5</c:v>
                </c:pt>
                <c:pt idx="2324">
                  <c:v>5.5191626566672882E-5</c:v>
                </c:pt>
                <c:pt idx="2325">
                  <c:v>5.4319244256847224E-5</c:v>
                </c:pt>
                <c:pt idx="2326">
                  <c:v>5.3460651192634212E-5</c:v>
                </c:pt>
                <c:pt idx="2327">
                  <c:v>5.2615629415356481E-5</c:v>
                </c:pt>
                <c:pt idx="2328">
                  <c:v>5.1783964411483943E-5</c:v>
                </c:pt>
                <c:pt idx="2329">
                  <c:v>5.0965445058178534E-5</c:v>
                </c:pt>
                <c:pt idx="2330">
                  <c:v>5.015986356969956E-5</c:v>
                </c:pt>
                <c:pt idx="2331">
                  <c:v>4.9367015444656374E-5</c:v>
                </c:pt>
                <c:pt idx="2332">
                  <c:v>4.8586699414093528E-5</c:v>
                </c:pt>
                <c:pt idx="2333">
                  <c:v>4.7818717390398837E-5</c:v>
                </c:pt>
                <c:pt idx="2334">
                  <c:v>4.7062874417016907E-5</c:v>
                </c:pt>
                <c:pt idx="2335">
                  <c:v>4.6318978618958425E-5</c:v>
                </c:pt>
                <c:pt idx="2336">
                  <c:v>4.5586841154092038E-5</c:v>
                </c:pt>
                <c:pt idx="2337">
                  <c:v>4.4866276165205173E-5</c:v>
                </c:pt>
                <c:pt idx="2338">
                  <c:v>4.4157100732823197E-5</c:v>
                </c:pt>
                <c:pt idx="2339">
                  <c:v>4.3459134828774818E-5</c:v>
                </c:pt>
                <c:pt idx="2340">
                  <c:v>4.2772201270490356E-5</c:v>
                </c:pt>
                <c:pt idx="2341">
                  <c:v>4.2096125676022979E-5</c:v>
                </c:pt>
                <c:pt idx="2342">
                  <c:v>4.1430736419781378E-5</c:v>
                </c:pt>
                <c:pt idx="2343">
                  <c:v>4.0775864588960946E-5</c:v>
                </c:pt>
                <c:pt idx="2344">
                  <c:v>4.0131343940665024E-5</c:v>
                </c:pt>
                <c:pt idx="2345">
                  <c:v>3.9497010859702587E-5</c:v>
                </c:pt>
                <c:pt idx="2346">
                  <c:v>3.8872704317053833E-5</c:v>
                </c:pt>
                <c:pt idx="2347">
                  <c:v>3.825826582899226E-5</c:v>
                </c:pt>
                <c:pt idx="2348">
                  <c:v>3.7653539416852487E-5</c:v>
                </c:pt>
                <c:pt idx="2349">
                  <c:v>3.7058371567434119E-5</c:v>
                </c:pt>
                <c:pt idx="2350">
                  <c:v>3.6472611194031711E-5</c:v>
                </c:pt>
                <c:pt idx="2351">
                  <c:v>3.5896109598080601E-5</c:v>
                </c:pt>
                <c:pt idx="2352">
                  <c:v>3.532872043140864E-5</c:v>
                </c:pt>
                <c:pt idx="2353">
                  <c:v>3.4770299659085395E-5</c:v>
                </c:pt>
                <c:pt idx="2354">
                  <c:v>3.4220705522857442E-5</c:v>
                </c:pt>
                <c:pt idx="2355">
                  <c:v>3.3679798505162783E-5</c:v>
                </c:pt>
                <c:pt idx="2356">
                  <c:v>3.3147441293713194E-5</c:v>
                </c:pt>
                <c:pt idx="2357">
                  <c:v>3.2623498746636963E-5</c:v>
                </c:pt>
                <c:pt idx="2358">
                  <c:v>3.2107837858172188E-5</c:v>
                </c:pt>
                <c:pt idx="2359">
                  <c:v>3.1600327724902509E-5</c:v>
                </c:pt>
                <c:pt idx="2360">
                  <c:v>3.1100839512526665E-5</c:v>
                </c:pt>
                <c:pt idx="2361">
                  <c:v>3.060924642315325E-5</c:v>
                </c:pt>
                <c:pt idx="2362">
                  <c:v>3.0125423663111887E-5</c:v>
                </c:pt>
                <c:pt idx="2363">
                  <c:v>2.9649248411274491E-5</c:v>
                </c:pt>
                <c:pt idx="2364">
                  <c:v>2.9180599787875408E-5</c:v>
                </c:pt>
                <c:pt idx="2365">
                  <c:v>2.8719358823826359E-5</c:v>
                </c:pt>
                <c:pt idx="2366">
                  <c:v>2.826540843051482E-5</c:v>
                </c:pt>
                <c:pt idx="2367">
                  <c:v>2.7818633370080745E-5</c:v>
                </c:pt>
                <c:pt idx="2368">
                  <c:v>2.7378920226162626E-5</c:v>
                </c:pt>
                <c:pt idx="2369">
                  <c:v>2.6946157375106212E-5</c:v>
                </c:pt>
                <c:pt idx="2370">
                  <c:v>2.6520234957628139E-5</c:v>
                </c:pt>
                <c:pt idx="2371">
                  <c:v>2.6101044850927659E-5</c:v>
                </c:pt>
                <c:pt idx="2372">
                  <c:v>2.5688480641238847E-5</c:v>
                </c:pt>
                <c:pt idx="2373">
                  <c:v>2.5282437596817197E-5</c:v>
                </c:pt>
                <c:pt idx="2374">
                  <c:v>2.4882812641352393E-5</c:v>
                </c:pt>
                <c:pt idx="2375">
                  <c:v>2.448950432780228E-5</c:v>
                </c:pt>
                <c:pt idx="2376">
                  <c:v>2.4102412812639799E-5</c:v>
                </c:pt>
                <c:pt idx="2377">
                  <c:v>2.3721439830506978E-5</c:v>
                </c:pt>
                <c:pt idx="2378">
                  <c:v>2.334648866927005E-5</c:v>
                </c:pt>
                <c:pt idx="2379">
                  <c:v>2.2977464145468171E-5</c:v>
                </c:pt>
                <c:pt idx="2380">
                  <c:v>2.2614272580150844E-5</c:v>
                </c:pt>
                <c:pt idx="2381">
                  <c:v>2.2256821775096734E-5</c:v>
                </c:pt>
                <c:pt idx="2382">
                  <c:v>2.1905020989409024E-5</c:v>
                </c:pt>
                <c:pt idx="2383">
                  <c:v>2.1558780916479881E-5</c:v>
                </c:pt>
                <c:pt idx="2384">
                  <c:v>2.1218013661319809E-5</c:v>
                </c:pt>
                <c:pt idx="2385">
                  <c:v>2.0882632718244759E-5</c:v>
                </c:pt>
                <c:pt idx="2386">
                  <c:v>2.0552552948916346E-5</c:v>
                </c:pt>
                <c:pt idx="2387">
                  <c:v>2.0227690560729084E-5</c:v>
                </c:pt>
                <c:pt idx="2388">
                  <c:v>1.9907963085538742E-5</c:v>
                </c:pt>
                <c:pt idx="2389">
                  <c:v>1.9593289358727893E-5</c:v>
                </c:pt>
                <c:pt idx="2390">
                  <c:v>1.9283589498601424E-5</c:v>
                </c:pt>
                <c:pt idx="2391">
                  <c:v>1.8978784886108266E-5</c:v>
                </c:pt>
                <c:pt idx="2392">
                  <c:v>1.8678798144883521E-5</c:v>
                </c:pt>
                <c:pt idx="2393">
                  <c:v>1.8383553121605995E-5</c:v>
                </c:pt>
                <c:pt idx="2394">
                  <c:v>1.8092974866666229E-5</c:v>
                </c:pt>
                <c:pt idx="2395">
                  <c:v>1.7806989615140189E-5</c:v>
                </c:pt>
                <c:pt idx="2396">
                  <c:v>1.7525524768063567E-5</c:v>
                </c:pt>
                <c:pt idx="2397">
                  <c:v>1.7248508874002122E-5</c:v>
                </c:pt>
                <c:pt idx="2398">
                  <c:v>1.6975871610913428E-5</c:v>
                </c:pt>
                <c:pt idx="2399">
                  <c:v>1.6707543768295051E-5</c:v>
                </c:pt>
                <c:pt idx="2400">
                  <c:v>1.6443457229615279E-5</c:v>
                </c:pt>
                <c:pt idx="2401">
                  <c:v>1.6183544955021139E-5</c:v>
                </c:pt>
                <c:pt idx="2402">
                  <c:v>1.5927740964320213E-5</c:v>
                </c:pt>
                <c:pt idx="2403">
                  <c:v>1.5675980320230945E-5</c:v>
                </c:pt>
                <c:pt idx="2404">
                  <c:v>1.5428199111898097E-5</c:v>
                </c:pt>
                <c:pt idx="2405">
                  <c:v>1.5184334438668552E-5</c:v>
                </c:pt>
                <c:pt idx="2406">
                  <c:v>1.4944324394123654E-5</c:v>
                </c:pt>
                <c:pt idx="2407">
                  <c:v>1.4708108050363941E-5</c:v>
                </c:pt>
                <c:pt idx="2408">
                  <c:v>1.4475625442542212E-5</c:v>
                </c:pt>
                <c:pt idx="2409">
                  <c:v>1.4246817553641111E-5</c:v>
                </c:pt>
                <c:pt idx="2410">
                  <c:v>1.4021626299491417E-5</c:v>
                </c:pt>
                <c:pt idx="2411">
                  <c:v>1.3799994514026867E-5</c:v>
                </c:pt>
                <c:pt idx="2412">
                  <c:v>1.3581865934772466E-5</c:v>
                </c:pt>
                <c:pt idx="2413">
                  <c:v>1.3367185188561676E-5</c:v>
                </c:pt>
                <c:pt idx="2414">
                  <c:v>1.3155897777479847E-5</c:v>
                </c:pt>
                <c:pt idx="2415">
                  <c:v>1.2947950065029589E-5</c:v>
                </c:pt>
                <c:pt idx="2416">
                  <c:v>1.2743289262514684E-5</c:v>
                </c:pt>
                <c:pt idx="2417">
                  <c:v>1.2541863415639511E-5</c:v>
                </c:pt>
                <c:pt idx="2418">
                  <c:v>1.2343621391320171E-5</c:v>
                </c:pt>
                <c:pt idx="2419">
                  <c:v>1.2148512864703961E-5</c:v>
                </c:pt>
                <c:pt idx="2420">
                  <c:v>1.1956488306394296E-5</c:v>
                </c:pt>
                <c:pt idx="2421">
                  <c:v>1.1767498969877172E-5</c:v>
                </c:pt>
                <c:pt idx="2422">
                  <c:v>1.1581496879146739E-5</c:v>
                </c:pt>
                <c:pt idx="2423">
                  <c:v>1.139843481652635E-5</c:v>
                </c:pt>
                <c:pt idx="2424">
                  <c:v>1.121826631068194E-5</c:v>
                </c:pt>
                <c:pt idx="2425">
                  <c:v>1.104094562482519E-5</c:v>
                </c:pt>
                <c:pt idx="2426">
                  <c:v>1.0866427745102817E-5</c:v>
                </c:pt>
                <c:pt idx="2427">
                  <c:v>1.0694668369169649E-5</c:v>
                </c:pt>
                <c:pt idx="2428">
                  <c:v>1.052562389494228E-5</c:v>
                </c:pt>
                <c:pt idx="2429">
                  <c:v>1.0359251409530301E-5</c:v>
                </c:pt>
                <c:pt idx="2430">
                  <c:v>1.0195508678342732E-5</c:v>
                </c:pt>
                <c:pt idx="2431">
                  <c:v>1.0034354134366453E-5</c:v>
                </c:pt>
                <c:pt idx="2432">
                  <c:v>9.8757468676142776E-6</c:v>
                </c:pt>
                <c:pt idx="2433">
                  <c:v>9.7196466147395639E-6</c:v>
                </c:pt>
                <c:pt idx="2434">
                  <c:v>9.5660137488153521E-6</c:v>
                </c:pt>
                <c:pt idx="2435">
                  <c:v>9.4148092692746908E-6</c:v>
                </c:pt>
                <c:pt idx="2436">
                  <c:v>9.2659947920101572E-6</c:v>
                </c:pt>
                <c:pt idx="2437">
                  <c:v>9.1195325396298783E-6</c:v>
                </c:pt>
                <c:pt idx="2438">
                  <c:v>8.9753853318674269E-6</c:v>
                </c:pt>
                <c:pt idx="2439">
                  <c:v>8.833516576143552E-6</c:v>
                </c:pt>
                <c:pt idx="2440">
                  <c:v>8.6938902582768162E-6</c:v>
                </c:pt>
                <c:pt idx="2441">
                  <c:v>8.556470933341276E-6</c:v>
                </c:pt>
                <c:pt idx="2442">
                  <c:v>8.421223716668486E-6</c:v>
                </c:pt>
                <c:pt idx="2443">
                  <c:v>8.2881142749920122E-6</c:v>
                </c:pt>
                <c:pt idx="2444">
                  <c:v>8.1571088177315251E-6</c:v>
                </c:pt>
                <c:pt idx="2445">
                  <c:v>8.0281740884149992E-6</c:v>
                </c:pt>
                <c:pt idx="2446">
                  <c:v>7.9012773562363608E-6</c:v>
                </c:pt>
                <c:pt idx="2447">
                  <c:v>7.7763864077465504E-6</c:v>
                </c:pt>
                <c:pt idx="2448">
                  <c:v>7.6534695386759771E-6</c:v>
                </c:pt>
                <c:pt idx="2449">
                  <c:v>7.5324955458862325E-6</c:v>
                </c:pt>
                <c:pt idx="2450">
                  <c:v>7.4134337194489538E-6</c:v>
                </c:pt>
                <c:pt idx="2451">
                  <c:v>7.2962538348499746E-6</c:v>
                </c:pt>
                <c:pt idx="2452">
                  <c:v>7.1809261453166307E-6</c:v>
                </c:pt>
                <c:pt idx="2453">
                  <c:v>7.0674213742664038E-6</c:v>
                </c:pt>
                <c:pt idx="2454">
                  <c:v>6.955710707874903E-6</c:v>
                </c:pt>
                <c:pt idx="2455">
                  <c:v>6.8457657877612474E-6</c:v>
                </c:pt>
                <c:pt idx="2456">
                  <c:v>6.7375587037892106E-6</c:v>
                </c:pt>
                <c:pt idx="2457">
                  <c:v>6.6310619869820431E-6</c:v>
                </c:pt>
                <c:pt idx="2458">
                  <c:v>6.5262486025492951E-6</c:v>
                </c:pt>
                <c:pt idx="2459">
                  <c:v>6.4230919430239368E-6</c:v>
                </c:pt>
                <c:pt idx="2460">
                  <c:v>6.3215658215078447E-6</c:v>
                </c:pt>
                <c:pt idx="2461">
                  <c:v>6.2216444650241825E-6</c:v>
                </c:pt>
                <c:pt idx="2462">
                  <c:v>6.1233025079746632E-6</c:v>
                </c:pt>
                <c:pt idx="2463">
                  <c:v>6.0265149857005041E-6</c:v>
                </c:pt>
                <c:pt idx="2464">
                  <c:v>5.9312573281449109E-6</c:v>
                </c:pt>
                <c:pt idx="2465">
                  <c:v>5.8375053536158072E-6</c:v>
                </c:pt>
                <c:pt idx="2466">
                  <c:v>5.7452352626472872E-6</c:v>
                </c:pt>
                <c:pt idx="2467">
                  <c:v>5.6544236319578794E-6</c:v>
                </c:pt>
                <c:pt idx="2468">
                  <c:v>5.5650474085044574E-6</c:v>
                </c:pt>
                <c:pt idx="2469">
                  <c:v>5.4770839036301131E-6</c:v>
                </c:pt>
                <c:pt idx="2470">
                  <c:v>5.390510787304459E-6</c:v>
                </c:pt>
                <c:pt idx="2471">
                  <c:v>5.3053060824551071E-6</c:v>
                </c:pt>
                <c:pt idx="2472">
                  <c:v>5.2214481593885802E-6</c:v>
                </c:pt>
                <c:pt idx="2473">
                  <c:v>5.1389157302995313E-6</c:v>
                </c:pt>
                <c:pt idx="2474">
                  <c:v>5.0576878438667382E-6</c:v>
                </c:pt>
                <c:pt idx="2475">
                  <c:v>4.9777438799344648E-6</c:v>
                </c:pt>
                <c:pt idx="2476">
                  <c:v>4.8990635442778896E-6</c:v>
                </c:pt>
                <c:pt idx="2477">
                  <c:v>4.8216268634513638E-6</c:v>
                </c:pt>
                <c:pt idx="2478">
                  <c:v>4.7454141797179953E-6</c:v>
                </c:pt>
                <c:pt idx="2479">
                  <c:v>4.6704061460594645E-6</c:v>
                </c:pt>
                <c:pt idx="2480">
                  <c:v>4.5965837212646198E-6</c:v>
                </c:pt>
                <c:pt idx="2481">
                  <c:v>4.5239281650957821E-6</c:v>
                </c:pt>
                <c:pt idx="2482">
                  <c:v>4.4524210335314601E-6</c:v>
                </c:pt>
                <c:pt idx="2483">
                  <c:v>4.3820441740841943E-6</c:v>
                </c:pt>
                <c:pt idx="2484">
                  <c:v>4.3127797211924493E-6</c:v>
                </c:pt>
                <c:pt idx="2485">
                  <c:v>4.2446100916853634E-6</c:v>
                </c:pt>
                <c:pt idx="2486">
                  <c:v>4.177517980319139E-6</c:v>
                </c:pt>
                <c:pt idx="2487">
                  <c:v>4.1114863553840287E-6</c:v>
                </c:pt>
                <c:pt idx="2488">
                  <c:v>4.046498454380714E-6</c:v>
                </c:pt>
                <c:pt idx="2489">
                  <c:v>3.982537779765071E-6</c:v>
                </c:pt>
                <c:pt idx="2490">
                  <c:v>3.9195880947601739E-6</c:v>
                </c:pt>
                <c:pt idx="2491">
                  <c:v>3.8576334192345014E-6</c:v>
                </c:pt>
                <c:pt idx="2492">
                  <c:v>3.7966580256452656E-6</c:v>
                </c:pt>
                <c:pt idx="2493">
                  <c:v>3.7366464350459252E-6</c:v>
                </c:pt>
                <c:pt idx="2494">
                  <c:v>3.6775834131567392E-6</c:v>
                </c:pt>
                <c:pt idx="2495">
                  <c:v>3.6194539664974547E-6</c:v>
                </c:pt>
                <c:pt idx="2496">
                  <c:v>3.5622433385811589E-6</c:v>
                </c:pt>
                <c:pt idx="2497">
                  <c:v>3.505937006168241E-6</c:v>
                </c:pt>
                <c:pt idx="2498">
                  <c:v>3.450520675579581E-6</c:v>
                </c:pt>
                <c:pt idx="2499">
                  <c:v>3.395980279068031E-6</c:v>
                </c:pt>
                <c:pt idx="2500">
                  <c:v>3.3423019712472419E-6</c:v>
                </c:pt>
                <c:pt idx="2501">
                  <c:v>3.2894721255769108E-6</c:v>
                </c:pt>
                <c:pt idx="2502">
                  <c:v>3.2374773309036373E-6</c:v>
                </c:pt>
                <c:pt idx="2503">
                  <c:v>3.1863043880564066E-6</c:v>
                </c:pt>
                <c:pt idx="2504">
                  <c:v>3.1359403064959033E-6</c:v>
                </c:pt>
                <c:pt idx="2505">
                  <c:v>3.0863723010168174E-6</c:v>
                </c:pt>
                <c:pt idx="2506">
                  <c:v>3.0375877885022165E-6</c:v>
                </c:pt>
                <c:pt idx="2507">
                  <c:v>2.9895743847292517E-6</c:v>
                </c:pt>
                <c:pt idx="2508">
                  <c:v>2.9423199012253945E-6</c:v>
                </c:pt>
                <c:pt idx="2509">
                  <c:v>2.8958123421742651E-6</c:v>
                </c:pt>
                <c:pt idx="2510">
                  <c:v>2.8500399013704783E-6</c:v>
                </c:pt>
                <c:pt idx="2511">
                  <c:v>2.8049909592225335E-6</c:v>
                </c:pt>
                <c:pt idx="2512">
                  <c:v>2.7606540798031376E-6</c:v>
                </c:pt>
                <c:pt idx="2513">
                  <c:v>2.7170180079461288E-6</c:v>
                </c:pt>
                <c:pt idx="2514">
                  <c:v>2.6740716663892822E-6</c:v>
                </c:pt>
                <c:pt idx="2515">
                  <c:v>2.6318041529622923E-6</c:v>
                </c:pt>
                <c:pt idx="2516">
                  <c:v>2.5902047378191879E-6</c:v>
                </c:pt>
                <c:pt idx="2517">
                  <c:v>2.5492628607145039E-6</c:v>
                </c:pt>
                <c:pt idx="2518">
                  <c:v>2.5089681283225074E-6</c:v>
                </c:pt>
                <c:pt idx="2519">
                  <c:v>2.4693103115987854E-6</c:v>
                </c:pt>
                <c:pt idx="2520">
                  <c:v>2.4302793431835512E-6</c:v>
                </c:pt>
                <c:pt idx="2521">
                  <c:v>2.3918653148459891E-6</c:v>
                </c:pt>
                <c:pt idx="2522">
                  <c:v>2.3540584749689883E-6</c:v>
                </c:pt>
                <c:pt idx="2523">
                  <c:v>2.3168492260736424E-6</c:v>
                </c:pt>
                <c:pt idx="2524">
                  <c:v>2.2802281223828821E-6</c:v>
                </c:pt>
                <c:pt idx="2525">
                  <c:v>2.244185867423592E-6</c:v>
                </c:pt>
                <c:pt idx="2526">
                  <c:v>2.2087133116666753E-6</c:v>
                </c:pt>
                <c:pt idx="2527">
                  <c:v>2.173801450204374E-6</c:v>
                </c:pt>
                <c:pt idx="2528">
                  <c:v>2.1394414204643351E-6</c:v>
                </c:pt>
                <c:pt idx="2529">
                  <c:v>2.105624499959794E-6</c:v>
                </c:pt>
                <c:pt idx="2530">
                  <c:v>2.0723421040753079E-6</c:v>
                </c:pt>
                <c:pt idx="2531">
                  <c:v>2.0395857838875314E-6</c:v>
                </c:pt>
                <c:pt idx="2532">
                  <c:v>2.0073472240203733E-6</c:v>
                </c:pt>
                <c:pt idx="2533">
                  <c:v>1.9756182405341215E-6</c:v>
                </c:pt>
                <c:pt idx="2534">
                  <c:v>1.9443907788479005E-6</c:v>
                </c:pt>
                <c:pt idx="2535">
                  <c:v>1.9136569116949529E-6</c:v>
                </c:pt>
                <c:pt idx="2536">
                  <c:v>1.8834088371102746E-6</c:v>
                </c:pt>
                <c:pt idx="2537">
                  <c:v>1.8536388764500351E-6</c:v>
                </c:pt>
                <c:pt idx="2538">
                  <c:v>1.8243394724423122E-6</c:v>
                </c:pt>
                <c:pt idx="2539">
                  <c:v>1.7955031872686374E-6</c:v>
                </c:pt>
                <c:pt idx="2540">
                  <c:v>1.7671227006758628E-6</c:v>
                </c:pt>
                <c:pt idx="2541">
                  <c:v>1.7391908081178705E-6</c:v>
                </c:pt>
                <c:pt idx="2542">
                  <c:v>1.7117004189266643E-6</c:v>
                </c:pt>
                <c:pt idx="2543">
                  <c:v>1.6846445545123588E-6</c:v>
                </c:pt>
                <c:pt idx="2544">
                  <c:v>1.6580163465916265E-6</c:v>
                </c:pt>
                <c:pt idx="2545">
                  <c:v>1.6318090354441409E-6</c:v>
                </c:pt>
                <c:pt idx="2546">
                  <c:v>1.6060159681966051E-6</c:v>
                </c:pt>
                <c:pt idx="2547">
                  <c:v>1.5806305971338406E-6</c:v>
                </c:pt>
                <c:pt idx="2548">
                  <c:v>1.5556464780366605E-6</c:v>
                </c:pt>
                <c:pt idx="2549">
                  <c:v>1.531057268545934E-6</c:v>
                </c:pt>
                <c:pt idx="2550">
                  <c:v>1.5068567265525561E-6</c:v>
                </c:pt>
                <c:pt idx="2551">
                  <c:v>1.4830387086128523E-6</c:v>
                </c:pt>
                <c:pt idx="2552">
                  <c:v>1.4595971683890332E-6</c:v>
                </c:pt>
                <c:pt idx="2553">
                  <c:v>1.4365261551142887E-6</c:v>
                </c:pt>
                <c:pt idx="2554">
                  <c:v>1.413819812082166E-6</c:v>
                </c:pt>
                <c:pt idx="2555">
                  <c:v>1.3914723751597997E-6</c:v>
                </c:pt>
                <c:pt idx="2556">
                  <c:v>1.3694781713246549E-6</c:v>
                </c:pt>
                <c:pt idx="2557">
                  <c:v>1.3478316172244039E-6</c:v>
                </c:pt>
                <c:pt idx="2558">
                  <c:v>1.3265272177595701E-6</c:v>
                </c:pt>
                <c:pt idx="2559">
                  <c:v>1.3055595646885437E-6</c:v>
                </c:pt>
                <c:pt idx="2560">
                  <c:v>1.2849233352546745E-6</c:v>
                </c:pt>
                <c:pt idx="2561">
                  <c:v>1.2646132908350871E-6</c:v>
                </c:pt>
                <c:pt idx="2562">
                  <c:v>1.2446242756107878E-6</c:v>
                </c:pt>
                <c:pt idx="2563">
                  <c:v>1.2249512152578577E-6</c:v>
                </c:pt>
                <c:pt idx="2564">
                  <c:v>1.2055891156592961E-6</c:v>
                </c:pt>
                <c:pt idx="2565">
                  <c:v>1.1865330616372434E-6</c:v>
                </c:pt>
                <c:pt idx="2566">
                  <c:v>1.1677782157052188E-6</c:v>
                </c:pt>
                <c:pt idx="2567">
                  <c:v>1.1493198168401225E-6</c:v>
                </c:pt>
                <c:pt idx="2568">
                  <c:v>1.1311531792736032E-6</c:v>
                </c:pt>
                <c:pt idx="2569">
                  <c:v>1.1132736913025529E-6</c:v>
                </c:pt>
                <c:pt idx="2570">
                  <c:v>1.0956768141184111E-6</c:v>
                </c:pt>
                <c:pt idx="2571">
                  <c:v>1.0783580806549501E-6</c:v>
                </c:pt>
                <c:pt idx="2572">
                  <c:v>1.0613130944542877E-6</c:v>
                </c:pt>
                <c:pt idx="2573">
                  <c:v>1.0445375285508299E-6</c:v>
                </c:pt>
                <c:pt idx="2574">
                  <c:v>1.0280271243728333E-6</c:v>
                </c:pt>
                <c:pt idx="2575">
                  <c:v>1.0117776906613512E-6</c:v>
                </c:pt>
                <c:pt idx="2576">
                  <c:v>9.9578510240626603E-7</c:v>
                </c:pt>
                <c:pt idx="2577">
                  <c:v>9.8004529979911146E-7</c:v>
                </c:pt>
                <c:pt idx="2578">
                  <c:v>9.6455428720248548E-7</c:v>
                </c:pt>
                <c:pt idx="2579">
                  <c:v>9.4930813213572784E-7</c:v>
                </c:pt>
                <c:pt idx="2580">
                  <c:v>9.3430296427664144E-7</c:v>
                </c:pt>
                <c:pt idx="2581">
                  <c:v>9.1953497447898492E-7</c:v>
                </c:pt>
                <c:pt idx="2582">
                  <c:v>9.0500041380550264E-7</c:v>
                </c:pt>
                <c:pt idx="2583">
                  <c:v>8.9069559257623185E-7</c:v>
                </c:pt>
                <c:pt idx="2584">
                  <c:v>8.7661687943186285E-7</c:v>
                </c:pt>
                <c:pt idx="2585">
                  <c:v>8.6276070041189643E-7</c:v>
                </c:pt>
                <c:pt idx="2586">
                  <c:v>8.4912353804736586E-7</c:v>
                </c:pt>
                <c:pt idx="2587">
                  <c:v>8.3570193046792208E-7</c:v>
                </c:pt>
                <c:pt idx="2588">
                  <c:v>8.2249247052300014E-7</c:v>
                </c:pt>
                <c:pt idx="2589">
                  <c:v>8.0949180491691725E-7</c:v>
                </c:pt>
                <c:pt idx="2590">
                  <c:v>7.9669663335759888E-7</c:v>
                </c:pt>
                <c:pt idx="2591">
                  <c:v>7.8410370771879209E-7</c:v>
                </c:pt>
                <c:pt idx="2592">
                  <c:v>7.7170983121550958E-7</c:v>
                </c:pt>
                <c:pt idx="2593">
                  <c:v>7.5951185759250412E-7</c:v>
                </c:pt>
                <c:pt idx="2594">
                  <c:v>7.4750669032557962E-7</c:v>
                </c:pt>
                <c:pt idx="2595">
                  <c:v>7.356912818355127E-7</c:v>
                </c:pt>
                <c:pt idx="2596">
                  <c:v>7.2406263271441899E-7</c:v>
                </c:pt>
                <c:pt idx="2597">
                  <c:v>7.1261779096432331E-7</c:v>
                </c:pt>
                <c:pt idx="2598">
                  <c:v>7.0135385124779034E-7</c:v>
                </c:pt>
                <c:pt idx="2599">
                  <c:v>6.9026795415038328E-7</c:v>
                </c:pt>
                <c:pt idx="2600">
                  <c:v>6.7935728545477915E-7</c:v>
                </c:pt>
                <c:pt idx="2601">
                  <c:v>6.6861907542637912E-7</c:v>
                </c:pt>
                <c:pt idx="2602">
                  <c:v>6.5805059811017966E-7</c:v>
                </c:pt>
                <c:pt idx="2603">
                  <c:v>6.4764917063878525E-7</c:v>
                </c:pt>
                <c:pt idx="2604">
                  <c:v>6.3741215255133889E-7</c:v>
                </c:pt>
                <c:pt idx="2605">
                  <c:v>6.2733694512323481E-7</c:v>
                </c:pt>
                <c:pt idx="2606">
                  <c:v>6.1742099070640782E-7</c:v>
                </c:pt>
                <c:pt idx="2607">
                  <c:v>6.0766177208007008E-7</c:v>
                </c:pt>
                <c:pt idx="2608">
                  <c:v>5.9805681181169216E-7</c:v>
                </c:pt>
                <c:pt idx="2609">
                  <c:v>5.8860367162809837E-7</c:v>
                </c:pt>
                <c:pt idx="2610">
                  <c:v>5.7929995179649434E-7</c:v>
                </c:pt>
                <c:pt idx="2611">
                  <c:v>5.7014329051528335E-7</c:v>
                </c:pt>
                <c:pt idx="2612">
                  <c:v>5.6113136331450446E-7</c:v>
                </c:pt>
                <c:pt idx="2613">
                  <c:v>5.5226188246576372E-7</c:v>
                </c:pt>
                <c:pt idx="2614">
                  <c:v>5.4353259640146984E-7</c:v>
                </c:pt>
                <c:pt idx="2615">
                  <c:v>5.3494128914326632E-7</c:v>
                </c:pt>
                <c:pt idx="2616">
                  <c:v>5.2648577973949411E-7</c:v>
                </c:pt>
                <c:pt idx="2617">
                  <c:v>5.1816392171154289E-7</c:v>
                </c:pt>
                <c:pt idx="2618">
                  <c:v>5.0997360250895525E-7</c:v>
                </c:pt>
                <c:pt idx="2619">
                  <c:v>5.0191274297314363E-7</c:v>
                </c:pt>
                <c:pt idx="2620">
                  <c:v>4.9397929680958585E-7</c:v>
                </c:pt>
                <c:pt idx="2621">
                  <c:v>4.8617125006836022E-7</c:v>
                </c:pt>
                <c:pt idx="2622">
                  <c:v>4.7848662063289371E-7</c:v>
                </c:pt>
                <c:pt idx="2623">
                  <c:v>4.7092345771679102E-7</c:v>
                </c:pt>
                <c:pt idx="2624">
                  <c:v>4.634798413686159E-7</c:v>
                </c:pt>
                <c:pt idx="2625">
                  <c:v>4.5615388198449799E-7</c:v>
                </c:pt>
                <c:pt idx="2626">
                  <c:v>4.4894371982845385E-7</c:v>
                </c:pt>
                <c:pt idx="2627">
                  <c:v>4.4184752456027044E-7</c:v>
                </c:pt>
                <c:pt idx="2628">
                  <c:v>4.3486349477087731E-7</c:v>
                </c:pt>
                <c:pt idx="2629">
                  <c:v>4.2798985752503948E-7</c:v>
                </c:pt>
                <c:pt idx="2630">
                  <c:v>4.2122486791128588E-7</c:v>
                </c:pt>
                <c:pt idx="2631">
                  <c:v>4.1456680859896389E-7</c:v>
                </c:pt>
                <c:pt idx="2632">
                  <c:v>4.0801398940227302E-7</c:v>
                </c:pt>
                <c:pt idx="2633">
                  <c:v>4.015647468512137E-7</c:v>
                </c:pt>
                <c:pt idx="2634">
                  <c:v>3.9521744376929629E-7</c:v>
                </c:pt>
                <c:pt idx="2635">
                  <c:v>3.8897046885794122E-7</c:v>
                </c:pt>
                <c:pt idx="2636">
                  <c:v>3.8282223628743755E-7</c:v>
                </c:pt>
                <c:pt idx="2637">
                  <c:v>3.7677118529437377E-7</c:v>
                </c:pt>
                <c:pt idx="2638">
                  <c:v>3.7081577978542689E-7</c:v>
                </c:pt>
                <c:pt idx="2639">
                  <c:v>3.6495450794741936E-7</c:v>
                </c:pt>
                <c:pt idx="2640">
                  <c:v>3.5918588186353565E-7</c:v>
                </c:pt>
                <c:pt idx="2641">
                  <c:v>3.5350843713560456E-7</c:v>
                </c:pt>
                <c:pt idx="2642">
                  <c:v>3.4792073251235484E-7</c:v>
                </c:pt>
                <c:pt idx="2643">
                  <c:v>3.4242134952354719E-7</c:v>
                </c:pt>
                <c:pt idx="2644">
                  <c:v>3.3700889211988351E-7</c:v>
                </c:pt>
                <c:pt idx="2645">
                  <c:v>3.3168198631861692E-7</c:v>
                </c:pt>
                <c:pt idx="2646">
                  <c:v>3.2643927985475464E-7</c:v>
                </c:pt>
                <c:pt idx="2647">
                  <c:v>3.2127944183777658E-7</c:v>
                </c:pt>
                <c:pt idx="2648">
                  <c:v>3.1620116241378842E-7</c:v>
                </c:pt>
                <c:pt idx="2649">
                  <c:v>3.1120315243300095E-7</c:v>
                </c:pt>
                <c:pt idx="2650">
                  <c:v>3.0628414312247441E-7</c:v>
                </c:pt>
                <c:pt idx="2651">
                  <c:v>3.0144288576403485E-7</c:v>
                </c:pt>
                <c:pt idx="2652">
                  <c:v>2.966781513772762E-7</c:v>
                </c:pt>
                <c:pt idx="2653">
                  <c:v>2.9198873040758051E-7</c:v>
                </c:pt>
                <c:pt idx="2654">
                  <c:v>2.8737343241906565E-7</c:v>
                </c:pt>
                <c:pt idx="2655">
                  <c:v>2.8283108579238229E-7</c:v>
                </c:pt>
                <c:pt idx="2656">
                  <c:v>2.7836053742729636E-7</c:v>
                </c:pt>
                <c:pt idx="2657">
                  <c:v>2.7396065244996495E-7</c:v>
                </c:pt>
                <c:pt idx="2658">
                  <c:v>2.6963031392484551E-7</c:v>
                </c:pt>
                <c:pt idx="2659">
                  <c:v>2.6536842257115224E-7</c:v>
                </c:pt>
                <c:pt idx="2660">
                  <c:v>2.6117389648379769E-7</c:v>
                </c:pt>
                <c:pt idx="2661">
                  <c:v>2.5704567085874789E-7</c:v>
                </c:pt>
                <c:pt idx="2662">
                  <c:v>2.5298269772271283E-7</c:v>
                </c:pt>
                <c:pt idx="2663">
                  <c:v>2.4898394566711448E-7</c:v>
                </c:pt>
                <c:pt idx="2664">
                  <c:v>2.4504839958625708E-7</c:v>
                </c:pt>
                <c:pt idx="2665">
                  <c:v>2.4117506041963692E-7</c:v>
                </c:pt>
                <c:pt idx="2666">
                  <c:v>2.3736294489832565E-7</c:v>
                </c:pt>
                <c:pt idx="2667">
                  <c:v>2.3361108529536039E-7</c:v>
                </c:pt>
                <c:pt idx="2668">
                  <c:v>2.299185291800832E-7</c:v>
                </c:pt>
                <c:pt idx="2669">
                  <c:v>2.2628433917635914E-7</c:v>
                </c:pt>
                <c:pt idx="2670">
                  <c:v>2.2270759272462021E-7</c:v>
                </c:pt>
                <c:pt idx="2671">
                  <c:v>2.191873818476652E-7</c:v>
                </c:pt>
                <c:pt idx="2672">
                  <c:v>2.157228129201679E-7</c:v>
                </c:pt>
                <c:pt idx="2673">
                  <c:v>2.1231300644182392E-7</c:v>
                </c:pt>
                <c:pt idx="2674">
                  <c:v>2.0895709681408306E-7</c:v>
                </c:pt>
                <c:pt idx="2675">
                  <c:v>2.0565423212041494E-7</c:v>
                </c:pt>
                <c:pt idx="2676">
                  <c:v>2.0240357391004505E-7</c:v>
                </c:pt>
                <c:pt idx="2677">
                  <c:v>1.9920429698510591E-7</c:v>
                </c:pt>
                <c:pt idx="2678">
                  <c:v>1.9605558919115912E-7</c:v>
                </c:pt>
                <c:pt idx="2679">
                  <c:v>1.9295665121102495E-7</c:v>
                </c:pt>
                <c:pt idx="2680">
                  <c:v>1.8990669636187126E-7</c:v>
                </c:pt>
                <c:pt idx="2681">
                  <c:v>1.8690495039550776E-7</c:v>
                </c:pt>
                <c:pt idx="2682">
                  <c:v>1.8395065130184118E-7</c:v>
                </c:pt>
                <c:pt idx="2683">
                  <c:v>1.8104304911543358E-7</c:v>
                </c:pt>
                <c:pt idx="2684">
                  <c:v>1.7818140572511911E-7</c:v>
                </c:pt>
                <c:pt idx="2685">
                  <c:v>1.7536499468663144E-7</c:v>
                </c:pt>
                <c:pt idx="2686">
                  <c:v>1.7259310103819E-7</c:v>
                </c:pt>
                <c:pt idx="2687">
                  <c:v>1.6986502111900545E-7</c:v>
                </c:pt>
                <c:pt idx="2688">
                  <c:v>1.6718006239064858E-7</c:v>
                </c:pt>
                <c:pt idx="2689">
                  <c:v>1.6453754326124796E-7</c:v>
                </c:pt>
                <c:pt idx="2690">
                  <c:v>1.6193679291246284E-7</c:v>
                </c:pt>
                <c:pt idx="2691">
                  <c:v>1.5937715112919169E-7</c:v>
                </c:pt>
                <c:pt idx="2692">
                  <c:v>1.5685796813197435E-7</c:v>
                </c:pt>
                <c:pt idx="2693">
                  <c:v>1.5437860441204048E-7</c:v>
                </c:pt>
                <c:pt idx="2694">
                  <c:v>1.5193843056896732E-7</c:v>
                </c:pt>
                <c:pt idx="2695">
                  <c:v>1.4953682715090297E-7</c:v>
                </c:pt>
                <c:pt idx="2696">
                  <c:v>1.4717318449731448E-7</c:v>
                </c:pt>
                <c:pt idx="2697">
                  <c:v>1.4484690258422262E-7</c:v>
                </c:pt>
                <c:pt idx="2698">
                  <c:v>1.4255739087188191E-7</c:v>
                </c:pt>
                <c:pt idx="2699">
                  <c:v>1.4030406815486954E-7</c:v>
                </c:pt>
                <c:pt idx="2700">
                  <c:v>1.3808636241454269E-7</c:v>
                </c:pt>
                <c:pt idx="2701">
                  <c:v>1.3590371067382795E-7</c:v>
                </c:pt>
                <c:pt idx="2702">
                  <c:v>1.3375555885430685E-7</c:v>
                </c:pt>
                <c:pt idx="2703">
                  <c:v>1.3164136163556023E-7</c:v>
                </c:pt>
                <c:pt idx="2704">
                  <c:v>1.2956058231673547E-7</c:v>
                </c:pt>
                <c:pt idx="2705">
                  <c:v>1.2751269268030121E-7</c:v>
                </c:pt>
                <c:pt idx="2706">
                  <c:v>1.2549717285795704E-7</c:v>
                </c:pt>
                <c:pt idx="2707">
                  <c:v>1.2351351119866232E-7</c:v>
                </c:pt>
                <c:pt idx="2708">
                  <c:v>1.2156120413874954E-7</c:v>
                </c:pt>
                <c:pt idx="2709">
                  <c:v>1.1963975607409356E-7</c:v>
                </c:pt>
                <c:pt idx="2710">
                  <c:v>1.1774867923429729E-7</c:v>
                </c:pt>
                <c:pt idx="2711">
                  <c:v>1.1588749355887165E-7</c:v>
                </c:pt>
                <c:pt idx="2712">
                  <c:v>1.14055726575366E-7</c:v>
                </c:pt>
                <c:pt idx="2713">
                  <c:v>1.1225291327943094E-7</c:v>
                </c:pt>
                <c:pt idx="2714">
                  <c:v>1.104785960167739E-7</c:v>
                </c:pt>
                <c:pt idx="2715">
                  <c:v>1.0873232436697928E-7</c:v>
                </c:pt>
                <c:pt idx="2716">
                  <c:v>1.0701365502916962E-7</c:v>
                </c:pt>
                <c:pt idx="2717">
                  <c:v>1.0532215170946806E-7</c:v>
                </c:pt>
                <c:pt idx="2718">
                  <c:v>1.0365738501024561E-7</c:v>
                </c:pt>
                <c:pt idx="2719">
                  <c:v>1.0201893232111383E-7</c:v>
                </c:pt>
                <c:pt idx="2720">
                  <c:v>1.0040637771164344E-7</c:v>
                </c:pt>
                <c:pt idx="2721">
                  <c:v>9.8819311825779338E-8</c:v>
                </c:pt>
                <c:pt idx="2722">
                  <c:v>9.7257331777921483E-8</c:v>
                </c:pt>
                <c:pt idx="2723">
                  <c:v>9.5720041050651263E-8</c:v>
                </c:pt>
                <c:pt idx="2724">
                  <c:v>9.4207049394072692E-8</c:v>
                </c:pt>
                <c:pt idx="2725">
                  <c:v>9.271797272674527E-8</c:v>
                </c:pt>
                <c:pt idx="2726">
                  <c:v>9.1252433038183912E-8</c:v>
                </c:pt>
                <c:pt idx="2727">
                  <c:v>8.9810058292897197E-8</c:v>
                </c:pt>
                <c:pt idx="2728">
                  <c:v>8.8390482335944795E-8</c:v>
                </c:pt>
                <c:pt idx="2729">
                  <c:v>8.6993344799987342E-8</c:v>
                </c:pt>
                <c:pt idx="2730">
                  <c:v>8.5618291013804641E-8</c:v>
                </c:pt>
                <c:pt idx="2731">
                  <c:v>8.4264971912260911E-8</c:v>
                </c:pt>
                <c:pt idx="2732">
                  <c:v>8.2933043947691487E-8</c:v>
                </c:pt>
                <c:pt idx="2733">
                  <c:v>8.1622169002693054E-8</c:v>
                </c:pt>
                <c:pt idx="2734">
                  <c:v>8.0332014304288743E-8</c:v>
                </c:pt>
                <c:pt idx="2735">
                  <c:v>7.906225233945401E-8</c:v>
                </c:pt>
                <c:pt idx="2736">
                  <c:v>7.7812560771973217E-8</c:v>
                </c:pt>
                <c:pt idx="2737">
                  <c:v>7.6582622360614599E-8</c:v>
                </c:pt>
                <c:pt idx="2738">
                  <c:v>7.5372124878596103E-8</c:v>
                </c:pt>
                <c:pt idx="2739">
                  <c:v>7.4180761034324701E-8</c:v>
                </c:pt>
                <c:pt idx="2740">
                  <c:v>7.3008228393388962E-8</c:v>
                </c:pt>
                <c:pt idx="2741">
                  <c:v>7.1854229301784538E-8</c:v>
                </c:pt>
                <c:pt idx="2742">
                  <c:v>7.0718470810352658E-8</c:v>
                </c:pt>
                <c:pt idx="2743">
                  <c:v>6.9600664600413337E-8</c:v>
                </c:pt>
                <c:pt idx="2744">
                  <c:v>6.8500526910574315E-8</c:v>
                </c:pt>
                <c:pt idx="2745">
                  <c:v>6.7417778464696612E-8</c:v>
                </c:pt>
                <c:pt idx="2746">
                  <c:v>6.635214440099849E-8</c:v>
                </c:pt>
                <c:pt idx="2747">
                  <c:v>6.5303354202280441E-8</c:v>
                </c:pt>
                <c:pt idx="2748">
                  <c:v>6.4271141627252583E-8</c:v>
                </c:pt>
                <c:pt idx="2749">
                  <c:v>6.3255244642948595E-8</c:v>
                </c:pt>
                <c:pt idx="2750">
                  <c:v>6.2255405358205916E-8</c:v>
                </c:pt>
                <c:pt idx="2751">
                  <c:v>6.1271369958199637E-8</c:v>
                </c:pt>
                <c:pt idx="2752">
                  <c:v>6.0302888640010059E-8</c:v>
                </c:pt>
                <c:pt idx="2753">
                  <c:v>5.9349715549208213E-8</c:v>
                </c:pt>
                <c:pt idx="2754">
                  <c:v>5.8411608717444994E-8</c:v>
                </c:pt>
                <c:pt idx="2755">
                  <c:v>5.7488330001025913E-8</c:v>
                </c:pt>
                <c:pt idx="2756">
                  <c:v>5.6579645020456597E-8</c:v>
                </c:pt>
                <c:pt idx="2757">
                  <c:v>5.5685323100945197E-8</c:v>
                </c:pt>
                <c:pt idx="2758">
                  <c:v>5.480513721384315E-8</c:v>
                </c:pt>
                <c:pt idx="2759">
                  <c:v>5.3938863919013288E-8</c:v>
                </c:pt>
                <c:pt idx="2760">
                  <c:v>5.3086283308108463E-8</c:v>
                </c:pt>
                <c:pt idx="2761">
                  <c:v>5.2247178948746148E-8</c:v>
                </c:pt>
                <c:pt idx="2762">
                  <c:v>5.1421337829566141E-8</c:v>
                </c:pt>
                <c:pt idx="2763">
                  <c:v>5.0608550306156223E-8</c:v>
                </c:pt>
                <c:pt idx="2764">
                  <c:v>4.9808610047833262E-8</c:v>
                </c:pt>
                <c:pt idx="2765">
                  <c:v>4.9021313985263831E-8</c:v>
                </c:pt>
                <c:pt idx="2766">
                  <c:v>4.8246462258915515E-8</c:v>
                </c:pt>
                <c:pt idx="2767">
                  <c:v>4.7483858168320188E-8</c:v>
                </c:pt>
                <c:pt idx="2768">
                  <c:v>4.6733308122141103E-8</c:v>
                </c:pt>
                <c:pt idx="2769">
                  <c:v>4.5994621589028357E-8</c:v>
                </c:pt>
                <c:pt idx="2770">
                  <c:v>4.5267611049251535E-8</c:v>
                </c:pt>
                <c:pt idx="2771">
                  <c:v>4.4552091947096966E-8</c:v>
                </c:pt>
                <c:pt idx="2772">
                  <c:v>4.3847882644016691E-8</c:v>
                </c:pt>
                <c:pt idx="2773">
                  <c:v>4.3154804372519315E-8</c:v>
                </c:pt>
                <c:pt idx="2774">
                  <c:v>4.2472681190788249E-8</c:v>
                </c:pt>
                <c:pt idx="2775">
                  <c:v>4.1801339938017723E-8</c:v>
                </c:pt>
                <c:pt idx="2776">
                  <c:v>4.1140610190455523E-8</c:v>
                </c:pt>
                <c:pt idx="2777">
                  <c:v>4.0490324218139993E-8</c:v>
                </c:pt>
                <c:pt idx="2778">
                  <c:v>3.985031694231993E-8</c:v>
                </c:pt>
                <c:pt idx="2779">
                  <c:v>3.9220425893549419E-8</c:v>
                </c:pt>
                <c:pt idx="2780">
                  <c:v>3.8600491170443724E-8</c:v>
                </c:pt>
                <c:pt idx="2781">
                  <c:v>3.7990355399087172E-8</c:v>
                </c:pt>
                <c:pt idx="2782">
                  <c:v>3.7389863693083206E-8</c:v>
                </c:pt>
                <c:pt idx="2783">
                  <c:v>3.6798863614235408E-8</c:v>
                </c:pt>
                <c:pt idx="2784">
                  <c:v>3.6217205133850385E-8</c:v>
                </c:pt>
                <c:pt idx="2785">
                  <c:v>3.5644740594651966E-8</c:v>
                </c:pt>
                <c:pt idx="2786">
                  <c:v>3.5081324673297727E-8</c:v>
                </c:pt>
                <c:pt idx="2787">
                  <c:v>3.4526814343487605E-8</c:v>
                </c:pt>
                <c:pt idx="2788">
                  <c:v>3.3981068839656382E-8</c:v>
                </c:pt>
                <c:pt idx="2789">
                  <c:v>3.3443949621238817E-8</c:v>
                </c:pt>
                <c:pt idx="2790">
                  <c:v>3.2915320337500857E-8</c:v>
                </c:pt>
                <c:pt idx="2791">
                  <c:v>3.2395046792926231E-8</c:v>
                </c:pt>
                <c:pt idx="2792">
                  <c:v>3.1882996913149871E-8</c:v>
                </c:pt>
                <c:pt idx="2793">
                  <c:v>3.1379040711430403E-8</c:v>
                </c:pt>
                <c:pt idx="2794">
                  <c:v>3.0883050255652009E-8</c:v>
                </c:pt>
                <c:pt idx="2795">
                  <c:v>3.0394899635848376E-8</c:v>
                </c:pt>
                <c:pt idx="2796">
                  <c:v>2.9914464932239606E-8</c:v>
                </c:pt>
                <c:pt idx="2797">
                  <c:v>2.944162418377466E-8</c:v>
                </c:pt>
                <c:pt idx="2798">
                  <c:v>2.8976257357170315E-8</c:v>
                </c:pt>
                <c:pt idx="2799">
                  <c:v>2.8518246316440832E-8</c:v>
                </c:pt>
                <c:pt idx="2800">
                  <c:v>2.8067474792907977E-8</c:v>
                </c:pt>
                <c:pt idx="2801">
                  <c:v>2.762382835568562E-8</c:v>
                </c:pt>
                <c:pt idx="2802">
                  <c:v>2.7187194382630808E-8</c:v>
                </c:pt>
                <c:pt idx="2803">
                  <c:v>2.6757462031754201E-8</c:v>
                </c:pt>
                <c:pt idx="2804">
                  <c:v>2.6334522213081895E-8</c:v>
                </c:pt>
                <c:pt idx="2805">
                  <c:v>2.5918267560962684E-8</c:v>
                </c:pt>
                <c:pt idx="2806">
                  <c:v>2.5508592406812242E-8</c:v>
                </c:pt>
                <c:pt idx="2807">
                  <c:v>2.5105392752289008E-8</c:v>
                </c:pt>
                <c:pt idx="2808">
                  <c:v>2.4708566242893256E-8</c:v>
                </c:pt>
                <c:pt idx="2809">
                  <c:v>2.4318012141984193E-8</c:v>
                </c:pt>
                <c:pt idx="2810">
                  <c:v>2.3933631305206951E-8</c:v>
                </c:pt>
                <c:pt idx="2811">
                  <c:v>2.3555326155324643E-8</c:v>
                </c:pt>
                <c:pt idx="2812">
                  <c:v>2.3183000657447588E-8</c:v>
                </c:pt>
                <c:pt idx="2813">
                  <c:v>2.281656029465444E-8</c:v>
                </c:pt>
                <c:pt idx="2814">
                  <c:v>2.2455912043998466E-8</c:v>
                </c:pt>
                <c:pt idx="2815">
                  <c:v>2.2100964352893132E-8</c:v>
                </c:pt>
                <c:pt idx="2816">
                  <c:v>2.1751627115871115E-8</c:v>
                </c:pt>
                <c:pt idx="2817">
                  <c:v>2.1407811651710298E-8</c:v>
                </c:pt>
                <c:pt idx="2818">
                  <c:v>2.1069430680921673E-8</c:v>
                </c:pt>
                <c:pt idx="2819">
                  <c:v>2.0736398303592959E-8</c:v>
                </c:pt>
                <c:pt idx="2820">
                  <c:v>2.0408629977582441E-8</c:v>
                </c:pt>
                <c:pt idx="2821">
                  <c:v>2.0086042497057438E-8</c:v>
                </c:pt>
                <c:pt idx="2822">
                  <c:v>1.9768553971371855E-8</c:v>
                </c:pt>
                <c:pt idx="2823">
                  <c:v>1.9456083804278184E-8</c:v>
                </c:pt>
                <c:pt idx="2824">
                  <c:v>1.9148552673467341E-8</c:v>
                </c:pt>
                <c:pt idx="2825">
                  <c:v>1.8845882510432378E-8</c:v>
                </c:pt>
                <c:pt idx="2826">
                  <c:v>1.8547996480650388E-8</c:v>
                </c:pt>
                <c:pt idx="2827">
                  <c:v>1.8254818964077606E-8</c:v>
                </c:pt>
                <c:pt idx="2828">
                  <c:v>1.7966275535952794E-8</c:v>
                </c:pt>
                <c:pt idx="2829">
                  <c:v>1.7682292947904089E-8</c:v>
                </c:pt>
                <c:pt idx="2830">
                  <c:v>1.7402799109354633E-8</c:v>
                </c:pt>
                <c:pt idx="2831">
                  <c:v>1.712772306922177E-8</c:v>
                </c:pt>
                <c:pt idx="2832">
                  <c:v>1.6856994997905855E-8</c:v>
                </c:pt>
                <c:pt idx="2833">
                  <c:v>1.6590546169563589E-8</c:v>
                </c:pt>
                <c:pt idx="2834">
                  <c:v>1.6328308944661546E-8</c:v>
                </c:pt>
                <c:pt idx="2835">
                  <c:v>1.6070216752805499E-8</c:v>
                </c:pt>
                <c:pt idx="2836">
                  <c:v>1.5816204075841219E-8</c:v>
                </c:pt>
                <c:pt idx="2837">
                  <c:v>1.5566206431222265E-8</c:v>
                </c:pt>
                <c:pt idx="2838">
                  <c:v>1.5320160355640688E-8</c:v>
                </c:pt>
                <c:pt idx="2839">
                  <c:v>1.5078003388916593E-8</c:v>
                </c:pt>
                <c:pt idx="2840">
                  <c:v>1.4839674058142225E-8</c:v>
                </c:pt>
                <c:pt idx="2841">
                  <c:v>1.4605111862076772E-8</c:v>
                </c:pt>
                <c:pt idx="2842">
                  <c:v>1.4374257255787717E-8</c:v>
                </c:pt>
                <c:pt idx="2843">
                  <c:v>1.4147051635535088E-8</c:v>
                </c:pt>
                <c:pt idx="2844">
                  <c:v>1.3923437323894454E-8</c:v>
                </c:pt>
                <c:pt idx="2845">
                  <c:v>1.3703357555115415E-8</c:v>
                </c:pt>
                <c:pt idx="2846">
                  <c:v>1.3486756460711026E-8</c:v>
                </c:pt>
                <c:pt idx="2847">
                  <c:v>1.3273579055275463E-8</c:v>
                </c:pt>
                <c:pt idx="2848">
                  <c:v>1.3063771222525556E-8</c:v>
                </c:pt>
                <c:pt idx="2849">
                  <c:v>1.285727970156313E-8</c:v>
                </c:pt>
                <c:pt idx="2850">
                  <c:v>1.2654052073354405E-8</c:v>
                </c:pt>
                <c:pt idx="2851">
                  <c:v>1.2454036747423181E-8</c:v>
                </c:pt>
                <c:pt idx="2852">
                  <c:v>1.2257182948754153E-8</c:v>
                </c:pt>
                <c:pt idx="2853">
                  <c:v>1.2063440704903571E-8</c:v>
                </c:pt>
                <c:pt idx="2854">
                  <c:v>1.1872760833313344E-8</c:v>
                </c:pt>
                <c:pt idx="2855">
                  <c:v>1.1685094928825771E-8</c:v>
                </c:pt>
                <c:pt idx="2856">
                  <c:v>1.1500395351395717E-8</c:v>
                </c:pt>
                <c:pt idx="2857">
                  <c:v>1.1318615213996788E-8</c:v>
                </c:pt>
                <c:pt idx="2858">
                  <c:v>1.1139708370718904E-8</c:v>
                </c:pt>
                <c:pt idx="2859">
                  <c:v>1.0963629405053833E-8</c:v>
                </c:pt>
                <c:pt idx="2860">
                  <c:v>1.0790333618365974E-8</c:v>
                </c:pt>
                <c:pt idx="2861">
                  <c:v>1.0619777018545363E-8</c:v>
                </c:pt>
                <c:pt idx="2862">
                  <c:v>1.0451916308840021E-8</c:v>
                </c:pt>
                <c:pt idx="2863">
                  <c:v>1.0286708876864883E-8</c:v>
                </c:pt>
                <c:pt idx="2864">
                  <c:v>1.0124112783784285E-8</c:v>
                </c:pt>
                <c:pt idx="2865">
                  <c:v>9.9640867536656818E-9</c:v>
                </c:pt>
                <c:pt idx="2866">
                  <c:v>9.8065901630013988E-9</c:v>
                </c:pt>
                <c:pt idx="2867">
                  <c:v>9.6515830303962608E-9</c:v>
                </c:pt>
                <c:pt idx="2868">
                  <c:v>9.4990260064179815E-9</c:v>
                </c:pt>
                <c:pt idx="2869">
                  <c:v>9.3488803636081342E-9</c:v>
                </c:pt>
                <c:pt idx="2870">
                  <c:v>9.201107986650968E-9</c:v>
                </c:pt>
                <c:pt idx="2871">
                  <c:v>9.0556713626976331E-9</c:v>
                </c:pt>
                <c:pt idx="2872">
                  <c:v>8.9125335718432835E-9</c:v>
                </c:pt>
                <c:pt idx="2873">
                  <c:v>8.7716582777547337E-9</c:v>
                </c:pt>
                <c:pt idx="2874">
                  <c:v>8.6330097184464602E-9</c:v>
                </c:pt>
                <c:pt idx="2875">
                  <c:v>8.4965526972019818E-9</c:v>
                </c:pt>
                <c:pt idx="2876">
                  <c:v>8.3622525736390841E-9</c:v>
                </c:pt>
                <c:pt idx="2877">
                  <c:v>8.2300752549161791E-9</c:v>
                </c:pt>
                <c:pt idx="2878">
                  <c:v>8.0999871870776693E-9</c:v>
                </c:pt>
                <c:pt idx="2879">
                  <c:v>7.9719553465359545E-9</c:v>
                </c:pt>
                <c:pt idx="2880">
                  <c:v>7.8459472316883687E-9</c:v>
                </c:pt>
                <c:pt idx="2881">
                  <c:v>7.7219308546663441E-9</c:v>
                </c:pt>
                <c:pt idx="2882">
                  <c:v>7.5998747332151926E-9</c:v>
                </c:pt>
                <c:pt idx="2883">
                  <c:v>7.4797478827021187E-9</c:v>
                </c:pt>
                <c:pt idx="2884">
                  <c:v>7.3615198082505715E-9</c:v>
                </c:pt>
                <c:pt idx="2885">
                  <c:v>7.245160496999052E-9</c:v>
                </c:pt>
                <c:pt idx="2886">
                  <c:v>7.1306404104820375E-9</c:v>
                </c:pt>
                <c:pt idx="2887">
                  <c:v>7.017930477131566E-9</c:v>
                </c:pt>
                <c:pt idx="2888">
                  <c:v>6.9070020848972835E-9</c:v>
                </c:pt>
                <c:pt idx="2889">
                  <c:v>6.7978270739829887E-9</c:v>
                </c:pt>
                <c:pt idx="2890">
                  <c:v>6.690377729698246E-9</c:v>
                </c:pt>
                <c:pt idx="2891">
                  <c:v>6.5846267754227849E-9</c:v>
                </c:pt>
                <c:pt idx="2892">
                  <c:v>6.4805473656821705E-9</c:v>
                </c:pt>
                <c:pt idx="2893">
                  <c:v>6.3781130793329575E-9</c:v>
                </c:pt>
                <c:pt idx="2894">
                  <c:v>6.2772979128555518E-9</c:v>
                </c:pt>
                <c:pt idx="2895">
                  <c:v>6.178076273752992E-9</c:v>
                </c:pt>
                <c:pt idx="2896">
                  <c:v>6.0804229740542564E-9</c:v>
                </c:pt>
                <c:pt idx="2897">
                  <c:v>5.9843132239200563E-9</c:v>
                </c:pt>
                <c:pt idx="2898">
                  <c:v>5.8897226253498707E-9</c:v>
                </c:pt>
                <c:pt idx="2899">
                  <c:v>5.7966271659883176E-9</c:v>
                </c:pt>
                <c:pt idx="2900">
                  <c:v>5.7050032130295296E-9</c:v>
                </c:pt>
                <c:pt idx="2901">
                  <c:v>5.6148275072178107E-9</c:v>
                </c:pt>
                <c:pt idx="2902">
                  <c:v>5.526077156943172E-9</c:v>
                </c:pt>
                <c:pt idx="2903">
                  <c:v>5.438729632430093E-9</c:v>
                </c:pt>
                <c:pt idx="2904">
                  <c:v>5.3527627600182827E-9</c:v>
                </c:pt>
                <c:pt idx="2905">
                  <c:v>5.2681547165337681E-9</c:v>
                </c:pt>
                <c:pt idx="2906">
                  <c:v>5.184884023748922E-9</c:v>
                </c:pt>
                <c:pt idx="2907">
                  <c:v>5.1029295429301313E-9</c:v>
                </c:pt>
                <c:pt idx="2908">
                  <c:v>5.0222704694715574E-9</c:v>
                </c:pt>
                <c:pt idx="2909">
                  <c:v>4.9428863276138375E-9</c:v>
                </c:pt>
                <c:pt idx="2910">
                  <c:v>4.8647569652461401E-9</c:v>
                </c:pt>
                <c:pt idx="2911">
                  <c:v>4.7878625487904936E-9</c:v>
                </c:pt>
                <c:pt idx="2912">
                  <c:v>4.7121835581668593E-9</c:v>
                </c:pt>
                <c:pt idx="2913">
                  <c:v>4.6377007818379151E-9</c:v>
                </c:pt>
                <c:pt idx="2914">
                  <c:v>4.5643953119320247E-9</c:v>
                </c:pt>
                <c:pt idx="2915">
                  <c:v>4.4922485394434379E-9</c:v>
                </c:pt>
                <c:pt idx="2916">
                  <c:v>4.4212421495082417E-9</c:v>
                </c:pt>
                <c:pt idx="2917">
                  <c:v>4.3513581167550491E-9</c:v>
                </c:pt>
                <c:pt idx="2918">
                  <c:v>4.282578700729182E-9</c:v>
                </c:pt>
                <c:pt idx="2919">
                  <c:v>4.2148864413890831E-9</c:v>
                </c:pt>
                <c:pt idx="2920">
                  <c:v>4.1482641546740899E-9</c:v>
                </c:pt>
                <c:pt idx="2921">
                  <c:v>4.0826949281420439E-9</c:v>
                </c:pt>
                <c:pt idx="2922">
                  <c:v>4.0181621166760906E-9</c:v>
                </c:pt>
                <c:pt idx="2923">
                  <c:v>3.9546493382591402E-9</c:v>
                </c:pt>
                <c:pt idx="2924">
                  <c:v>3.892140469815231E-9</c:v>
                </c:pt>
                <c:pt idx="2925">
                  <c:v>3.8306196431166067E-9</c:v>
                </c:pt>
                <c:pt idx="2926">
                  <c:v>3.7700712407554481E-9</c:v>
                </c:pt>
                <c:pt idx="2927">
                  <c:v>3.710479892179323E-9</c:v>
                </c:pt>
                <c:pt idx="2928">
                  <c:v>3.6518304697892931E-9</c:v>
                </c:pt>
                <c:pt idx="2929">
                  <c:v>3.5941080850996841E-9</c:v>
                </c:pt>
                <c:pt idx="2930">
                  <c:v>3.5372980849585403E-9</c:v>
                </c:pt>
                <c:pt idx="2931">
                  <c:v>3.4813860478278672E-9</c:v>
                </c:pt>
                <c:pt idx="2932">
                  <c:v>3.4263577801226115E-9</c:v>
                </c:pt>
                <c:pt idx="2933">
                  <c:v>3.3721993126075823E-9</c:v>
                </c:pt>
                <c:pt idx="2934">
                  <c:v>3.3188968968512411E-9</c:v>
                </c:pt>
                <c:pt idx="2935">
                  <c:v>3.266437001735616E-9</c:v>
                </c:pt>
                <c:pt idx="2936">
                  <c:v>3.2148063100213209E-9</c:v>
                </c:pt>
                <c:pt idx="2937">
                  <c:v>3.1639917149669312E-9</c:v>
                </c:pt>
                <c:pt idx="2938">
                  <c:v>3.1139803170017302E-9</c:v>
                </c:pt>
                <c:pt idx="2939">
                  <c:v>3.0647594204511219E-9</c:v>
                </c:pt>
                <c:pt idx="2940">
                  <c:v>3.0163165303137275E-9</c:v>
                </c:pt>
                <c:pt idx="2941">
                  <c:v>2.9686393490894768E-9</c:v>
                </c:pt>
                <c:pt idx="2942">
                  <c:v>2.9217157736577977E-9</c:v>
                </c:pt>
                <c:pt idx="2943">
                  <c:v>2.875533892205204E-9</c:v>
                </c:pt>
                <c:pt idx="2944">
                  <c:v>2.8300819812013892E-9</c:v>
                </c:pt>
                <c:pt idx="2945">
                  <c:v>2.7853485024231508E-9</c:v>
                </c:pt>
                <c:pt idx="2946">
                  <c:v>2.7413221000253502E-9</c:v>
                </c:pt>
                <c:pt idx="2947">
                  <c:v>2.6979915976581576E-9</c:v>
                </c:pt>
                <c:pt idx="2948">
                  <c:v>2.6553459956298773E-9</c:v>
                </c:pt>
                <c:pt idx="2949">
                  <c:v>2.6133744681146402E-9</c:v>
                </c:pt>
                <c:pt idx="2950">
                  <c:v>2.5720663604041415E-9</c:v>
                </c:pt>
                <c:pt idx="2951">
                  <c:v>2.5314111862029653E-9</c:v>
                </c:pt>
                <c:pt idx="2952">
                  <c:v>2.4913986249665106E-9</c:v>
                </c:pt>
                <c:pt idx="2953">
                  <c:v>2.4520185192811035E-9</c:v>
                </c:pt>
                <c:pt idx="2954">
                  <c:v>2.4132608722854743E-9</c:v>
                </c:pt>
                <c:pt idx="2955">
                  <c:v>2.3751158451329717E-9</c:v>
                </c:pt>
                <c:pt idx="2956">
                  <c:v>2.337573754493955E-9</c:v>
                </c:pt>
                <c:pt idx="2957">
                  <c:v>2.3006250700975994E-9</c:v>
                </c:pt>
                <c:pt idx="2958">
                  <c:v>2.2642604123125978E-9</c:v>
                </c:pt>
                <c:pt idx="2959">
                  <c:v>2.2284705497660754E-9</c:v>
                </c:pt>
                <c:pt idx="2960">
                  <c:v>2.193246397000161E-9</c:v>
                </c:pt>
                <c:pt idx="2961">
                  <c:v>2.1585790121656057E-9</c:v>
                </c:pt>
                <c:pt idx="2962">
                  <c:v>2.124459594751813E-9</c:v>
                </c:pt>
                <c:pt idx="2963">
                  <c:v>2.0908794833528077E-9</c:v>
                </c:pt>
                <c:pt idx="2964">
                  <c:v>2.0578301534684826E-9</c:v>
                </c:pt>
                <c:pt idx="2965">
                  <c:v>2.0253032153405916E-9</c:v>
                </c:pt>
                <c:pt idx="2966">
                  <c:v>1.9932904118229781E-9</c:v>
                </c:pt>
                <c:pt idx="2967">
                  <c:v>1.9617836162854518E-9</c:v>
                </c:pt>
                <c:pt idx="2968">
                  <c:v>1.9307748305507916E-9</c:v>
                </c:pt>
                <c:pt idx="2969">
                  <c:v>1.9002561828643612E-9</c:v>
                </c:pt>
                <c:pt idx="2970">
                  <c:v>1.8702199258958301E-9</c:v>
                </c:pt>
                <c:pt idx="2971">
                  <c:v>1.840658434772458E-9</c:v>
                </c:pt>
                <c:pt idx="2972">
                  <c:v>1.8115642051434864E-9</c:v>
                </c:pt>
                <c:pt idx="2973">
                  <c:v>1.7829298512751239E-9</c:v>
                </c:pt>
                <c:pt idx="2974">
                  <c:v>1.7547481041756141E-9</c:v>
                </c:pt>
                <c:pt idx="2975">
                  <c:v>1.7270118097499752E-9</c:v>
                </c:pt>
                <c:pt idx="2976">
                  <c:v>1.6997139269839025E-9</c:v>
                </c:pt>
                <c:pt idx="2977">
                  <c:v>1.672847526156344E-9</c:v>
                </c:pt>
                <c:pt idx="2978">
                  <c:v>1.6464057870803671E-9</c:v>
                </c:pt>
                <c:pt idx="2979">
                  <c:v>1.620381997371823E-9</c:v>
                </c:pt>
                <c:pt idx="2980">
                  <c:v>1.5947695507453465E-9</c:v>
                </c:pt>
                <c:pt idx="2981">
                  <c:v>1.5695619453373342E-9</c:v>
                </c:pt>
                <c:pt idx="2982">
                  <c:v>1.5447527820554041E-9</c:v>
                </c:pt>
                <c:pt idx="2983">
                  <c:v>1.5203357629539423E-9</c:v>
                </c:pt>
                <c:pt idx="2984">
                  <c:v>1.4963046896353425E-9</c:v>
                </c:pt>
                <c:pt idx="2985">
                  <c:v>1.4726534616765115E-9</c:v>
                </c:pt>
                <c:pt idx="2986">
                  <c:v>1.4493760750802243E-9</c:v>
                </c:pt>
                <c:pt idx="2987">
                  <c:v>1.4264666207510026E-9</c:v>
                </c:pt>
                <c:pt idx="2988">
                  <c:v>1.4039192829950315E-9</c:v>
                </c:pt>
                <c:pt idx="2989">
                  <c:v>1.3817283380438357E-9</c:v>
                </c:pt>
                <c:pt idx="2990">
                  <c:v>1.3598881526012456E-9</c:v>
                </c:pt>
                <c:pt idx="2991">
                  <c:v>1.3383931824133704E-9</c:v>
                </c:pt>
                <c:pt idx="2992">
                  <c:v>1.3172379708611566E-9</c:v>
                </c:pt>
                <c:pt idx="2993">
                  <c:v>1.2964171475751842E-9</c:v>
                </c:pt>
                <c:pt idx="2994">
                  <c:v>1.2759254270723792E-9</c:v>
                </c:pt>
                <c:pt idx="2995">
                  <c:v>1.2557576074142629E-9</c:v>
                </c:pt>
                <c:pt idx="2996">
                  <c:v>1.2359085688864014E-9</c:v>
                </c:pt>
                <c:pt idx="2997">
                  <c:v>1.2163732726987432E-9</c:v>
                </c:pt>
                <c:pt idx="2998">
                  <c:v>1.1971467597064987E-9</c:v>
                </c:pt>
                <c:pt idx="2999">
                  <c:v>1.1782241491512283E-9</c:v>
                </c:pt>
                <c:pt idx="3000">
                  <c:v>1.1596006374218281E-9</c:v>
                </c:pt>
                <c:pt idx="3001">
                  <c:v>1.141271496835123E-9</c:v>
                </c:pt>
                <c:pt idx="3002">
                  <c:v>1.1232320744357045E-9</c:v>
                </c:pt>
                <c:pt idx="3003">
                  <c:v>1.1054777908147469E-9</c:v>
                </c:pt>
                <c:pt idx="3004">
                  <c:v>1.0880041389475212E-9</c:v>
                </c:pt>
                <c:pt idx="3005">
                  <c:v>1.0708066830492337E-9</c:v>
                </c:pt>
                <c:pt idx="3006">
                  <c:v>1.0538810574490001E-9</c:v>
                </c:pt>
                <c:pt idx="3007">
                  <c:v>1.0372229654815863E-9</c:v>
                </c:pt>
                <c:pt idx="3008">
                  <c:v>1.0208281783966637E-9</c:v>
                </c:pt>
                <c:pt idx="3009">
                  <c:v>1.0046925342853406E-9</c:v>
                </c:pt>
                <c:pt idx="3010">
                  <c:v>9.8881193702362112E-10</c:v>
                </c:pt>
                <c:pt idx="3011">
                  <c:v>9.7318235523258767E-10</c:v>
                </c:pt>
                <c:pt idx="3012">
                  <c:v>9.5779982125501369E-10</c:v>
                </c:pt>
                <c:pt idx="3013">
                  <c:v>9.4266043014814513E-10</c:v>
                </c:pt>
                <c:pt idx="3014">
                  <c:v>9.2776033869241364E-10</c:v>
                </c:pt>
                <c:pt idx="3015">
                  <c:v>9.1309576441581583E-10</c:v>
                </c:pt>
                <c:pt idx="3016">
                  <c:v>8.9866298463370823E-10</c:v>
                </c:pt>
                <c:pt idx="3017">
                  <c:v>8.8445833550377904E-10</c:v>
                </c:pt>
                <c:pt idx="3018">
                  <c:v>8.7047821109596992E-10</c:v>
                </c:pt>
                <c:pt idx="3019">
                  <c:v>8.5671906247708319E-10</c:v>
                </c:pt>
                <c:pt idx="3020">
                  <c:v>8.4317739680987113E-10</c:v>
                </c:pt>
                <c:pt idx="3021">
                  <c:v>8.2984977646635312E-10</c:v>
                </c:pt>
                <c:pt idx="3022">
                  <c:v>8.1673281815515674E-10</c:v>
                </c:pt>
                <c:pt idx="3023">
                  <c:v>8.0382319206265692E-10</c:v>
                </c:pt>
                <c:pt idx="3024">
                  <c:v>7.9111762100767163E-10</c:v>
                </c:pt>
                <c:pt idx="3025">
                  <c:v>7.7861287960954011E-10</c:v>
                </c:pt>
                <c:pt idx="3026">
                  <c:v>7.6630579346933898E-10</c:v>
                </c:pt>
                <c:pt idx="3027">
                  <c:v>7.5419323836404522E-10</c:v>
                </c:pt>
                <c:pt idx="3028">
                  <c:v>7.422721394534314E-10</c:v>
                </c:pt>
                <c:pt idx="3029">
                  <c:v>7.3053947049950124E-10</c:v>
                </c:pt>
                <c:pt idx="3030">
                  <c:v>7.1899225309826496E-10</c:v>
                </c:pt>
                <c:pt idx="3031">
                  <c:v>7.0762755592364924E-10</c:v>
                </c:pt>
                <c:pt idx="3032">
                  <c:v>6.9644249398336967E-10</c:v>
                </c:pt>
                <c:pt idx="3033">
                  <c:v>6.8543422788655375E-10</c:v>
                </c:pt>
                <c:pt idx="3034">
                  <c:v>6.7459996312294994E-10</c:v>
                </c:pt>
                <c:pt idx="3035">
                  <c:v>6.6393694935352314E-10</c:v>
                </c:pt>
                <c:pt idx="3036">
                  <c:v>6.5344247971226301E-10</c:v>
                </c:pt>
                <c:pt idx="3037">
                  <c:v>6.4311389011903928E-10</c:v>
                </c:pt>
                <c:pt idx="3038">
                  <c:v>6.3294855860329961E-10</c:v>
                </c:pt>
                <c:pt idx="3039">
                  <c:v>6.2294390463847859E-10</c:v>
                </c:pt>
                <c:pt idx="3040">
                  <c:v>6.1309738848690482E-10</c:v>
                </c:pt>
                <c:pt idx="3041">
                  <c:v>6.0340651055508312E-10</c:v>
                </c:pt>
                <c:pt idx="3042">
                  <c:v>5.9386881075915422E-10</c:v>
                </c:pt>
                <c:pt idx="3043">
                  <c:v>5.8448186790039019E-10</c:v>
                </c:pt>
                <c:pt idx="3044">
                  <c:v>5.7524329905056249E-10</c:v>
                </c:pt>
                <c:pt idx="3045">
                  <c:v>5.6615075894701452E-10</c:v>
                </c:pt>
                <c:pt idx="3046">
                  <c:v>5.572019393973112E-10</c:v>
                </c:pt>
                <c:pt idx="3047">
                  <c:v>5.4839456869328593E-10</c:v>
                </c:pt>
                <c:pt idx="3048">
                  <c:v>5.3972641103435884E-10</c:v>
                </c:pt>
                <c:pt idx="3049">
                  <c:v>5.3119526595996377E-10</c:v>
                </c:pt>
                <c:pt idx="3050">
                  <c:v>5.2279896779094899E-10</c:v>
                </c:pt>
                <c:pt idx="3051">
                  <c:v>5.1453538507981092E-10</c:v>
                </c:pt>
                <c:pt idx="3052">
                  <c:v>5.0640242006960627E-10</c:v>
                </c:pt>
                <c:pt idx="3053">
                  <c:v>4.9839800816143525E-10</c:v>
                </c:pt>
                <c:pt idx="3054">
                  <c:v>4.9052011739032033E-10</c:v>
                </c:pt>
                <c:pt idx="3055">
                  <c:v>4.8276674790938918E-10</c:v>
                </c:pt>
                <c:pt idx="3056">
                  <c:v>4.7513593148220027E-10</c:v>
                </c:pt>
                <c:pt idx="3057">
                  <c:v>4.6762573098309141E-10</c:v>
                </c:pt>
                <c:pt idx="3058">
                  <c:v>4.6023423990543406E-10</c:v>
                </c:pt>
                <c:pt idx="3059">
                  <c:v>4.5295958187765082E-10</c:v>
                </c:pt>
                <c:pt idx="3060">
                  <c:v>4.4579991018689636E-10</c:v>
                </c:pt>
                <c:pt idx="3061">
                  <c:v>4.3875340731024734E-10</c:v>
                </c:pt>
                <c:pt idx="3062">
                  <c:v>4.3181828445332577E-10</c:v>
                </c:pt>
                <c:pt idx="3063">
                  <c:v>4.2499278109619466E-10</c:v>
                </c:pt>
                <c:pt idx="3064">
                  <c:v>4.1827516454644368E-10</c:v>
                </c:pt>
                <c:pt idx="3065">
                  <c:v>4.1166372949933619E-10</c:v>
                </c:pt>
                <c:pt idx="3066">
                  <c:v>4.0515679760490638E-10</c:v>
                </c:pt>
                <c:pt idx="3067">
                  <c:v>3.9875271704190355E-10</c:v>
                </c:pt>
                <c:pt idx="3068">
                  <c:v>3.9244986209846221E-10</c:v>
                </c:pt>
                <c:pt idx="3069">
                  <c:v>3.8624663275941255E-10</c:v>
                </c:pt>
                <c:pt idx="3070">
                  <c:v>3.8014145430010399E-10</c:v>
                </c:pt>
                <c:pt idx="3071">
                  <c:v>3.7413277688665265E-10</c:v>
                </c:pt>
                <c:pt idx="3072">
                  <c:v>3.6821907518250692E-10</c:v>
                </c:pt>
                <c:pt idx="3073">
                  <c:v>3.6239884796123487E-10</c:v>
                </c:pt>
                <c:pt idx="3074">
                  <c:v>3.5667061772542696E-10</c:v>
                </c:pt>
                <c:pt idx="3075">
                  <c:v>3.5103293033162648E-10</c:v>
                </c:pt>
                <c:pt idx="3076">
                  <c:v>3.4548435462118477E-10</c:v>
                </c:pt>
                <c:pt idx="3077">
                  <c:v>3.4002348205695662E-10</c:v>
                </c:pt>
                <c:pt idx="3078">
                  <c:v>3.3464892636573231E-10</c:v>
                </c:pt>
                <c:pt idx="3079">
                  <c:v>3.2935932318632666E-10</c:v>
                </c:pt>
                <c:pt idx="3080">
                  <c:v>3.2415332972322729E-10</c:v>
                </c:pt>
                <c:pt idx="3081">
                  <c:v>3.1902962440571779E-10</c:v>
                </c:pt>
                <c:pt idx="3082">
                  <c:v>3.1398690655239062E-10</c:v>
                </c:pt>
                <c:pt idx="3083">
                  <c:v>3.0902389604096256E-10</c:v>
                </c:pt>
                <c:pt idx="3084">
                  <c:v>3.0413933298330573E-10</c:v>
                </c:pt>
                <c:pt idx="3085">
                  <c:v>2.993319774056203E-10</c:v>
                </c:pt>
                <c:pt idx="3086">
                  <c:v>2.9460060893365854E-10</c:v>
                </c:pt>
                <c:pt idx="3087">
                  <c:v>2.8994402648292838E-10</c:v>
                </c:pt>
                <c:pt idx="3088">
                  <c:v>2.853610479537888E-10</c:v>
                </c:pt>
                <c:pt idx="3089">
                  <c:v>2.8085050993136806E-10</c:v>
                </c:pt>
                <c:pt idx="3090">
                  <c:v>2.7641126739022521E-10</c:v>
                </c:pt>
                <c:pt idx="3091">
                  <c:v>2.7204219340367674E-10</c:v>
                </c:pt>
                <c:pt idx="3092">
                  <c:v>2.6774217885772297E-10</c:v>
                </c:pt>
                <c:pt idx="3093">
                  <c:v>2.6351013216948957E-10</c:v>
                </c:pt>
                <c:pt idx="3094">
                  <c:v>2.5934497901012755E-10</c:v>
                </c:pt>
                <c:pt idx="3095">
                  <c:v>2.5524566203208402E-10</c:v>
                </c:pt>
                <c:pt idx="3096">
                  <c:v>2.5121114060069423E-10</c:v>
                </c:pt>
                <c:pt idx="3097">
                  <c:v>2.4724039053000222E-10</c:v>
                </c:pt>
                <c:pt idx="3098">
                  <c:v>2.4333240382277613E-10</c:v>
                </c:pt>
                <c:pt idx="3099">
                  <c:v>2.3948618841461189E-10</c:v>
                </c:pt>
                <c:pt idx="3100">
                  <c:v>2.3570076792210078E-10</c:v>
                </c:pt>
                <c:pt idx="3101">
                  <c:v>2.3197518139496348E-10</c:v>
                </c:pt>
                <c:pt idx="3102">
                  <c:v>2.2830848307211027E-10</c:v>
                </c:pt>
                <c:pt idx="3103">
                  <c:v>2.2469974214155157E-10</c:v>
                </c:pt>
                <c:pt idx="3104">
                  <c:v>2.2114804250410897E-10</c:v>
                </c:pt>
                <c:pt idx="3105">
                  <c:v>2.1765248254085793E-10</c:v>
                </c:pt>
                <c:pt idx="3106">
                  <c:v>2.1421217488424473E-10</c:v>
                </c:pt>
                <c:pt idx="3107">
                  <c:v>2.1082624619282229E-10</c:v>
                </c:pt>
                <c:pt idx="3108">
                  <c:v>2.0749383692955498E-10</c:v>
                </c:pt>
                <c:pt idx="3109">
                  <c:v>2.0421410114361047E-10</c:v>
                </c:pt>
                <c:pt idx="3110">
                  <c:v>2.0098620625561609E-10</c:v>
                </c:pt>
                <c:pt idx="3111">
                  <c:v>1.9780933284630334E-10</c:v>
                </c:pt>
                <c:pt idx="3112">
                  <c:v>1.9468267444849195E-10</c:v>
                </c:pt>
                <c:pt idx="3113">
                  <c:v>1.9160543734236586E-10</c:v>
                </c:pt>
                <c:pt idx="3114">
                  <c:v>1.8857684035398051E-10</c:v>
                </c:pt>
                <c:pt idx="3115">
                  <c:v>1.8559611465695993E-10</c:v>
                </c:pt>
                <c:pt idx="3116">
                  <c:v>1.8266250357732409E-10</c:v>
                </c:pt>
                <c:pt idx="3117">
                  <c:v>1.7977526240140329E-10</c:v>
                </c:pt>
                <c:pt idx="3118">
                  <c:v>1.7693365818678913E-10</c:v>
                </c:pt>
                <c:pt idx="3119">
                  <c:v>1.7413696957627216E-10</c:v>
                </c:pt>
                <c:pt idx="3120">
                  <c:v>1.7138448661472224E-10</c:v>
                </c:pt>
                <c:pt idx="3121">
                  <c:v>1.6867551056886088E-10</c:v>
                </c:pt>
                <c:pt idx="3122">
                  <c:v>1.6600935374988502E-10</c:v>
                </c:pt>
                <c:pt idx="3123">
                  <c:v>1.6338533933889354E-10</c:v>
                </c:pt>
                <c:pt idx="3124">
                  <c:v>1.6080280121507253E-10</c:v>
                </c:pt>
                <c:pt idx="3125">
                  <c:v>1.5826108378659649E-10</c:v>
                </c:pt>
                <c:pt idx="3126">
                  <c:v>1.5575954182420292E-10</c:v>
                </c:pt>
                <c:pt idx="3127">
                  <c:v>1.5329754029739809E-10</c:v>
                </c:pt>
                <c:pt idx="3128">
                  <c:v>1.5087445421324901E-10</c:v>
                </c:pt>
                <c:pt idx="3129">
                  <c:v>1.4848966845772774E-10</c:v>
                </c:pt>
                <c:pt idx="3130">
                  <c:v>1.4614257763955951E-10</c:v>
                </c:pt>
                <c:pt idx="3131">
                  <c:v>1.4383258593654138E-10</c:v>
                </c:pt>
                <c:pt idx="3132">
                  <c:v>1.4155910694428965E-10</c:v>
                </c:pt>
                <c:pt idx="3133">
                  <c:v>1.3932156352737781E-10</c:v>
                </c:pt>
                <c:pt idx="3134">
                  <c:v>1.3711938767282631E-10</c:v>
                </c:pt>
                <c:pt idx="3135">
                  <c:v>1.3495202034591089E-10</c:v>
                </c:pt>
                <c:pt idx="3136">
                  <c:v>1.3281891134824819E-10</c:v>
                </c:pt>
                <c:pt idx="3137">
                  <c:v>1.3071951917812347E-10</c:v>
                </c:pt>
                <c:pt idx="3138">
                  <c:v>1.2865331089302856E-10</c:v>
                </c:pt>
                <c:pt idx="3139">
                  <c:v>1.2661976197437136E-10</c:v>
                </c:pt>
                <c:pt idx="3140">
                  <c:v>1.2461835619432361E-10</c:v>
                </c:pt>
                <c:pt idx="3141">
                  <c:v>1.2264858548477281E-10</c:v>
                </c:pt>
                <c:pt idx="3142">
                  <c:v>1.2070994980834763E-10</c:v>
                </c:pt>
                <c:pt idx="3143">
                  <c:v>1.1880195703148095E-10</c:v>
                </c:pt>
                <c:pt idx="3144">
                  <c:v>1.1692412279947566E-10</c:v>
                </c:pt>
                <c:pt idx="3145">
                  <c:v>1.1507597041355301E-10</c:v>
                </c:pt>
                <c:pt idx="3146">
                  <c:v>1.1325703070983643E-10</c:v>
                </c:pt>
                <c:pt idx="3147">
                  <c:v>1.1146684194025386E-10</c:v>
                </c:pt>
                <c:pt idx="3148">
                  <c:v>1.0970494965531904E-10</c:v>
                </c:pt>
                <c:pt idx="3149">
                  <c:v>1.0797090658876782E-10</c:v>
                </c:pt>
                <c:pt idx="3150">
                  <c:v>1.0626427254401653E-10</c:v>
                </c:pt>
                <c:pt idx="3151">
                  <c:v>1.0458461428241547E-10</c:v>
                </c:pt>
                <c:pt idx="3152">
                  <c:v>1.0293150541327025E-10</c:v>
                </c:pt>
                <c:pt idx="3153">
                  <c:v>1.0130452628559768E-10</c:v>
                </c:pt>
                <c:pt idx="3154">
                  <c:v>9.970326388159756E-11</c:v>
                </c:pt>
                <c:pt idx="3155">
                  <c:v>9.8127311711803877E-11</c:v>
                </c:pt>
                <c:pt idx="3156">
                  <c:v>9.6576269711896104E-11</c:v>
                </c:pt>
                <c:pt idx="3157">
                  <c:v>9.5049744141140437E-11</c:v>
                </c:pt>
                <c:pt idx="3158">
                  <c:v>9.35473474824369E-11</c:v>
                </c:pt>
                <c:pt idx="3159">
                  <c:v>9.2068698343944409E-11</c:v>
                </c:pt>
                <c:pt idx="3160">
                  <c:v>9.0613421362264824E-11</c:v>
                </c:pt>
                <c:pt idx="3161">
                  <c:v>8.9181147107152284E-11</c:v>
                </c:pt>
                <c:pt idx="3162">
                  <c:v>8.7771511987733162E-11</c:v>
                </c:pt>
                <c:pt idx="3163">
                  <c:v>8.6384158160205381E-11</c:v>
                </c:pt>
                <c:pt idx="3164">
                  <c:v>8.5018733436998128E-11</c:v>
                </c:pt>
                <c:pt idx="3165">
                  <c:v>8.3674891197367601E-11</c:v>
                </c:pt>
                <c:pt idx="3166">
                  <c:v>8.2352290299403331E-11</c:v>
                </c:pt>
                <c:pt idx="3167">
                  <c:v>8.1050594993430759E-11</c:v>
                </c:pt>
                <c:pt idx="3168">
                  <c:v>7.9769474836776172E-11</c:v>
                </c:pt>
                <c:pt idx="3169">
                  <c:v>7.8508604609883462E-11</c:v>
                </c:pt>
                <c:pt idx="3170">
                  <c:v>7.7267664233755429E-11</c:v>
                </c:pt>
                <c:pt idx="3171">
                  <c:v>7.6046338688699053E-11</c:v>
                </c:pt>
                <c:pt idx="3172">
                  <c:v>7.48443179343571E-11</c:v>
                </c:pt>
                <c:pt idx="3173">
                  <c:v>7.3661296831001314E-11</c:v>
                </c:pt>
                <c:pt idx="3174">
                  <c:v>7.2496975062072099E-11</c:v>
                </c:pt>
                <c:pt idx="3175">
                  <c:v>7.1351057057941004E-11</c:v>
                </c:pt>
                <c:pt idx="3176">
                  <c:v>7.0223251920878734E-11</c:v>
                </c:pt>
                <c:pt idx="3177">
                  <c:v>6.911327335120922E-11</c:v>
                </c:pt>
                <c:pt idx="3178">
                  <c:v>6.8020839574630559E-11</c:v>
                </c:pt>
                <c:pt idx="3179">
                  <c:v>6.69456732706855E-11</c:v>
                </c:pt>
                <c:pt idx="3180">
                  <c:v>6.5887501502361846E-11</c:v>
                </c:pt>
                <c:pt idx="3181">
                  <c:v>6.4846055646805445E-11</c:v>
                </c:pt>
                <c:pt idx="3182">
                  <c:v>6.3821071327129495E-11</c:v>
                </c:pt>
                <c:pt idx="3183">
                  <c:v>6.2812288345300656E-11</c:v>
                </c:pt>
                <c:pt idx="3184">
                  <c:v>6.1819450616086012E-11</c:v>
                </c:pt>
                <c:pt idx="3185">
                  <c:v>6.0842306102045104E-11</c:v>
                </c:pt>
                <c:pt idx="3186">
                  <c:v>5.988060674954814E-11</c:v>
                </c:pt>
                <c:pt idx="3187">
                  <c:v>5.8934108425806294E-11</c:v>
                </c:pt>
                <c:pt idx="3188">
                  <c:v>5.8002570856897842E-11</c:v>
                </c:pt>
                <c:pt idx="3189">
                  <c:v>5.7085757566772175E-11</c:v>
                </c:pt>
                <c:pt idx="3190">
                  <c:v>5.6183435817220433E-11</c:v>
                </c:pt>
                <c:pt idx="3191">
                  <c:v>5.5295376548791955E-11</c:v>
                </c:pt>
                <c:pt idx="3192">
                  <c:v>5.4421354322647844E-11</c:v>
                </c:pt>
                <c:pt idx="3193">
                  <c:v>5.3561147263330832E-11</c:v>
                </c:pt>
                <c:pt idx="3194">
                  <c:v>5.2714537002441934E-11</c:v>
                </c:pt>
                <c:pt idx="3195">
                  <c:v>5.188130862320511E-11</c:v>
                </c:pt>
                <c:pt idx="3196">
                  <c:v>5.1061250605911188E-11</c:v>
                </c:pt>
                <c:pt idx="3197">
                  <c:v>5.0254154774220724E-11</c:v>
                </c:pt>
                <c:pt idx="3198">
                  <c:v>4.9459816242318431E-11</c:v>
                </c:pt>
                <c:pt idx="3199">
                  <c:v>4.8678033362900829E-11</c:v>
                </c:pt>
                <c:pt idx="3200">
                  <c:v>4.7908607675987942E-11</c:v>
                </c:pt>
                <c:pt idx="3201">
                  <c:v>4.7151343858542338E-11</c:v>
                </c:pt>
                <c:pt idx="3202">
                  <c:v>4.6406049674885409E-11</c:v>
                </c:pt>
                <c:pt idx="3203">
                  <c:v>4.567253592789778E-11</c:v>
                </c:pt>
                <c:pt idx="3204">
                  <c:v>4.495061641098979E-11</c:v>
                </c:pt>
                <c:pt idx="3205">
                  <c:v>4.424010786083245E-11</c:v>
                </c:pt>
                <c:pt idx="3206">
                  <c:v>4.3540829910834893E-11</c:v>
                </c:pt>
                <c:pt idx="3207">
                  <c:v>4.2852605045357244E-11</c:v>
                </c:pt>
                <c:pt idx="3208">
                  <c:v>4.2175258554647083E-11</c:v>
                </c:pt>
                <c:pt idx="3209">
                  <c:v>4.1508618490488885E-11</c:v>
                </c:pt>
                <c:pt idx="3210">
                  <c:v>4.0852515622553601E-11</c:v>
                </c:pt>
                <c:pt idx="3211">
                  <c:v>4.0206783395438662E-11</c:v>
                </c:pt>
                <c:pt idx="3212">
                  <c:v>3.9571257886386957E-11</c:v>
                </c:pt>
                <c:pt idx="3213">
                  <c:v>3.8945777763674271E-11</c:v>
                </c:pt>
                <c:pt idx="3214">
                  <c:v>3.8330184245654032E-11</c:v>
                </c:pt>
                <c:pt idx="3215">
                  <c:v>3.7724321060450114E-11</c:v>
                </c:pt>
                <c:pt idx="3216">
                  <c:v>3.7128034406285876E-11</c:v>
                </c:pt>
                <c:pt idx="3217">
                  <c:v>3.6541172912441048E-11</c:v>
                </c:pt>
                <c:pt idx="3218">
                  <c:v>3.5963587600825191E-11</c:v>
                </c:pt>
                <c:pt idx="3219">
                  <c:v>3.5395131848159001E-11</c:v>
                </c:pt>
                <c:pt idx="3220">
                  <c:v>3.4835661348753048E-11</c:v>
                </c:pt>
                <c:pt idx="3221">
                  <c:v>3.4285034077874927E-11</c:v>
                </c:pt>
                <c:pt idx="3222">
                  <c:v>3.3743110255695476E-11</c:v>
                </c:pt>
                <c:pt idx="3223">
                  <c:v>3.3209752311805073E-11</c:v>
                </c:pt>
                <c:pt idx="3224">
                  <c:v>3.2684824850290317E-11</c:v>
                </c:pt>
                <c:pt idx="3225">
                  <c:v>3.2168194615363266E-11</c:v>
                </c:pt>
                <c:pt idx="3226">
                  <c:v>3.1659730457533588E-11</c:v>
                </c:pt>
                <c:pt idx="3227">
                  <c:v>3.1159303300315467E-11</c:v>
                </c:pt>
                <c:pt idx="3228">
                  <c:v>3.0666786107460967E-11</c:v>
                </c:pt>
                <c:pt idx="3229">
                  <c:v>3.0182053850711098E-11</c:v>
                </c:pt>
                <c:pt idx="3230">
                  <c:v>2.9704983478056665E-11</c:v>
                </c:pt>
                <c:pt idx="3231">
                  <c:v>2.9235453882500765E-11</c:v>
                </c:pt>
                <c:pt idx="3232">
                  <c:v>2.8773345871315254E-11</c:v>
                </c:pt>
                <c:pt idx="3233">
                  <c:v>2.8318542135782758E-11</c:v>
                </c:pt>
                <c:pt idx="3234">
                  <c:v>2.7870927221417734E-11</c:v>
                </c:pt>
                <c:pt idx="3235">
                  <c:v>2.7430387498656827E-11</c:v>
                </c:pt>
                <c:pt idx="3236">
                  <c:v>2.6996811134014121E-11</c:v>
                </c:pt>
                <c:pt idx="3237">
                  <c:v>2.6570088061691373E-11</c:v>
                </c:pt>
                <c:pt idx="3238">
                  <c:v>2.6150109955636986E-11</c:v>
                </c:pt>
                <c:pt idx="3239">
                  <c:v>2.5736770202047062E-11</c:v>
                </c:pt>
                <c:pt idx="3240">
                  <c:v>2.5329963872300788E-11</c:v>
                </c:pt>
                <c:pt idx="3241">
                  <c:v>2.4929587696323679E-11</c:v>
                </c:pt>
                <c:pt idx="3242">
                  <c:v>2.453554003637204E-11</c:v>
                </c:pt>
                <c:pt idx="3243">
                  <c:v>2.4147720861231461E-11</c:v>
                </c:pt>
                <c:pt idx="3244">
                  <c:v>2.3766031720823567E-11</c:v>
                </c:pt>
                <c:pt idx="3245">
                  <c:v>2.3390375721213622E-11</c:v>
                </c:pt>
                <c:pt idx="3246">
                  <c:v>2.3020657500013619E-11</c:v>
                </c:pt>
                <c:pt idx="3247">
                  <c:v>2.2656783202174089E-11</c:v>
                </c:pt>
                <c:pt idx="3248">
                  <c:v>2.2298660456158315E-11</c:v>
                </c:pt>
                <c:pt idx="3249">
                  <c:v>2.1946198350493362E-11</c:v>
                </c:pt>
                <c:pt idx="3250">
                  <c:v>2.1599307410691693E-11</c:v>
                </c:pt>
                <c:pt idx="3251">
                  <c:v>2.1257899576537463E-11</c:v>
                </c:pt>
                <c:pt idx="3252">
                  <c:v>2.0921888179732161E-11</c:v>
                </c:pt>
                <c:pt idx="3253">
                  <c:v>2.0591187921893226E-11</c:v>
                </c:pt>
                <c:pt idx="3254">
                  <c:v>2.0265714852900455E-11</c:v>
                </c:pt>
                <c:pt idx="3255">
                  <c:v>1.9945386349585101E-11</c:v>
                </c:pt>
                <c:pt idx="3256">
                  <c:v>1.9630121094755219E-11</c:v>
                </c:pt>
                <c:pt idx="3257">
                  <c:v>1.9319839056553012E-11</c:v>
                </c:pt>
                <c:pt idx="3258">
                  <c:v>1.9014461468138274E-11</c:v>
                </c:pt>
                <c:pt idx="3259">
                  <c:v>1.8713910807692897E-11</c:v>
                </c:pt>
                <c:pt idx="3260">
                  <c:v>1.841811077874165E-11</c:v>
                </c:pt>
                <c:pt idx="3261">
                  <c:v>1.8126986290783788E-11</c:v>
                </c:pt>
                <c:pt idx="3262">
                  <c:v>1.7840463440230907E-11</c:v>
                </c:pt>
                <c:pt idx="3263">
                  <c:v>1.7558469491646155E-11</c:v>
                </c:pt>
                <c:pt idx="3264">
                  <c:v>1.728093285927995E-11</c:v>
                </c:pt>
                <c:pt idx="3265">
                  <c:v>1.7007783088897486E-11</c:v>
                </c:pt>
                <c:pt idx="3266">
                  <c:v>1.6738950839893474E-11</c:v>
                </c:pt>
                <c:pt idx="3267">
                  <c:v>1.6474367867689799E-11</c:v>
                </c:pt>
                <c:pt idx="3268">
                  <c:v>1.621396700641109E-11</c:v>
                </c:pt>
                <c:pt idx="3269">
                  <c:v>1.5957682151834383E-11</c:v>
                </c:pt>
                <c:pt idx="3270">
                  <c:v>1.5705448244608192E-11</c:v>
                </c:pt>
                <c:pt idx="3271">
                  <c:v>1.5457201253736681E-11</c:v>
                </c:pt>
                <c:pt idx="3272">
                  <c:v>1.5212878160325289E-11</c:v>
                </c:pt>
                <c:pt idx="3273">
                  <c:v>1.4972416941582783E-11</c:v>
                </c:pt>
                <c:pt idx="3274">
                  <c:v>1.4735756555076624E-11</c:v>
                </c:pt>
                <c:pt idx="3275">
                  <c:v>1.4502836923236862E-11</c:v>
                </c:pt>
                <c:pt idx="3276">
                  <c:v>1.4273598918105141E-11</c:v>
                </c:pt>
                <c:pt idx="3277">
                  <c:v>1.4047984346324748E-11</c:v>
                </c:pt>
                <c:pt idx="3278">
                  <c:v>1.3825935934367959E-11</c:v>
                </c:pt>
                <c:pt idx="3279">
                  <c:v>1.3607397313996683E-11</c:v>
                </c:pt>
                <c:pt idx="3280">
                  <c:v>1.3392313007953247E-11</c:v>
                </c:pt>
                <c:pt idx="3281">
                  <c:v>1.318062841587708E-11</c:v>
                </c:pt>
                <c:pt idx="3282">
                  <c:v>1.2972289800444012E-11</c:v>
                </c:pt>
                <c:pt idx="3283">
                  <c:v>1.2767244273725048E-11</c:v>
                </c:pt>
                <c:pt idx="3284">
                  <c:v>1.2565439783760147E-11</c:v>
                </c:pt>
                <c:pt idx="3285">
                  <c:v>1.2366825101344659E-11</c:v>
                </c:pt>
                <c:pt idx="3286">
                  <c:v>1.2171349807024611E-11</c:v>
                </c:pt>
                <c:pt idx="3287">
                  <c:v>1.1978964278297322E-11</c:v>
                </c:pt>
                <c:pt idx="3288">
                  <c:v>1.1789619677014432E-11</c:v>
                </c:pt>
                <c:pt idx="3289">
                  <c:v>1.1603267936984145E-11</c:v>
                </c:pt>
                <c:pt idx="3290">
                  <c:v>1.1419861751769356E-11</c:v>
                </c:pt>
                <c:pt idx="3291">
                  <c:v>1.1239354562678545E-11</c:v>
                </c:pt>
                <c:pt idx="3292">
                  <c:v>1.1061700546946734E-11</c:v>
                </c:pt>
                <c:pt idx="3293">
                  <c:v>1.0886854606103009E-11</c:v>
                </c:pt>
                <c:pt idx="3294">
                  <c:v>1.0714772354522028E-11</c:v>
                </c:pt>
                <c:pt idx="3295">
                  <c:v>1.054541010815657E-11</c:v>
                </c:pt>
                <c:pt idx="3296">
                  <c:v>1.0378724873448E-11</c:v>
                </c:pt>
                <c:pt idx="3297">
                  <c:v>1.0214674336412175E-11</c:v>
                </c:pt>
                <c:pt idx="3298">
                  <c:v>1.0053216851897663E-11</c:v>
                </c:pt>
                <c:pt idx="3299">
                  <c:v>9.8943114330142097E-12</c:v>
                </c:pt>
                <c:pt idx="3300">
                  <c:v>9.7379177407275478E-12</c:v>
                </c:pt>
                <c:pt idx="3301">
                  <c:v>9.5839960736194837E-12</c:v>
                </c:pt>
                <c:pt idx="3302">
                  <c:v>9.4325073578092327E-12</c:v>
                </c:pt>
                <c:pt idx="3303">
                  <c:v>9.283413137034377E-12</c:v>
                </c:pt>
                <c:pt idx="3304">
                  <c:v>9.1366755628886021E-12</c:v>
                </c:pt>
                <c:pt idx="3305">
                  <c:v>8.9922573852135443E-12</c:v>
                </c:pt>
                <c:pt idx="3306">
                  <c:v>8.850121942642679E-12</c:v>
                </c:pt>
                <c:pt idx="3307">
                  <c:v>8.7102331532946106E-12</c:v>
                </c:pt>
                <c:pt idx="3308">
                  <c:v>8.5725555056135459E-12</c:v>
                </c:pt>
                <c:pt idx="3309">
                  <c:v>8.437054049354372E-12</c:v>
                </c:pt>
                <c:pt idx="3310">
                  <c:v>8.3036943867104612E-12</c:v>
                </c:pt>
                <c:pt idx="3311">
                  <c:v>8.1724426635815098E-12</c:v>
                </c:pt>
                <c:pt idx="3312">
                  <c:v>8.0432655609795077E-12</c:v>
                </c:pt>
                <c:pt idx="3313">
                  <c:v>7.9161302865705845E-12</c:v>
                </c:pt>
                <c:pt idx="3314">
                  <c:v>7.7910045663503699E-12</c:v>
                </c:pt>
                <c:pt idx="3315">
                  <c:v>7.6678566364511593E-12</c:v>
                </c:pt>
                <c:pt idx="3316">
                  <c:v>7.5466552350784604E-12</c:v>
                </c:pt>
                <c:pt idx="3317">
                  <c:v>7.4273695945749544E-12</c:v>
                </c:pt>
                <c:pt idx="3318">
                  <c:v>7.3099694336100013E-12</c:v>
                </c:pt>
                <c:pt idx="3319">
                  <c:v>7.1944249494925546E-12</c:v>
                </c:pt>
                <c:pt idx="3320">
                  <c:v>7.0807068106055967E-12</c:v>
                </c:pt>
                <c:pt idx="3321">
                  <c:v>6.9687861489600684E-12</c:v>
                </c:pt>
                <c:pt idx="3322">
                  <c:v>6.8586345528666417E-12</c:v>
                </c:pt>
                <c:pt idx="3323">
                  <c:v>6.7502240597232223E-12</c:v>
                </c:pt>
                <c:pt idx="3324">
                  <c:v>6.6435271489164867E-12</c:v>
                </c:pt>
                <c:pt idx="3325">
                  <c:v>6.5385167348356452E-12</c:v>
                </c:pt>
                <c:pt idx="3326">
                  <c:v>6.4351661599965542E-12</c:v>
                </c:pt>
                <c:pt idx="3327">
                  <c:v>6.3334491882746185E-12</c:v>
                </c:pt>
                <c:pt idx="3328">
                  <c:v>6.2333399982445601E-12</c:v>
                </c:pt>
                <c:pt idx="3329">
                  <c:v>6.1348131766255331E-12</c:v>
                </c:pt>
                <c:pt idx="3330">
                  <c:v>6.0378437118298518E-12</c:v>
                </c:pt>
                <c:pt idx="3331">
                  <c:v>5.9424069876135408E-12</c:v>
                </c:pt>
                <c:pt idx="3332">
                  <c:v>5.8484787768274918E-12</c:v>
                </c:pt>
                <c:pt idx="3333">
                  <c:v>5.7560352352672148E-12</c:v>
                </c:pt>
                <c:pt idx="3334">
                  <c:v>5.6650528956198311E-12</c:v>
                </c:pt>
                <c:pt idx="3335">
                  <c:v>5.5755086615067839E-12</c:v>
                </c:pt>
                <c:pt idx="3336">
                  <c:v>5.4873798016207157E-12</c:v>
                </c:pt>
                <c:pt idx="3337">
                  <c:v>5.4006439439549558E-12</c:v>
                </c:pt>
                <c:pt idx="3338">
                  <c:v>5.3152790701242746E-12</c:v>
                </c:pt>
                <c:pt idx="3339">
                  <c:v>5.2312635097754275E-12</c:v>
                </c:pt>
                <c:pt idx="3340">
                  <c:v>5.148575935085948E-12</c:v>
                </c:pt>
                <c:pt idx="3341">
                  <c:v>5.0671953553500441E-12</c:v>
                </c:pt>
                <c:pt idx="3342">
                  <c:v>4.9871011116499042E-12</c:v>
                </c:pt>
                <c:pt idx="3343">
                  <c:v>4.9082728716113558E-12</c:v>
                </c:pt>
                <c:pt idx="3344">
                  <c:v>4.8306906242423905E-12</c:v>
                </c:pt>
                <c:pt idx="3345">
                  <c:v>4.7543346748532201E-12</c:v>
                </c:pt>
                <c:pt idx="3346">
                  <c:v>4.6791856400567433E-12</c:v>
                </c:pt>
                <c:pt idx="3347">
                  <c:v>4.6052244428478767E-12</c:v>
                </c:pt>
                <c:pt idx="3348">
                  <c:v>4.5324323077607818E-12</c:v>
                </c:pt>
                <c:pt idx="3349">
                  <c:v>4.4607907561026446E-12</c:v>
                </c:pt>
                <c:pt idx="3350">
                  <c:v>4.3902816012626951E-12</c:v>
                </c:pt>
                <c:pt idx="3351">
                  <c:v>4.3208869440954717E-12</c:v>
                </c:pt>
                <c:pt idx="3352">
                  <c:v>4.252589168377046E-12</c:v>
                </c:pt>
                <c:pt idx="3353">
                  <c:v>4.1853709363329702E-12</c:v>
                </c:pt>
                <c:pt idx="3354">
                  <c:v>4.1192151842370495E-12</c:v>
                </c:pt>
                <c:pt idx="3355">
                  <c:v>4.0541051180795812E-12</c:v>
                </c:pt>
                <c:pt idx="3356">
                  <c:v>3.9900242093041542E-12</c:v>
                </c:pt>
                <c:pt idx="3357">
                  <c:v>3.9269561906117071E-12</c:v>
                </c:pt>
                <c:pt idx="3358">
                  <c:v>3.86488505183105E-12</c:v>
                </c:pt>
                <c:pt idx="3359">
                  <c:v>3.8037950358545435E-12</c:v>
                </c:pt>
                <c:pt idx="3360">
                  <c:v>3.7436706346381048E-12</c:v>
                </c:pt>
                <c:pt idx="3361">
                  <c:v>3.684496585264384E-12</c:v>
                </c:pt>
                <c:pt idx="3362">
                  <c:v>3.62625786606818E-12</c:v>
                </c:pt>
                <c:pt idx="3363">
                  <c:v>3.5689396928231376E-12</c:v>
                </c:pt>
                <c:pt idx="3364">
                  <c:v>3.5125275149886467E-12</c:v>
                </c:pt>
                <c:pt idx="3365">
                  <c:v>3.4570070120161465E-12</c:v>
                </c:pt>
                <c:pt idx="3366">
                  <c:v>3.4023640897137308E-12</c:v>
                </c:pt>
                <c:pt idx="3367">
                  <c:v>3.3485848766683088E-12</c:v>
                </c:pt>
                <c:pt idx="3368">
                  <c:v>3.295655720724215E-12</c:v>
                </c:pt>
                <c:pt idx="3369">
                  <c:v>3.2435631855175855E-12</c:v>
                </c:pt>
                <c:pt idx="3370">
                  <c:v>3.1922940470654094E-12</c:v>
                </c:pt>
                <c:pt idx="3371">
                  <c:v>3.1418352904085847E-12</c:v>
                </c:pt>
                <c:pt idx="3372">
                  <c:v>3.0921741063079934E-12</c:v>
                </c:pt>
                <c:pt idx="3373">
                  <c:v>3.0432978879927849E-12</c:v>
                </c:pt>
                <c:pt idx="3374">
                  <c:v>2.9951942279600835E-12</c:v>
                </c:pt>
                <c:pt idx="3375">
                  <c:v>2.9478509148252854E-12</c:v>
                </c:pt>
                <c:pt idx="3376">
                  <c:v>2.9012559302221295E-12</c:v>
                </c:pt>
                <c:pt idx="3377">
                  <c:v>2.8553974457517529E-12</c:v>
                </c:pt>
                <c:pt idx="3378">
                  <c:v>2.8102638199799814E-12</c:v>
                </c:pt>
                <c:pt idx="3379">
                  <c:v>2.7658435954821208E-12</c:v>
                </c:pt>
                <c:pt idx="3380">
                  <c:v>2.7221254959343807E-12</c:v>
                </c:pt>
                <c:pt idx="3381">
                  <c:v>2.6790984232513503E-12</c:v>
                </c:pt>
                <c:pt idx="3382">
                  <c:v>2.6367514547686741E-12</c:v>
                </c:pt>
                <c:pt idx="3383">
                  <c:v>2.5950738404702686E-12</c:v>
                </c:pt>
                <c:pt idx="3384">
                  <c:v>2.5540550002593717E-12</c:v>
                </c:pt>
                <c:pt idx="3385">
                  <c:v>2.5136845212727355E-12</c:v>
                </c:pt>
                <c:pt idx="3386">
                  <c:v>2.473952155237244E-12</c:v>
                </c:pt>
                <c:pt idx="3387">
                  <c:v>2.4348478158683528E-12</c:v>
                </c:pt>
                <c:pt idx="3388">
                  <c:v>2.3963615763096157E-12</c:v>
                </c:pt>
                <c:pt idx="3389">
                  <c:v>2.3584836666126947E-12</c:v>
                </c:pt>
                <c:pt idx="3390">
                  <c:v>2.3212044712572105E-12</c:v>
                </c:pt>
                <c:pt idx="3391">
                  <c:v>2.2845145267097925E-12</c:v>
                </c:pt>
                <c:pt idx="3392">
                  <c:v>2.248404519021686E-12</c:v>
                </c:pt>
                <c:pt idx="3393">
                  <c:v>2.2128652814643839E-12</c:v>
                </c:pt>
                <c:pt idx="3394">
                  <c:v>2.1778877922025873E-12</c:v>
                </c:pt>
                <c:pt idx="3395">
                  <c:v>2.1434631720039442E-12</c:v>
                </c:pt>
                <c:pt idx="3396">
                  <c:v>2.109582681985041E-12</c:v>
                </c:pt>
                <c:pt idx="3397">
                  <c:v>2.0762377213929622E-12</c:v>
                </c:pt>
                <c:pt idx="3398">
                  <c:v>2.0434198254219466E-12</c:v>
                </c:pt>
                <c:pt idx="3399">
                  <c:v>2.0111206630645564E-12</c:v>
                </c:pt>
                <c:pt idx="3400">
                  <c:v>1.9793320349968014E-12</c:v>
                </c:pt>
                <c:pt idx="3401">
                  <c:v>1.9480458714966797E-12</c:v>
                </c:pt>
                <c:pt idx="3402">
                  <c:v>1.917254230395652E-12</c:v>
                </c:pt>
                <c:pt idx="3403">
                  <c:v>1.8869492950624759E-12</c:v>
                </c:pt>
                <c:pt idx="3404">
                  <c:v>1.8571233724189024E-12</c:v>
                </c:pt>
                <c:pt idx="3405">
                  <c:v>1.8277688909867417E-12</c:v>
                </c:pt>
              </c:numCache>
            </c:numRef>
          </c:yVal>
        </c:ser>
        <c:ser>
          <c:idx val="4"/>
          <c:order val="3"/>
          <c:tx>
            <c:v>h for a/b = 100 m</c:v>
          </c:tx>
          <c:spPr>
            <a:ln w="3175">
              <a:solidFill>
                <a:srgbClr val="FF0000"/>
              </a:solidFill>
              <a:prstDash val="solid"/>
            </a:ln>
          </c:spPr>
          <c:marker>
            <c:symbol val="none"/>
          </c:marker>
          <c:xVal>
            <c:numRef>
              <c:f>'Hydromodel con Hfalda _Coos'!$B$26:$B$3431</c:f>
              <c:numCache>
                <c:formatCode>0.00</c:formatCode>
                <c:ptCount val="3406"/>
                <c:pt idx="0" formatCode="General">
                  <c:v>0</c:v>
                </c:pt>
                <c:pt idx="1">
                  <c:v>6.944444444444451E-3</c:v>
                </c:pt>
                <c:pt idx="2">
                  <c:v>1.3888888888888907E-2</c:v>
                </c:pt>
                <c:pt idx="3">
                  <c:v>2.083333333333336E-2</c:v>
                </c:pt>
                <c:pt idx="4">
                  <c:v>2.7777777777777832E-2</c:v>
                </c:pt>
                <c:pt idx="5">
                  <c:v>3.4722222222222231E-2</c:v>
                </c:pt>
                <c:pt idx="6">
                  <c:v>4.1666666666666692E-2</c:v>
                </c:pt>
                <c:pt idx="7">
                  <c:v>4.8611111111111133E-2</c:v>
                </c:pt>
                <c:pt idx="8">
                  <c:v>5.5555555555555525E-2</c:v>
                </c:pt>
                <c:pt idx="9">
                  <c:v>6.2500000000000028E-2</c:v>
                </c:pt>
                <c:pt idx="10">
                  <c:v>6.9444444444444503E-2</c:v>
                </c:pt>
                <c:pt idx="11">
                  <c:v>7.6388888888888923E-2</c:v>
                </c:pt>
                <c:pt idx="12">
                  <c:v>8.3333333333333398E-2</c:v>
                </c:pt>
                <c:pt idx="13">
                  <c:v>9.0277777777777748E-2</c:v>
                </c:pt>
                <c:pt idx="14">
                  <c:v>9.7222222222222265E-2</c:v>
                </c:pt>
                <c:pt idx="15">
                  <c:v>0.10416666666666677</c:v>
                </c:pt>
                <c:pt idx="16">
                  <c:v>0.11111111111111117</c:v>
                </c:pt>
                <c:pt idx="17">
                  <c:v>0.11805555555555562</c:v>
                </c:pt>
                <c:pt idx="18">
                  <c:v>0.12500000000000003</c:v>
                </c:pt>
                <c:pt idx="19">
                  <c:v>0.13194444444444475</c:v>
                </c:pt>
                <c:pt idx="20">
                  <c:v>0.13888888888888892</c:v>
                </c:pt>
                <c:pt idx="21">
                  <c:v>0.14583333333333354</c:v>
                </c:pt>
                <c:pt idx="22">
                  <c:v>0.1527777777777779</c:v>
                </c:pt>
                <c:pt idx="23">
                  <c:v>0.15972222222222249</c:v>
                </c:pt>
                <c:pt idx="24">
                  <c:v>0.16666666666666669</c:v>
                </c:pt>
                <c:pt idx="25">
                  <c:v>0.17361111111111124</c:v>
                </c:pt>
                <c:pt idx="26">
                  <c:v>0.18055555555555561</c:v>
                </c:pt>
                <c:pt idx="27">
                  <c:v>0.18750000000000022</c:v>
                </c:pt>
                <c:pt idx="28">
                  <c:v>0.19444444444444481</c:v>
                </c:pt>
                <c:pt idx="29">
                  <c:v>0.20138888888888895</c:v>
                </c:pt>
                <c:pt idx="30">
                  <c:v>0.20833333333333354</c:v>
                </c:pt>
                <c:pt idx="31">
                  <c:v>0.2152777777777779</c:v>
                </c:pt>
                <c:pt idx="32">
                  <c:v>0.2222222222222224</c:v>
                </c:pt>
                <c:pt idx="33">
                  <c:v>0.22916666666666669</c:v>
                </c:pt>
                <c:pt idx="34">
                  <c:v>0.23611111111111124</c:v>
                </c:pt>
                <c:pt idx="35">
                  <c:v>0.24305555555555564</c:v>
                </c:pt>
                <c:pt idx="36">
                  <c:v>0.25000000000000006</c:v>
                </c:pt>
                <c:pt idx="37">
                  <c:v>0.25694444444444448</c:v>
                </c:pt>
                <c:pt idx="38">
                  <c:v>0.26388888888888951</c:v>
                </c:pt>
                <c:pt idx="39">
                  <c:v>0.27083333333333326</c:v>
                </c:pt>
                <c:pt idx="40">
                  <c:v>0.27777777777777807</c:v>
                </c:pt>
                <c:pt idx="41">
                  <c:v>0.28472222222222232</c:v>
                </c:pt>
                <c:pt idx="42">
                  <c:v>0.29166666666666696</c:v>
                </c:pt>
                <c:pt idx="43">
                  <c:v>0.29861111111111099</c:v>
                </c:pt>
                <c:pt idx="44">
                  <c:v>0.30555555555555541</c:v>
                </c:pt>
                <c:pt idx="45">
                  <c:v>0.31250000000000022</c:v>
                </c:pt>
                <c:pt idx="46">
                  <c:v>0.31944444444444464</c:v>
                </c:pt>
                <c:pt idx="47">
                  <c:v>0.32638888888888951</c:v>
                </c:pt>
                <c:pt idx="48">
                  <c:v>0.33333333333333331</c:v>
                </c:pt>
                <c:pt idx="49">
                  <c:v>0.3402777777777779</c:v>
                </c:pt>
                <c:pt idx="50">
                  <c:v>0.34722222222222227</c:v>
                </c:pt>
                <c:pt idx="51">
                  <c:v>0.35416666666666663</c:v>
                </c:pt>
                <c:pt idx="52">
                  <c:v>0.36111111111111077</c:v>
                </c:pt>
                <c:pt idx="53">
                  <c:v>0.3680555555555553</c:v>
                </c:pt>
                <c:pt idx="54">
                  <c:v>0.37500000000000011</c:v>
                </c:pt>
                <c:pt idx="55">
                  <c:v>0.38194444444444448</c:v>
                </c:pt>
                <c:pt idx="56">
                  <c:v>0.38888888888888928</c:v>
                </c:pt>
                <c:pt idx="57">
                  <c:v>0.39583333333333287</c:v>
                </c:pt>
                <c:pt idx="58">
                  <c:v>0.40277777777777762</c:v>
                </c:pt>
                <c:pt idx="59">
                  <c:v>0.40972222222222182</c:v>
                </c:pt>
                <c:pt idx="60">
                  <c:v>0.41666666666666652</c:v>
                </c:pt>
                <c:pt idx="61">
                  <c:v>0.42361111111111055</c:v>
                </c:pt>
                <c:pt idx="62">
                  <c:v>0.43055555555555497</c:v>
                </c:pt>
                <c:pt idx="63">
                  <c:v>0.43749999999999994</c:v>
                </c:pt>
                <c:pt idx="64">
                  <c:v>0.44444444444444386</c:v>
                </c:pt>
                <c:pt idx="65">
                  <c:v>0.4513888888888889</c:v>
                </c:pt>
                <c:pt idx="66">
                  <c:v>0.45833333333333265</c:v>
                </c:pt>
                <c:pt idx="67">
                  <c:v>0.4652777777777774</c:v>
                </c:pt>
                <c:pt idx="68">
                  <c:v>0.47222222222222177</c:v>
                </c:pt>
                <c:pt idx="69">
                  <c:v>0.47916666666666624</c:v>
                </c:pt>
                <c:pt idx="70">
                  <c:v>0.48611111111111033</c:v>
                </c:pt>
                <c:pt idx="71">
                  <c:v>0.4930555555555548</c:v>
                </c:pt>
                <c:pt idx="72">
                  <c:v>0.49999999999999972</c:v>
                </c:pt>
                <c:pt idx="73">
                  <c:v>0.50694444444444364</c:v>
                </c:pt>
                <c:pt idx="74">
                  <c:v>0.51388888888888862</c:v>
                </c:pt>
                <c:pt idx="75">
                  <c:v>0.5208333333333327</c:v>
                </c:pt>
                <c:pt idx="76">
                  <c:v>0.5277777777777769</c:v>
                </c:pt>
                <c:pt idx="77">
                  <c:v>0.53472222222222132</c:v>
                </c:pt>
                <c:pt idx="78">
                  <c:v>0.54166666666666552</c:v>
                </c:pt>
                <c:pt idx="79">
                  <c:v>0.54861111111111061</c:v>
                </c:pt>
                <c:pt idx="80">
                  <c:v>0.55555555555555469</c:v>
                </c:pt>
                <c:pt idx="81">
                  <c:v>0.562499999999999</c:v>
                </c:pt>
                <c:pt idx="82">
                  <c:v>0.56944444444444364</c:v>
                </c:pt>
                <c:pt idx="83">
                  <c:v>0.57638888888888784</c:v>
                </c:pt>
                <c:pt idx="84">
                  <c:v>0.58333333333333237</c:v>
                </c:pt>
                <c:pt idx="85">
                  <c:v>0.59027777777777657</c:v>
                </c:pt>
                <c:pt idx="86">
                  <c:v>0.59722222222222066</c:v>
                </c:pt>
                <c:pt idx="87">
                  <c:v>0.60416666666666552</c:v>
                </c:pt>
                <c:pt idx="88">
                  <c:v>0.61111111111110994</c:v>
                </c:pt>
                <c:pt idx="89">
                  <c:v>0.61805555555555514</c:v>
                </c:pt>
                <c:pt idx="90">
                  <c:v>0.62499999999999933</c:v>
                </c:pt>
                <c:pt idx="91">
                  <c:v>0.63194444444444409</c:v>
                </c:pt>
                <c:pt idx="92">
                  <c:v>0.63888888888888828</c:v>
                </c:pt>
                <c:pt idx="93">
                  <c:v>0.64583333333333282</c:v>
                </c:pt>
                <c:pt idx="94">
                  <c:v>0.65277777777777712</c:v>
                </c:pt>
                <c:pt idx="95">
                  <c:v>0.65972222222222143</c:v>
                </c:pt>
                <c:pt idx="96">
                  <c:v>0.66666666666666563</c:v>
                </c:pt>
                <c:pt idx="97">
                  <c:v>0.67361111111111038</c:v>
                </c:pt>
                <c:pt idx="98">
                  <c:v>0.68055555555555425</c:v>
                </c:pt>
                <c:pt idx="99">
                  <c:v>0.68749999999999878</c:v>
                </c:pt>
                <c:pt idx="100">
                  <c:v>0.69444444444444364</c:v>
                </c:pt>
                <c:pt idx="101">
                  <c:v>0.70138888888888762</c:v>
                </c:pt>
                <c:pt idx="102">
                  <c:v>0.70833333333333182</c:v>
                </c:pt>
                <c:pt idx="103">
                  <c:v>0.71527777777777624</c:v>
                </c:pt>
                <c:pt idx="104">
                  <c:v>0.72222222222222066</c:v>
                </c:pt>
                <c:pt idx="105">
                  <c:v>0.72916666666666508</c:v>
                </c:pt>
                <c:pt idx="106">
                  <c:v>0.73611111111110961</c:v>
                </c:pt>
                <c:pt idx="107">
                  <c:v>0.74305555555555458</c:v>
                </c:pt>
                <c:pt idx="108">
                  <c:v>0.749999999999999</c:v>
                </c:pt>
                <c:pt idx="109">
                  <c:v>0.75694444444444375</c:v>
                </c:pt>
                <c:pt idx="110">
                  <c:v>0.76388888888888795</c:v>
                </c:pt>
                <c:pt idx="111">
                  <c:v>0.77083333333333215</c:v>
                </c:pt>
                <c:pt idx="112">
                  <c:v>0.77777777777777646</c:v>
                </c:pt>
                <c:pt idx="113">
                  <c:v>0.78472222222222043</c:v>
                </c:pt>
                <c:pt idx="114">
                  <c:v>0.79166666666666452</c:v>
                </c:pt>
                <c:pt idx="115">
                  <c:v>0.79861111111110961</c:v>
                </c:pt>
                <c:pt idx="116">
                  <c:v>0.80555555555555369</c:v>
                </c:pt>
                <c:pt idx="117">
                  <c:v>0.81249999999999811</c:v>
                </c:pt>
                <c:pt idx="118">
                  <c:v>0.81944444444444264</c:v>
                </c:pt>
                <c:pt idx="119">
                  <c:v>0.82638888888888695</c:v>
                </c:pt>
                <c:pt idx="120">
                  <c:v>0.83333333333333171</c:v>
                </c:pt>
                <c:pt idx="121">
                  <c:v>0.84027777777777579</c:v>
                </c:pt>
                <c:pt idx="122">
                  <c:v>0.84722222222222021</c:v>
                </c:pt>
                <c:pt idx="123">
                  <c:v>0.85416666666666452</c:v>
                </c:pt>
                <c:pt idx="124">
                  <c:v>0.86111111111110905</c:v>
                </c:pt>
                <c:pt idx="125">
                  <c:v>0.86805555555555414</c:v>
                </c:pt>
                <c:pt idx="126">
                  <c:v>0.87499999999999845</c:v>
                </c:pt>
                <c:pt idx="127">
                  <c:v>0.88194444444444264</c:v>
                </c:pt>
                <c:pt idx="128">
                  <c:v>0.88888888888888684</c:v>
                </c:pt>
                <c:pt idx="129">
                  <c:v>0.89583333333333171</c:v>
                </c:pt>
                <c:pt idx="130">
                  <c:v>0.90277777777777568</c:v>
                </c:pt>
                <c:pt idx="131">
                  <c:v>0.90972222222221999</c:v>
                </c:pt>
                <c:pt idx="132">
                  <c:v>0.91666666666666441</c:v>
                </c:pt>
                <c:pt idx="133">
                  <c:v>0.92361111111110883</c:v>
                </c:pt>
                <c:pt idx="134">
                  <c:v>0.93055555555555325</c:v>
                </c:pt>
                <c:pt idx="135">
                  <c:v>0.93749999999999767</c:v>
                </c:pt>
                <c:pt idx="136">
                  <c:v>0.94444444444444264</c:v>
                </c:pt>
                <c:pt idx="137">
                  <c:v>0.95138888888888662</c:v>
                </c:pt>
                <c:pt idx="138">
                  <c:v>0.95833333333333093</c:v>
                </c:pt>
                <c:pt idx="139">
                  <c:v>0.96527777777777535</c:v>
                </c:pt>
                <c:pt idx="140">
                  <c:v>0.97222222222221966</c:v>
                </c:pt>
                <c:pt idx="141">
                  <c:v>0.97916666666666408</c:v>
                </c:pt>
                <c:pt idx="142">
                  <c:v>0.9861111111111085</c:v>
                </c:pt>
                <c:pt idx="143">
                  <c:v>0.99305555555555303</c:v>
                </c:pt>
                <c:pt idx="144">
                  <c:v>0.99999999999999745</c:v>
                </c:pt>
                <c:pt idx="145">
                  <c:v>1.0069444444444418</c:v>
                </c:pt>
                <c:pt idx="146">
                  <c:v>1.0138888888888864</c:v>
                </c:pt>
                <c:pt idx="147">
                  <c:v>1.0208333333333308</c:v>
                </c:pt>
                <c:pt idx="148">
                  <c:v>1.0277777777777752</c:v>
                </c:pt>
                <c:pt idx="149">
                  <c:v>1.0347222222222197</c:v>
                </c:pt>
                <c:pt idx="150">
                  <c:v>1.0416666666666639</c:v>
                </c:pt>
                <c:pt idx="151">
                  <c:v>1.0486111111111085</c:v>
                </c:pt>
                <c:pt idx="152">
                  <c:v>1.0555555555555529</c:v>
                </c:pt>
                <c:pt idx="153">
                  <c:v>1.0624999999999962</c:v>
                </c:pt>
                <c:pt idx="154">
                  <c:v>1.0694444444444418</c:v>
                </c:pt>
                <c:pt idx="155">
                  <c:v>1.0763888888888873</c:v>
                </c:pt>
                <c:pt idx="156">
                  <c:v>1.0833333333333306</c:v>
                </c:pt>
                <c:pt idx="157">
                  <c:v>1.0902777777777761</c:v>
                </c:pt>
                <c:pt idx="158">
                  <c:v>1.0972222222222194</c:v>
                </c:pt>
                <c:pt idx="159">
                  <c:v>1.1041666666666641</c:v>
                </c:pt>
                <c:pt idx="160">
                  <c:v>1.1111111111111083</c:v>
                </c:pt>
                <c:pt idx="161">
                  <c:v>1.1180555555555542</c:v>
                </c:pt>
                <c:pt idx="162">
                  <c:v>1.124999999999996</c:v>
                </c:pt>
                <c:pt idx="163">
                  <c:v>1.1319444444444404</c:v>
                </c:pt>
                <c:pt idx="164">
                  <c:v>1.1388888888888871</c:v>
                </c:pt>
                <c:pt idx="165">
                  <c:v>1.1458333333333304</c:v>
                </c:pt>
                <c:pt idx="166">
                  <c:v>1.1527777777777759</c:v>
                </c:pt>
                <c:pt idx="167">
                  <c:v>1.1597222222222192</c:v>
                </c:pt>
                <c:pt idx="168">
                  <c:v>1.1666666666666641</c:v>
                </c:pt>
                <c:pt idx="169">
                  <c:v>1.1736111111111081</c:v>
                </c:pt>
                <c:pt idx="170">
                  <c:v>1.1805555555555538</c:v>
                </c:pt>
                <c:pt idx="171">
                  <c:v>1.1874999999999958</c:v>
                </c:pt>
                <c:pt idx="172">
                  <c:v>1.1944444444444413</c:v>
                </c:pt>
                <c:pt idx="173">
                  <c:v>1.2013888888888857</c:v>
                </c:pt>
                <c:pt idx="174">
                  <c:v>1.2083333333333302</c:v>
                </c:pt>
                <c:pt idx="175">
                  <c:v>1.2152777777777746</c:v>
                </c:pt>
                <c:pt idx="176">
                  <c:v>1.222222222222219</c:v>
                </c:pt>
                <c:pt idx="177">
                  <c:v>1.2291666666666634</c:v>
                </c:pt>
                <c:pt idx="178">
                  <c:v>1.2361111111111081</c:v>
                </c:pt>
                <c:pt idx="179">
                  <c:v>1.2430555555555522</c:v>
                </c:pt>
                <c:pt idx="180">
                  <c:v>1.2499999999999949</c:v>
                </c:pt>
                <c:pt idx="181">
                  <c:v>1.25694444444444</c:v>
                </c:pt>
                <c:pt idx="182">
                  <c:v>1.2638888888888855</c:v>
                </c:pt>
                <c:pt idx="183">
                  <c:v>1.2708333333333299</c:v>
                </c:pt>
                <c:pt idx="184">
                  <c:v>1.2777777777777739</c:v>
                </c:pt>
                <c:pt idx="185">
                  <c:v>1.2847222222222188</c:v>
                </c:pt>
                <c:pt idx="186">
                  <c:v>1.2916666666666632</c:v>
                </c:pt>
                <c:pt idx="187">
                  <c:v>1.2986111111111081</c:v>
                </c:pt>
                <c:pt idx="188">
                  <c:v>1.305555555555552</c:v>
                </c:pt>
                <c:pt idx="189">
                  <c:v>1.3124999999999958</c:v>
                </c:pt>
                <c:pt idx="190">
                  <c:v>1.3194444444444398</c:v>
                </c:pt>
                <c:pt idx="191">
                  <c:v>1.3263888888888864</c:v>
                </c:pt>
                <c:pt idx="192">
                  <c:v>1.3333333333333297</c:v>
                </c:pt>
                <c:pt idx="193">
                  <c:v>1.3402777777777741</c:v>
                </c:pt>
                <c:pt idx="194">
                  <c:v>1.3472222222222179</c:v>
                </c:pt>
                <c:pt idx="195">
                  <c:v>1.3541666666666641</c:v>
                </c:pt>
                <c:pt idx="196">
                  <c:v>1.3611111111111081</c:v>
                </c:pt>
                <c:pt idx="197">
                  <c:v>1.3680555555555531</c:v>
                </c:pt>
                <c:pt idx="198">
                  <c:v>1.3749999999999958</c:v>
                </c:pt>
                <c:pt idx="199">
                  <c:v>1.3819444444444398</c:v>
                </c:pt>
                <c:pt idx="200">
                  <c:v>1.3888888888888862</c:v>
                </c:pt>
                <c:pt idx="201">
                  <c:v>1.3958333333333295</c:v>
                </c:pt>
                <c:pt idx="202">
                  <c:v>1.4027777777777739</c:v>
                </c:pt>
                <c:pt idx="203">
                  <c:v>1.409722222222217</c:v>
                </c:pt>
                <c:pt idx="204">
                  <c:v>1.4166666666666619</c:v>
                </c:pt>
                <c:pt idx="205">
                  <c:v>1.4236111111111072</c:v>
                </c:pt>
                <c:pt idx="206">
                  <c:v>1.430555555555552</c:v>
                </c:pt>
                <c:pt idx="207">
                  <c:v>1.437499999999994</c:v>
                </c:pt>
                <c:pt idx="208">
                  <c:v>1.4444444444444398</c:v>
                </c:pt>
                <c:pt idx="209">
                  <c:v>1.4513888888888848</c:v>
                </c:pt>
                <c:pt idx="210">
                  <c:v>1.4583333333333293</c:v>
                </c:pt>
                <c:pt idx="211">
                  <c:v>1.4652777777777737</c:v>
                </c:pt>
                <c:pt idx="212">
                  <c:v>1.4722222222222179</c:v>
                </c:pt>
                <c:pt idx="213">
                  <c:v>1.4791666666666619</c:v>
                </c:pt>
                <c:pt idx="214">
                  <c:v>1.4861111111111069</c:v>
                </c:pt>
                <c:pt idx="215">
                  <c:v>1.493055555555552</c:v>
                </c:pt>
                <c:pt idx="216">
                  <c:v>1.499999999999994</c:v>
                </c:pt>
                <c:pt idx="217">
                  <c:v>1.5069444444444398</c:v>
                </c:pt>
                <c:pt idx="218">
                  <c:v>1.5138888888888846</c:v>
                </c:pt>
                <c:pt idx="219">
                  <c:v>1.520833333333329</c:v>
                </c:pt>
                <c:pt idx="220">
                  <c:v>1.5277777777777735</c:v>
                </c:pt>
                <c:pt idx="221">
                  <c:v>1.5347222222222179</c:v>
                </c:pt>
                <c:pt idx="222">
                  <c:v>1.5416666666666619</c:v>
                </c:pt>
                <c:pt idx="223">
                  <c:v>1.5486111111111067</c:v>
                </c:pt>
                <c:pt idx="224">
                  <c:v>1.5555555555555511</c:v>
                </c:pt>
                <c:pt idx="225">
                  <c:v>1.5624999999999956</c:v>
                </c:pt>
                <c:pt idx="226">
                  <c:v>1.5694444444444398</c:v>
                </c:pt>
                <c:pt idx="227">
                  <c:v>1.5763888888888855</c:v>
                </c:pt>
                <c:pt idx="228">
                  <c:v>1.5833333333333288</c:v>
                </c:pt>
                <c:pt idx="229">
                  <c:v>1.5902777777777741</c:v>
                </c:pt>
                <c:pt idx="230">
                  <c:v>1.5972222222222177</c:v>
                </c:pt>
                <c:pt idx="231">
                  <c:v>1.6041666666666621</c:v>
                </c:pt>
                <c:pt idx="232">
                  <c:v>1.6111111111111065</c:v>
                </c:pt>
                <c:pt idx="233">
                  <c:v>1.6180555555555525</c:v>
                </c:pt>
                <c:pt idx="234">
                  <c:v>1.6249999999999942</c:v>
                </c:pt>
                <c:pt idx="235">
                  <c:v>1.6319444444444398</c:v>
                </c:pt>
                <c:pt idx="236">
                  <c:v>1.6388888888888853</c:v>
                </c:pt>
                <c:pt idx="237">
                  <c:v>1.6458333333333286</c:v>
                </c:pt>
                <c:pt idx="238">
                  <c:v>1.6527777777777741</c:v>
                </c:pt>
                <c:pt idx="239">
                  <c:v>1.6597222222222174</c:v>
                </c:pt>
                <c:pt idx="240">
                  <c:v>1.6666666666666621</c:v>
                </c:pt>
                <c:pt idx="241">
                  <c:v>1.6736111111111063</c:v>
                </c:pt>
                <c:pt idx="242">
                  <c:v>1.6805555555555522</c:v>
                </c:pt>
                <c:pt idx="243">
                  <c:v>1.687499999999994</c:v>
                </c:pt>
                <c:pt idx="244">
                  <c:v>1.6944444444444395</c:v>
                </c:pt>
                <c:pt idx="245">
                  <c:v>1.7013888888888842</c:v>
                </c:pt>
                <c:pt idx="246">
                  <c:v>1.7083333333333286</c:v>
                </c:pt>
                <c:pt idx="247">
                  <c:v>1.715277777777773</c:v>
                </c:pt>
                <c:pt idx="248">
                  <c:v>1.7222222222222174</c:v>
                </c:pt>
                <c:pt idx="249">
                  <c:v>1.7291666666666619</c:v>
                </c:pt>
                <c:pt idx="250">
                  <c:v>1.7361111111111063</c:v>
                </c:pt>
                <c:pt idx="251">
                  <c:v>1.7430555555555507</c:v>
                </c:pt>
                <c:pt idx="252">
                  <c:v>1.7499999999999933</c:v>
                </c:pt>
                <c:pt idx="253">
                  <c:v>1.7569444444444384</c:v>
                </c:pt>
                <c:pt idx="254">
                  <c:v>1.763888888888884</c:v>
                </c:pt>
                <c:pt idx="255">
                  <c:v>1.7708333333333284</c:v>
                </c:pt>
                <c:pt idx="256">
                  <c:v>1.7777777777777728</c:v>
                </c:pt>
                <c:pt idx="257">
                  <c:v>1.7847222222222172</c:v>
                </c:pt>
                <c:pt idx="258">
                  <c:v>1.7916666666666616</c:v>
                </c:pt>
                <c:pt idx="259">
                  <c:v>1.7986111111111063</c:v>
                </c:pt>
                <c:pt idx="260">
                  <c:v>1.8055555555555503</c:v>
                </c:pt>
                <c:pt idx="261">
                  <c:v>1.8124999999999938</c:v>
                </c:pt>
                <c:pt idx="262">
                  <c:v>1.819444444444438</c:v>
                </c:pt>
                <c:pt idx="263">
                  <c:v>1.8263888888888846</c:v>
                </c:pt>
                <c:pt idx="264">
                  <c:v>1.8333333333333279</c:v>
                </c:pt>
                <c:pt idx="265">
                  <c:v>1.8402777777777735</c:v>
                </c:pt>
                <c:pt idx="266">
                  <c:v>1.8472222222222168</c:v>
                </c:pt>
                <c:pt idx="267">
                  <c:v>1.8541666666666621</c:v>
                </c:pt>
                <c:pt idx="268">
                  <c:v>1.8611111111111061</c:v>
                </c:pt>
                <c:pt idx="269">
                  <c:v>1.8680555555555511</c:v>
                </c:pt>
                <c:pt idx="270">
                  <c:v>1.8749999999999938</c:v>
                </c:pt>
                <c:pt idx="271">
                  <c:v>1.8819444444444378</c:v>
                </c:pt>
                <c:pt idx="272">
                  <c:v>1.8888888888888844</c:v>
                </c:pt>
                <c:pt idx="273">
                  <c:v>1.8958333333333277</c:v>
                </c:pt>
                <c:pt idx="274">
                  <c:v>1.9027777777777721</c:v>
                </c:pt>
                <c:pt idx="275">
                  <c:v>1.9097222222222159</c:v>
                </c:pt>
                <c:pt idx="276">
                  <c:v>1.9166666666666619</c:v>
                </c:pt>
                <c:pt idx="277">
                  <c:v>1.9236111111111061</c:v>
                </c:pt>
                <c:pt idx="278">
                  <c:v>1.9305555555555509</c:v>
                </c:pt>
                <c:pt idx="279">
                  <c:v>1.9374999999999938</c:v>
                </c:pt>
                <c:pt idx="280">
                  <c:v>1.9444444444444384</c:v>
                </c:pt>
                <c:pt idx="281">
                  <c:v>1.951388888888884</c:v>
                </c:pt>
                <c:pt idx="282">
                  <c:v>1.9583333333333284</c:v>
                </c:pt>
                <c:pt idx="283">
                  <c:v>1.9652777777777721</c:v>
                </c:pt>
                <c:pt idx="284">
                  <c:v>1.9722222222222161</c:v>
                </c:pt>
                <c:pt idx="285">
                  <c:v>1.9791666666666605</c:v>
                </c:pt>
                <c:pt idx="286">
                  <c:v>1.9861111111111067</c:v>
                </c:pt>
                <c:pt idx="287">
                  <c:v>1.9930555555555509</c:v>
                </c:pt>
                <c:pt idx="288">
                  <c:v>1.9999999999999936</c:v>
                </c:pt>
                <c:pt idx="289">
                  <c:v>2.0069444444444384</c:v>
                </c:pt>
                <c:pt idx="290">
                  <c:v>2.0138888888888808</c:v>
                </c:pt>
                <c:pt idx="291">
                  <c:v>2.0208333333333277</c:v>
                </c:pt>
                <c:pt idx="292">
                  <c:v>2.0277777777777781</c:v>
                </c:pt>
                <c:pt idx="293">
                  <c:v>2.0347222222222192</c:v>
                </c:pt>
                <c:pt idx="294">
                  <c:v>2.0416666666666607</c:v>
                </c:pt>
                <c:pt idx="295">
                  <c:v>2.0486111111111072</c:v>
                </c:pt>
                <c:pt idx="296">
                  <c:v>2.0555555555555509</c:v>
                </c:pt>
                <c:pt idx="297">
                  <c:v>2.0624999999999947</c:v>
                </c:pt>
                <c:pt idx="298">
                  <c:v>2.0694444444444398</c:v>
                </c:pt>
                <c:pt idx="299">
                  <c:v>2.0763888888888826</c:v>
                </c:pt>
                <c:pt idx="300">
                  <c:v>2.0833333333333295</c:v>
                </c:pt>
                <c:pt idx="301">
                  <c:v>2.0902777777777763</c:v>
                </c:pt>
                <c:pt idx="302">
                  <c:v>2.0972222222222192</c:v>
                </c:pt>
                <c:pt idx="303">
                  <c:v>2.1041666666666652</c:v>
                </c:pt>
                <c:pt idx="304">
                  <c:v>2.1111111111111081</c:v>
                </c:pt>
                <c:pt idx="305">
                  <c:v>2.1180555555555531</c:v>
                </c:pt>
                <c:pt idx="306">
                  <c:v>2.1249999999999982</c:v>
                </c:pt>
                <c:pt idx="307">
                  <c:v>2.131944444444442</c:v>
                </c:pt>
                <c:pt idx="308">
                  <c:v>2.1388888888888844</c:v>
                </c:pt>
                <c:pt idx="309">
                  <c:v>2.1458333333333313</c:v>
                </c:pt>
                <c:pt idx="310">
                  <c:v>2.152777777777779</c:v>
                </c:pt>
                <c:pt idx="311">
                  <c:v>2.1597222222222205</c:v>
                </c:pt>
                <c:pt idx="312">
                  <c:v>2.1666666666666647</c:v>
                </c:pt>
                <c:pt idx="313">
                  <c:v>2.1736111111111098</c:v>
                </c:pt>
                <c:pt idx="314">
                  <c:v>2.1805555555555567</c:v>
                </c:pt>
                <c:pt idx="315">
                  <c:v>2.1874999999999991</c:v>
                </c:pt>
                <c:pt idx="316">
                  <c:v>2.1944444444444438</c:v>
                </c:pt>
                <c:pt idx="317">
                  <c:v>2.2013888888888884</c:v>
                </c:pt>
                <c:pt idx="318">
                  <c:v>2.2083333333333353</c:v>
                </c:pt>
                <c:pt idx="319">
                  <c:v>2.2152777777777803</c:v>
                </c:pt>
                <c:pt idx="320">
                  <c:v>2.2222222222222232</c:v>
                </c:pt>
                <c:pt idx="321">
                  <c:v>2.2291666666666692</c:v>
                </c:pt>
                <c:pt idx="322">
                  <c:v>2.2361111111111116</c:v>
                </c:pt>
                <c:pt idx="323">
                  <c:v>2.2430555555555589</c:v>
                </c:pt>
                <c:pt idx="324">
                  <c:v>2.2500000000000009</c:v>
                </c:pt>
                <c:pt idx="325">
                  <c:v>2.2569444444444438</c:v>
                </c:pt>
                <c:pt idx="326">
                  <c:v>2.2638888888888902</c:v>
                </c:pt>
                <c:pt idx="327">
                  <c:v>2.2708333333333348</c:v>
                </c:pt>
                <c:pt idx="328">
                  <c:v>2.2777777777777835</c:v>
                </c:pt>
                <c:pt idx="329">
                  <c:v>2.2847222222222263</c:v>
                </c:pt>
                <c:pt idx="330">
                  <c:v>2.2916666666666687</c:v>
                </c:pt>
                <c:pt idx="331">
                  <c:v>2.2986111111111152</c:v>
                </c:pt>
                <c:pt idx="332">
                  <c:v>2.305555555555558</c:v>
                </c:pt>
                <c:pt idx="333">
                  <c:v>2.3125000000000027</c:v>
                </c:pt>
                <c:pt idx="334">
                  <c:v>2.3194444444444446</c:v>
                </c:pt>
                <c:pt idx="335">
                  <c:v>2.3263888888888897</c:v>
                </c:pt>
                <c:pt idx="336">
                  <c:v>2.3333333333333366</c:v>
                </c:pt>
                <c:pt idx="337">
                  <c:v>2.3402777777777812</c:v>
                </c:pt>
                <c:pt idx="338">
                  <c:v>2.3472222222222259</c:v>
                </c:pt>
                <c:pt idx="339">
                  <c:v>2.3541666666666705</c:v>
                </c:pt>
                <c:pt idx="340">
                  <c:v>2.3611111111111152</c:v>
                </c:pt>
                <c:pt idx="341">
                  <c:v>2.3680555555555598</c:v>
                </c:pt>
                <c:pt idx="342">
                  <c:v>2.3750000000000027</c:v>
                </c:pt>
                <c:pt idx="343">
                  <c:v>2.3819444444444478</c:v>
                </c:pt>
                <c:pt idx="344">
                  <c:v>2.3888888888888937</c:v>
                </c:pt>
                <c:pt idx="345">
                  <c:v>2.3958333333333361</c:v>
                </c:pt>
                <c:pt idx="346">
                  <c:v>2.4027777777777852</c:v>
                </c:pt>
                <c:pt idx="347">
                  <c:v>2.4097222222222276</c:v>
                </c:pt>
                <c:pt idx="348">
                  <c:v>2.4166666666666723</c:v>
                </c:pt>
                <c:pt idx="349">
                  <c:v>2.4236111111111192</c:v>
                </c:pt>
                <c:pt idx="350">
                  <c:v>2.4305555555555607</c:v>
                </c:pt>
                <c:pt idx="351">
                  <c:v>2.4375000000000062</c:v>
                </c:pt>
                <c:pt idx="352">
                  <c:v>2.4444444444444509</c:v>
                </c:pt>
                <c:pt idx="353">
                  <c:v>2.4513888888888937</c:v>
                </c:pt>
                <c:pt idx="354">
                  <c:v>2.4583333333333397</c:v>
                </c:pt>
                <c:pt idx="355">
                  <c:v>2.4652777777777852</c:v>
                </c:pt>
                <c:pt idx="356">
                  <c:v>2.4722222222222272</c:v>
                </c:pt>
                <c:pt idx="357">
                  <c:v>2.4791666666666741</c:v>
                </c:pt>
                <c:pt idx="358">
                  <c:v>2.4861111111111192</c:v>
                </c:pt>
                <c:pt idx="359">
                  <c:v>2.4930555555555634</c:v>
                </c:pt>
                <c:pt idx="360">
                  <c:v>2.500000000000008</c:v>
                </c:pt>
                <c:pt idx="361">
                  <c:v>2.5069444444444526</c:v>
                </c:pt>
                <c:pt idx="362">
                  <c:v>2.5138888888888973</c:v>
                </c:pt>
                <c:pt idx="363">
                  <c:v>2.5208333333333397</c:v>
                </c:pt>
                <c:pt idx="364">
                  <c:v>2.5277777777777906</c:v>
                </c:pt>
                <c:pt idx="365">
                  <c:v>2.5347222222222312</c:v>
                </c:pt>
                <c:pt idx="366">
                  <c:v>2.5416666666666758</c:v>
                </c:pt>
                <c:pt idx="367">
                  <c:v>2.5486111111111205</c:v>
                </c:pt>
                <c:pt idx="368">
                  <c:v>2.5555555555555647</c:v>
                </c:pt>
                <c:pt idx="369">
                  <c:v>2.5625000000000098</c:v>
                </c:pt>
                <c:pt idx="370">
                  <c:v>2.5694444444444544</c:v>
                </c:pt>
                <c:pt idx="371">
                  <c:v>2.5763888888888977</c:v>
                </c:pt>
                <c:pt idx="372">
                  <c:v>2.5833333333333441</c:v>
                </c:pt>
                <c:pt idx="373">
                  <c:v>2.5902777777777892</c:v>
                </c:pt>
                <c:pt idx="374">
                  <c:v>2.5972222222222352</c:v>
                </c:pt>
                <c:pt idx="375">
                  <c:v>2.6041666666666798</c:v>
                </c:pt>
                <c:pt idx="376">
                  <c:v>2.6111111111111232</c:v>
                </c:pt>
                <c:pt idx="377">
                  <c:v>2.6180555555555669</c:v>
                </c:pt>
                <c:pt idx="378">
                  <c:v>2.6250000000000115</c:v>
                </c:pt>
                <c:pt idx="379">
                  <c:v>2.6319444444444562</c:v>
                </c:pt>
                <c:pt idx="380">
                  <c:v>2.6388888888889008</c:v>
                </c:pt>
                <c:pt idx="381">
                  <c:v>2.6458333333333437</c:v>
                </c:pt>
                <c:pt idx="382">
                  <c:v>2.6527777777777923</c:v>
                </c:pt>
                <c:pt idx="383">
                  <c:v>2.6597222222222352</c:v>
                </c:pt>
                <c:pt idx="384">
                  <c:v>2.6666666666666794</c:v>
                </c:pt>
                <c:pt idx="385">
                  <c:v>2.673611111111124</c:v>
                </c:pt>
                <c:pt idx="386">
                  <c:v>2.6805555555555691</c:v>
                </c:pt>
                <c:pt idx="387">
                  <c:v>2.6875000000000169</c:v>
                </c:pt>
                <c:pt idx="388">
                  <c:v>2.694444444444458</c:v>
                </c:pt>
                <c:pt idx="389">
                  <c:v>2.7013888888889048</c:v>
                </c:pt>
                <c:pt idx="390">
                  <c:v>2.7083333333333472</c:v>
                </c:pt>
                <c:pt idx="391">
                  <c:v>2.715277777777795</c:v>
                </c:pt>
                <c:pt idx="392">
                  <c:v>2.7222222222222388</c:v>
                </c:pt>
                <c:pt idx="393">
                  <c:v>2.7291666666666812</c:v>
                </c:pt>
                <c:pt idx="394">
                  <c:v>2.7361111111111258</c:v>
                </c:pt>
                <c:pt idx="395">
                  <c:v>2.7430555555555727</c:v>
                </c:pt>
                <c:pt idx="396">
                  <c:v>2.7500000000000151</c:v>
                </c:pt>
                <c:pt idx="397">
                  <c:v>2.7569444444444597</c:v>
                </c:pt>
                <c:pt idx="398">
                  <c:v>2.7638888888889066</c:v>
                </c:pt>
                <c:pt idx="399">
                  <c:v>2.7708333333333477</c:v>
                </c:pt>
                <c:pt idx="400">
                  <c:v>2.777777777777799</c:v>
                </c:pt>
                <c:pt idx="401">
                  <c:v>2.784722222222241</c:v>
                </c:pt>
                <c:pt idx="402">
                  <c:v>2.7916666666666829</c:v>
                </c:pt>
                <c:pt idx="403">
                  <c:v>2.7986111111111276</c:v>
                </c:pt>
                <c:pt idx="404">
                  <c:v>2.8055555555555722</c:v>
                </c:pt>
                <c:pt idx="405">
                  <c:v>2.8125000000000169</c:v>
                </c:pt>
                <c:pt idx="406">
                  <c:v>2.8194444444444584</c:v>
                </c:pt>
                <c:pt idx="407">
                  <c:v>2.8263888888889062</c:v>
                </c:pt>
                <c:pt idx="408">
                  <c:v>2.8333333333333508</c:v>
                </c:pt>
                <c:pt idx="409">
                  <c:v>2.8402777777777986</c:v>
                </c:pt>
                <c:pt idx="410">
                  <c:v>2.8472222222222401</c:v>
                </c:pt>
                <c:pt idx="411">
                  <c:v>2.8541666666666847</c:v>
                </c:pt>
                <c:pt idx="412">
                  <c:v>2.8611111111111294</c:v>
                </c:pt>
                <c:pt idx="413">
                  <c:v>2.868055555555574</c:v>
                </c:pt>
                <c:pt idx="414">
                  <c:v>2.8750000000000187</c:v>
                </c:pt>
                <c:pt idx="415">
                  <c:v>2.8819444444444633</c:v>
                </c:pt>
                <c:pt idx="416">
                  <c:v>2.8888888888889079</c:v>
                </c:pt>
                <c:pt idx="417">
                  <c:v>2.8958333333333499</c:v>
                </c:pt>
                <c:pt idx="418">
                  <c:v>2.9027777777777999</c:v>
                </c:pt>
                <c:pt idx="419">
                  <c:v>2.9097222222222419</c:v>
                </c:pt>
                <c:pt idx="420">
                  <c:v>2.9166666666666838</c:v>
                </c:pt>
                <c:pt idx="421">
                  <c:v>2.9236111111111311</c:v>
                </c:pt>
                <c:pt idx="422">
                  <c:v>2.9305555555555758</c:v>
                </c:pt>
                <c:pt idx="423">
                  <c:v>2.9375000000000204</c:v>
                </c:pt>
                <c:pt idx="424">
                  <c:v>2.9444444444444637</c:v>
                </c:pt>
                <c:pt idx="425">
                  <c:v>2.9513888888889097</c:v>
                </c:pt>
                <c:pt idx="426">
                  <c:v>2.9583333333333544</c:v>
                </c:pt>
                <c:pt idx="427">
                  <c:v>2.9652777777778012</c:v>
                </c:pt>
                <c:pt idx="428">
                  <c:v>2.9722222222222427</c:v>
                </c:pt>
                <c:pt idx="429">
                  <c:v>2.9791666666666883</c:v>
                </c:pt>
                <c:pt idx="430">
                  <c:v>2.9861111111111351</c:v>
                </c:pt>
                <c:pt idx="431">
                  <c:v>2.9930555555555776</c:v>
                </c:pt>
                <c:pt idx="432">
                  <c:v>3.0000000000000222</c:v>
                </c:pt>
                <c:pt idx="433">
                  <c:v>3.0069444444444668</c:v>
                </c:pt>
                <c:pt idx="434">
                  <c:v>3.0138888888889115</c:v>
                </c:pt>
                <c:pt idx="435">
                  <c:v>3.0208333333333561</c:v>
                </c:pt>
                <c:pt idx="436">
                  <c:v>3.0277777777778052</c:v>
                </c:pt>
                <c:pt idx="437">
                  <c:v>3.0347222222222454</c:v>
                </c:pt>
                <c:pt idx="438">
                  <c:v>3.0416666666666901</c:v>
                </c:pt>
                <c:pt idx="439">
                  <c:v>3.0486111111111351</c:v>
                </c:pt>
                <c:pt idx="440">
                  <c:v>3.0555555555555793</c:v>
                </c:pt>
                <c:pt idx="441">
                  <c:v>3.062500000000024</c:v>
                </c:pt>
                <c:pt idx="442">
                  <c:v>3.0694444444444677</c:v>
                </c:pt>
                <c:pt idx="443">
                  <c:v>3.0763888888889142</c:v>
                </c:pt>
                <c:pt idx="444">
                  <c:v>3.0833333333333592</c:v>
                </c:pt>
                <c:pt idx="445">
                  <c:v>3.0902777777778048</c:v>
                </c:pt>
                <c:pt idx="446">
                  <c:v>3.0972222222222472</c:v>
                </c:pt>
                <c:pt idx="447">
                  <c:v>3.1041666666666945</c:v>
                </c:pt>
                <c:pt idx="448">
                  <c:v>3.1111111111111382</c:v>
                </c:pt>
                <c:pt idx="449">
                  <c:v>3.1180555555555807</c:v>
                </c:pt>
                <c:pt idx="450">
                  <c:v>3.1250000000000258</c:v>
                </c:pt>
                <c:pt idx="451">
                  <c:v>3.1319444444444704</c:v>
                </c:pt>
                <c:pt idx="452">
                  <c:v>3.138888888888915</c:v>
                </c:pt>
                <c:pt idx="453">
                  <c:v>3.1458333333333597</c:v>
                </c:pt>
                <c:pt idx="454">
                  <c:v>3.1527777777778052</c:v>
                </c:pt>
                <c:pt idx="455">
                  <c:v>3.159722222222249</c:v>
                </c:pt>
                <c:pt idx="456">
                  <c:v>3.1666666666666936</c:v>
                </c:pt>
                <c:pt idx="457">
                  <c:v>3.1736111111111382</c:v>
                </c:pt>
                <c:pt idx="458">
                  <c:v>3.1805555555555842</c:v>
                </c:pt>
                <c:pt idx="459">
                  <c:v>3.1875000000000298</c:v>
                </c:pt>
                <c:pt idx="460">
                  <c:v>3.1944444444444722</c:v>
                </c:pt>
                <c:pt idx="461">
                  <c:v>3.2013888888889199</c:v>
                </c:pt>
                <c:pt idx="462">
                  <c:v>3.2083333333333615</c:v>
                </c:pt>
                <c:pt idx="463">
                  <c:v>3.2152777777778083</c:v>
                </c:pt>
                <c:pt idx="464">
                  <c:v>3.2222222222222512</c:v>
                </c:pt>
                <c:pt idx="465">
                  <c:v>3.229166666666698</c:v>
                </c:pt>
                <c:pt idx="466">
                  <c:v>3.23611111111114</c:v>
                </c:pt>
                <c:pt idx="467">
                  <c:v>3.2430555555555851</c:v>
                </c:pt>
                <c:pt idx="468">
                  <c:v>3.2500000000000293</c:v>
                </c:pt>
                <c:pt idx="469">
                  <c:v>3.256944444444474</c:v>
                </c:pt>
                <c:pt idx="470">
                  <c:v>3.2638888888889208</c:v>
                </c:pt>
                <c:pt idx="471">
                  <c:v>3.2708333333333628</c:v>
                </c:pt>
                <c:pt idx="472">
                  <c:v>3.2777777777778123</c:v>
                </c:pt>
                <c:pt idx="473">
                  <c:v>3.2847222222222561</c:v>
                </c:pt>
                <c:pt idx="474">
                  <c:v>3.2916666666666972</c:v>
                </c:pt>
                <c:pt idx="475">
                  <c:v>3.2986111111111418</c:v>
                </c:pt>
                <c:pt idx="476">
                  <c:v>3.3055555555555864</c:v>
                </c:pt>
                <c:pt idx="477">
                  <c:v>3.3125000000000289</c:v>
                </c:pt>
                <c:pt idx="478">
                  <c:v>3.3194444444444735</c:v>
                </c:pt>
                <c:pt idx="479">
                  <c:v>3.3263888888889204</c:v>
                </c:pt>
                <c:pt idx="480">
                  <c:v>3.3333333333333637</c:v>
                </c:pt>
                <c:pt idx="481">
                  <c:v>3.3402777777778119</c:v>
                </c:pt>
                <c:pt idx="482">
                  <c:v>3.3472222222222552</c:v>
                </c:pt>
                <c:pt idx="483">
                  <c:v>3.3541666666666989</c:v>
                </c:pt>
                <c:pt idx="484">
                  <c:v>3.3611111111111436</c:v>
                </c:pt>
                <c:pt idx="485">
                  <c:v>3.3680555555555878</c:v>
                </c:pt>
                <c:pt idx="486">
                  <c:v>3.3750000000000329</c:v>
                </c:pt>
                <c:pt idx="487">
                  <c:v>3.3819444444444775</c:v>
                </c:pt>
                <c:pt idx="488">
                  <c:v>3.3888888888889221</c:v>
                </c:pt>
                <c:pt idx="489">
                  <c:v>3.3958333333333632</c:v>
                </c:pt>
                <c:pt idx="490">
                  <c:v>3.4027777777778145</c:v>
                </c:pt>
                <c:pt idx="491">
                  <c:v>3.4097222222222583</c:v>
                </c:pt>
                <c:pt idx="492">
                  <c:v>3.4166666666666985</c:v>
                </c:pt>
                <c:pt idx="493">
                  <c:v>3.4236111111111454</c:v>
                </c:pt>
                <c:pt idx="494">
                  <c:v>3.43055555555559</c:v>
                </c:pt>
                <c:pt idx="495">
                  <c:v>3.4375000000000346</c:v>
                </c:pt>
                <c:pt idx="496">
                  <c:v>3.4444444444444793</c:v>
                </c:pt>
                <c:pt idx="497">
                  <c:v>3.4513888888889239</c:v>
                </c:pt>
                <c:pt idx="498">
                  <c:v>3.4583333333333677</c:v>
                </c:pt>
                <c:pt idx="499">
                  <c:v>3.4652777777778159</c:v>
                </c:pt>
                <c:pt idx="500">
                  <c:v>3.4722222222222578</c:v>
                </c:pt>
                <c:pt idx="501">
                  <c:v>3.4791666666667025</c:v>
                </c:pt>
                <c:pt idx="502">
                  <c:v>3.4861111111111471</c:v>
                </c:pt>
                <c:pt idx="503">
                  <c:v>3.4930555555555918</c:v>
                </c:pt>
                <c:pt idx="504">
                  <c:v>3.5000000000000382</c:v>
                </c:pt>
                <c:pt idx="505">
                  <c:v>3.5069444444444797</c:v>
                </c:pt>
                <c:pt idx="506">
                  <c:v>3.5138888888889257</c:v>
                </c:pt>
                <c:pt idx="507">
                  <c:v>3.5208333333333703</c:v>
                </c:pt>
                <c:pt idx="508">
                  <c:v>3.5277777777778199</c:v>
                </c:pt>
                <c:pt idx="509">
                  <c:v>3.5347222222222596</c:v>
                </c:pt>
                <c:pt idx="510">
                  <c:v>3.5416666666667043</c:v>
                </c:pt>
                <c:pt idx="511">
                  <c:v>3.5486111111111489</c:v>
                </c:pt>
                <c:pt idx="512">
                  <c:v>3.5555555555555935</c:v>
                </c:pt>
                <c:pt idx="513">
                  <c:v>3.5625000000000382</c:v>
                </c:pt>
                <c:pt idx="514">
                  <c:v>3.5694444444444828</c:v>
                </c:pt>
                <c:pt idx="515">
                  <c:v>3.5763888888889275</c:v>
                </c:pt>
                <c:pt idx="516">
                  <c:v>3.5833333333333743</c:v>
                </c:pt>
                <c:pt idx="517">
                  <c:v>3.5902777777778194</c:v>
                </c:pt>
                <c:pt idx="518">
                  <c:v>3.5972222222222614</c:v>
                </c:pt>
                <c:pt idx="519">
                  <c:v>3.6041666666667083</c:v>
                </c:pt>
                <c:pt idx="520">
                  <c:v>3.6111111111111511</c:v>
                </c:pt>
                <c:pt idx="521">
                  <c:v>3.6180555555555953</c:v>
                </c:pt>
                <c:pt idx="522">
                  <c:v>3.62500000000004</c:v>
                </c:pt>
                <c:pt idx="523">
                  <c:v>3.6319444444444837</c:v>
                </c:pt>
                <c:pt idx="524">
                  <c:v>3.6388888888889293</c:v>
                </c:pt>
                <c:pt idx="525">
                  <c:v>3.6458333333333739</c:v>
                </c:pt>
                <c:pt idx="526">
                  <c:v>3.6527777777778208</c:v>
                </c:pt>
                <c:pt idx="527">
                  <c:v>3.6597222222222632</c:v>
                </c:pt>
                <c:pt idx="528">
                  <c:v>3.6666666666667078</c:v>
                </c:pt>
                <c:pt idx="529">
                  <c:v>3.6736111111111542</c:v>
                </c:pt>
                <c:pt idx="530">
                  <c:v>3.6805555555555993</c:v>
                </c:pt>
                <c:pt idx="531">
                  <c:v>3.687500000000044</c:v>
                </c:pt>
                <c:pt idx="532">
                  <c:v>3.6944444444444864</c:v>
                </c:pt>
                <c:pt idx="533">
                  <c:v>3.7013888888889337</c:v>
                </c:pt>
                <c:pt idx="534">
                  <c:v>3.7083333333333779</c:v>
                </c:pt>
                <c:pt idx="535">
                  <c:v>3.7152777777778212</c:v>
                </c:pt>
                <c:pt idx="536">
                  <c:v>3.722222222222265</c:v>
                </c:pt>
                <c:pt idx="537">
                  <c:v>3.7291666666667096</c:v>
                </c:pt>
                <c:pt idx="538">
                  <c:v>3.7361111111111542</c:v>
                </c:pt>
                <c:pt idx="539">
                  <c:v>3.7430555555556002</c:v>
                </c:pt>
                <c:pt idx="540">
                  <c:v>3.7500000000000435</c:v>
                </c:pt>
                <c:pt idx="541">
                  <c:v>3.7569444444444877</c:v>
                </c:pt>
                <c:pt idx="542">
                  <c:v>3.7638888888889359</c:v>
                </c:pt>
                <c:pt idx="543">
                  <c:v>3.7708333333333774</c:v>
                </c:pt>
                <c:pt idx="544">
                  <c:v>3.7777777777778261</c:v>
                </c:pt>
                <c:pt idx="545">
                  <c:v>3.7847222222222694</c:v>
                </c:pt>
                <c:pt idx="546">
                  <c:v>3.7916666666667114</c:v>
                </c:pt>
                <c:pt idx="547">
                  <c:v>3.7986111111111582</c:v>
                </c:pt>
                <c:pt idx="548">
                  <c:v>3.8055555555556007</c:v>
                </c:pt>
                <c:pt idx="549">
                  <c:v>3.8125000000000431</c:v>
                </c:pt>
                <c:pt idx="550">
                  <c:v>3.8194444444444864</c:v>
                </c:pt>
                <c:pt idx="551">
                  <c:v>3.8263888888889346</c:v>
                </c:pt>
                <c:pt idx="552">
                  <c:v>3.8333333333333788</c:v>
                </c:pt>
                <c:pt idx="553">
                  <c:v>3.8402777777778252</c:v>
                </c:pt>
                <c:pt idx="554">
                  <c:v>3.8472222222222685</c:v>
                </c:pt>
                <c:pt idx="555">
                  <c:v>3.8541666666667131</c:v>
                </c:pt>
                <c:pt idx="556">
                  <c:v>3.8611111111111582</c:v>
                </c:pt>
                <c:pt idx="557">
                  <c:v>3.8680555555556024</c:v>
                </c:pt>
                <c:pt idx="558">
                  <c:v>3.8750000000000449</c:v>
                </c:pt>
                <c:pt idx="559">
                  <c:v>3.8819444444444917</c:v>
                </c:pt>
                <c:pt idx="560">
                  <c:v>3.8888888888889372</c:v>
                </c:pt>
                <c:pt idx="561">
                  <c:v>3.8958333333333774</c:v>
                </c:pt>
                <c:pt idx="562">
                  <c:v>3.9027777777778256</c:v>
                </c:pt>
                <c:pt idx="563">
                  <c:v>3.9097222222222712</c:v>
                </c:pt>
                <c:pt idx="564">
                  <c:v>3.9166666666667127</c:v>
                </c:pt>
                <c:pt idx="565">
                  <c:v>3.9236111111111596</c:v>
                </c:pt>
                <c:pt idx="566">
                  <c:v>3.9305555555556038</c:v>
                </c:pt>
                <c:pt idx="567">
                  <c:v>3.9375000000000488</c:v>
                </c:pt>
                <c:pt idx="568">
                  <c:v>3.9444444444444935</c:v>
                </c:pt>
                <c:pt idx="569">
                  <c:v>3.9513888888889381</c:v>
                </c:pt>
                <c:pt idx="570">
                  <c:v>3.9583333333333828</c:v>
                </c:pt>
                <c:pt idx="571">
                  <c:v>3.9652777777778292</c:v>
                </c:pt>
                <c:pt idx="572">
                  <c:v>3.9722222222222721</c:v>
                </c:pt>
                <c:pt idx="573">
                  <c:v>3.9791666666667171</c:v>
                </c:pt>
                <c:pt idx="574">
                  <c:v>3.9861111111111613</c:v>
                </c:pt>
                <c:pt idx="575">
                  <c:v>3.993055555555606</c:v>
                </c:pt>
                <c:pt idx="576">
                  <c:v>4.0000000000000506</c:v>
                </c:pt>
                <c:pt idx="577">
                  <c:v>4.0069444444444953</c:v>
                </c:pt>
                <c:pt idx="578">
                  <c:v>4.0138888888889355</c:v>
                </c:pt>
                <c:pt idx="579">
                  <c:v>4.0208333333333854</c:v>
                </c:pt>
                <c:pt idx="580">
                  <c:v>4.0277777777778265</c:v>
                </c:pt>
                <c:pt idx="581">
                  <c:v>4.0347222222222738</c:v>
                </c:pt>
                <c:pt idx="582">
                  <c:v>4.0416666666667185</c:v>
                </c:pt>
                <c:pt idx="583">
                  <c:v>4.0486111111111702</c:v>
                </c:pt>
                <c:pt idx="584">
                  <c:v>4.0555555555556033</c:v>
                </c:pt>
                <c:pt idx="585">
                  <c:v>4.0625000000000471</c:v>
                </c:pt>
                <c:pt idx="586">
                  <c:v>4.069444444444497</c:v>
                </c:pt>
                <c:pt idx="587">
                  <c:v>4.0763888888889417</c:v>
                </c:pt>
                <c:pt idx="588">
                  <c:v>4.0833333333333908</c:v>
                </c:pt>
                <c:pt idx="589">
                  <c:v>4.090277777777831</c:v>
                </c:pt>
                <c:pt idx="590">
                  <c:v>4.0972222222222774</c:v>
                </c:pt>
                <c:pt idx="591">
                  <c:v>4.1041666666667105</c:v>
                </c:pt>
                <c:pt idx="592">
                  <c:v>4.1111111111111684</c:v>
                </c:pt>
                <c:pt idx="593">
                  <c:v>4.1180555555556051</c:v>
                </c:pt>
                <c:pt idx="594">
                  <c:v>4.1250000000000488</c:v>
                </c:pt>
                <c:pt idx="595">
                  <c:v>4.1319444444444988</c:v>
                </c:pt>
                <c:pt idx="596">
                  <c:v>4.138888888888939</c:v>
                </c:pt>
                <c:pt idx="597">
                  <c:v>4.1458333333333881</c:v>
                </c:pt>
                <c:pt idx="598">
                  <c:v>4.1527777777778283</c:v>
                </c:pt>
                <c:pt idx="599">
                  <c:v>4.1597222222222774</c:v>
                </c:pt>
                <c:pt idx="600">
                  <c:v>4.1666666666667167</c:v>
                </c:pt>
                <c:pt idx="601">
                  <c:v>4.173611111111172</c:v>
                </c:pt>
                <c:pt idx="602">
                  <c:v>4.180555555555606</c:v>
                </c:pt>
                <c:pt idx="603">
                  <c:v>4.1875000000000506</c:v>
                </c:pt>
                <c:pt idx="604">
                  <c:v>4.1944444444445006</c:v>
                </c:pt>
                <c:pt idx="605">
                  <c:v>4.2013888888889452</c:v>
                </c:pt>
                <c:pt idx="606">
                  <c:v>4.2083333333333934</c:v>
                </c:pt>
                <c:pt idx="607">
                  <c:v>4.2152777777778354</c:v>
                </c:pt>
                <c:pt idx="608">
                  <c:v>4.2222222222222792</c:v>
                </c:pt>
                <c:pt idx="609">
                  <c:v>4.2291666666667194</c:v>
                </c:pt>
                <c:pt idx="610">
                  <c:v>4.2361111111111729</c:v>
                </c:pt>
                <c:pt idx="611">
                  <c:v>4.2430555555556095</c:v>
                </c:pt>
                <c:pt idx="612">
                  <c:v>4.2500000000000577</c:v>
                </c:pt>
                <c:pt idx="613">
                  <c:v>4.2569444444445024</c:v>
                </c:pt>
                <c:pt idx="614">
                  <c:v>4.2638888888889426</c:v>
                </c:pt>
                <c:pt idx="615">
                  <c:v>4.2708333333333934</c:v>
                </c:pt>
                <c:pt idx="616">
                  <c:v>4.2777777777778363</c:v>
                </c:pt>
                <c:pt idx="617">
                  <c:v>4.2847222222222809</c:v>
                </c:pt>
                <c:pt idx="618">
                  <c:v>4.2916666666667274</c:v>
                </c:pt>
                <c:pt idx="619">
                  <c:v>4.2986111111111747</c:v>
                </c:pt>
                <c:pt idx="620">
                  <c:v>4.3055555555556086</c:v>
                </c:pt>
                <c:pt idx="621">
                  <c:v>4.3125000000000551</c:v>
                </c:pt>
                <c:pt idx="622">
                  <c:v>4.3194444444445086</c:v>
                </c:pt>
                <c:pt idx="623">
                  <c:v>4.3263888888889444</c:v>
                </c:pt>
                <c:pt idx="624">
                  <c:v>4.3333333333333934</c:v>
                </c:pt>
                <c:pt idx="625">
                  <c:v>4.3402777777778381</c:v>
                </c:pt>
                <c:pt idx="626">
                  <c:v>4.3472222222222827</c:v>
                </c:pt>
                <c:pt idx="627">
                  <c:v>4.3541666666667203</c:v>
                </c:pt>
                <c:pt idx="628">
                  <c:v>4.361111111111172</c:v>
                </c:pt>
                <c:pt idx="629">
                  <c:v>4.3680555555556113</c:v>
                </c:pt>
                <c:pt idx="630">
                  <c:v>4.3750000000000613</c:v>
                </c:pt>
                <c:pt idx="631">
                  <c:v>4.3819444444445104</c:v>
                </c:pt>
                <c:pt idx="632">
                  <c:v>4.3888888888889461</c:v>
                </c:pt>
                <c:pt idx="633">
                  <c:v>4.3958333333333952</c:v>
                </c:pt>
                <c:pt idx="634">
                  <c:v>4.4027777777778399</c:v>
                </c:pt>
                <c:pt idx="635">
                  <c:v>4.4097222222222898</c:v>
                </c:pt>
                <c:pt idx="636">
                  <c:v>4.4166666666667291</c:v>
                </c:pt>
                <c:pt idx="637">
                  <c:v>4.4236111111111791</c:v>
                </c:pt>
                <c:pt idx="638">
                  <c:v>4.4305555555556175</c:v>
                </c:pt>
                <c:pt idx="639">
                  <c:v>4.4375000000000631</c:v>
                </c:pt>
                <c:pt idx="640">
                  <c:v>4.4444444444445104</c:v>
                </c:pt>
                <c:pt idx="641">
                  <c:v>4.4513888888889515</c:v>
                </c:pt>
                <c:pt idx="642">
                  <c:v>4.4583333333334014</c:v>
                </c:pt>
                <c:pt idx="643">
                  <c:v>4.4652777777778416</c:v>
                </c:pt>
                <c:pt idx="644">
                  <c:v>4.4722222222222907</c:v>
                </c:pt>
                <c:pt idx="645">
                  <c:v>4.4791666666667309</c:v>
                </c:pt>
                <c:pt idx="646">
                  <c:v>4.4861111111111809</c:v>
                </c:pt>
                <c:pt idx="647">
                  <c:v>4.4930555555556202</c:v>
                </c:pt>
                <c:pt idx="648">
                  <c:v>4.5000000000000684</c:v>
                </c:pt>
                <c:pt idx="649">
                  <c:v>4.5069444444445104</c:v>
                </c:pt>
                <c:pt idx="650">
                  <c:v>4.5138888888889488</c:v>
                </c:pt>
                <c:pt idx="651">
                  <c:v>4.5208333333333988</c:v>
                </c:pt>
                <c:pt idx="652">
                  <c:v>4.5277777777778381</c:v>
                </c:pt>
                <c:pt idx="653">
                  <c:v>4.534722222222288</c:v>
                </c:pt>
                <c:pt idx="654">
                  <c:v>4.5416666666667327</c:v>
                </c:pt>
                <c:pt idx="655">
                  <c:v>4.5486111111111818</c:v>
                </c:pt>
                <c:pt idx="656">
                  <c:v>4.5555555555556166</c:v>
                </c:pt>
                <c:pt idx="657">
                  <c:v>4.5625000000000666</c:v>
                </c:pt>
                <c:pt idx="658">
                  <c:v>4.5694444444445113</c:v>
                </c:pt>
                <c:pt idx="659">
                  <c:v>4.5763888888889559</c:v>
                </c:pt>
                <c:pt idx="660">
                  <c:v>4.5833333333334014</c:v>
                </c:pt>
                <c:pt idx="661">
                  <c:v>4.5902777777778452</c:v>
                </c:pt>
                <c:pt idx="662">
                  <c:v>4.5972222222222898</c:v>
                </c:pt>
                <c:pt idx="663">
                  <c:v>4.6041666666667265</c:v>
                </c:pt>
                <c:pt idx="664">
                  <c:v>4.6111111111111791</c:v>
                </c:pt>
                <c:pt idx="665">
                  <c:v>4.6180555555556193</c:v>
                </c:pt>
                <c:pt idx="666">
                  <c:v>4.6250000000000675</c:v>
                </c:pt>
                <c:pt idx="667">
                  <c:v>4.631944444444513</c:v>
                </c:pt>
                <c:pt idx="668">
                  <c:v>4.6388888888889532</c:v>
                </c:pt>
                <c:pt idx="669">
                  <c:v>4.6458333333334005</c:v>
                </c:pt>
                <c:pt idx="670">
                  <c:v>4.6527777777778416</c:v>
                </c:pt>
                <c:pt idx="671">
                  <c:v>4.6597222222222916</c:v>
                </c:pt>
                <c:pt idx="672">
                  <c:v>4.6666666666667345</c:v>
                </c:pt>
                <c:pt idx="673">
                  <c:v>4.6736111111111853</c:v>
                </c:pt>
                <c:pt idx="674">
                  <c:v>4.6805555555556255</c:v>
                </c:pt>
                <c:pt idx="675">
                  <c:v>4.6875000000000675</c:v>
                </c:pt>
                <c:pt idx="676">
                  <c:v>4.6944444444445148</c:v>
                </c:pt>
                <c:pt idx="677">
                  <c:v>4.7013888888889586</c:v>
                </c:pt>
                <c:pt idx="678">
                  <c:v>4.7083333333334085</c:v>
                </c:pt>
                <c:pt idx="679">
                  <c:v>4.7152777777778487</c:v>
                </c:pt>
                <c:pt idx="680">
                  <c:v>4.7222222222222925</c:v>
                </c:pt>
                <c:pt idx="681">
                  <c:v>4.7291666666667345</c:v>
                </c:pt>
                <c:pt idx="682">
                  <c:v>4.7361111111111871</c:v>
                </c:pt>
                <c:pt idx="683">
                  <c:v>4.7430555555556273</c:v>
                </c:pt>
                <c:pt idx="684">
                  <c:v>4.7500000000000719</c:v>
                </c:pt>
                <c:pt idx="685">
                  <c:v>4.7569444444445184</c:v>
                </c:pt>
                <c:pt idx="686">
                  <c:v>4.7638888888889559</c:v>
                </c:pt>
                <c:pt idx="687">
                  <c:v>4.7708333333334094</c:v>
                </c:pt>
                <c:pt idx="688">
                  <c:v>4.7777777777778505</c:v>
                </c:pt>
                <c:pt idx="689">
                  <c:v>4.7847222222222952</c:v>
                </c:pt>
                <c:pt idx="690">
                  <c:v>4.7916666666667398</c:v>
                </c:pt>
                <c:pt idx="691">
                  <c:v>4.7986111111111889</c:v>
                </c:pt>
                <c:pt idx="692">
                  <c:v>4.8055555555556255</c:v>
                </c:pt>
                <c:pt idx="693">
                  <c:v>4.8125000000000693</c:v>
                </c:pt>
                <c:pt idx="694">
                  <c:v>4.8194444444445184</c:v>
                </c:pt>
                <c:pt idx="695">
                  <c:v>4.8263888888889577</c:v>
                </c:pt>
                <c:pt idx="696">
                  <c:v>4.8333333333334094</c:v>
                </c:pt>
                <c:pt idx="697">
                  <c:v>4.8402777777778505</c:v>
                </c:pt>
                <c:pt idx="698">
                  <c:v>4.8472222222222969</c:v>
                </c:pt>
                <c:pt idx="699">
                  <c:v>4.8541666666667336</c:v>
                </c:pt>
                <c:pt idx="700">
                  <c:v>4.8611111111111862</c:v>
                </c:pt>
                <c:pt idx="701">
                  <c:v>4.8680555555556264</c:v>
                </c:pt>
                <c:pt idx="702">
                  <c:v>4.8750000000000764</c:v>
                </c:pt>
                <c:pt idx="703">
                  <c:v>4.8819444444445246</c:v>
                </c:pt>
                <c:pt idx="704">
                  <c:v>4.8888888888889648</c:v>
                </c:pt>
                <c:pt idx="705">
                  <c:v>4.8958333333334085</c:v>
                </c:pt>
                <c:pt idx="706">
                  <c:v>4.9027777777778541</c:v>
                </c:pt>
                <c:pt idx="707">
                  <c:v>4.909722222222304</c:v>
                </c:pt>
                <c:pt idx="708">
                  <c:v>4.9166666666667425</c:v>
                </c:pt>
                <c:pt idx="709">
                  <c:v>4.9236111111111924</c:v>
                </c:pt>
                <c:pt idx="710">
                  <c:v>4.9305555555556326</c:v>
                </c:pt>
                <c:pt idx="711">
                  <c:v>4.9375000000000773</c:v>
                </c:pt>
                <c:pt idx="712">
                  <c:v>4.9444444444445272</c:v>
                </c:pt>
                <c:pt idx="713">
                  <c:v>4.9513888888889674</c:v>
                </c:pt>
                <c:pt idx="714">
                  <c:v>4.9583333333334112</c:v>
                </c:pt>
                <c:pt idx="715">
                  <c:v>4.9652777777778558</c:v>
                </c:pt>
                <c:pt idx="716">
                  <c:v>4.9722222222223076</c:v>
                </c:pt>
                <c:pt idx="717">
                  <c:v>4.9791666666667451</c:v>
                </c:pt>
                <c:pt idx="718">
                  <c:v>4.9861111111111924</c:v>
                </c:pt>
                <c:pt idx="719">
                  <c:v>4.9930555555556344</c:v>
                </c:pt>
                <c:pt idx="720">
                  <c:v>5.000000000000079</c:v>
                </c:pt>
                <c:pt idx="721">
                  <c:v>5.006944444444529</c:v>
                </c:pt>
                <c:pt idx="722">
                  <c:v>5.0138888888889666</c:v>
                </c:pt>
                <c:pt idx="723">
                  <c:v>5.0208333333334085</c:v>
                </c:pt>
                <c:pt idx="724">
                  <c:v>5.0277777777778532</c:v>
                </c:pt>
                <c:pt idx="725">
                  <c:v>5.0347222222223023</c:v>
                </c:pt>
                <c:pt idx="726">
                  <c:v>5.0416666666667469</c:v>
                </c:pt>
                <c:pt idx="727">
                  <c:v>5.0486111111111924</c:v>
                </c:pt>
                <c:pt idx="728">
                  <c:v>5.0555555555556317</c:v>
                </c:pt>
                <c:pt idx="729">
                  <c:v>5.0625000000000764</c:v>
                </c:pt>
                <c:pt idx="730">
                  <c:v>5.0694444444445308</c:v>
                </c:pt>
                <c:pt idx="731">
                  <c:v>5.0763888888889701</c:v>
                </c:pt>
                <c:pt idx="732">
                  <c:v>5.0833333333334174</c:v>
                </c:pt>
                <c:pt idx="733">
                  <c:v>5.0902777777778585</c:v>
                </c:pt>
                <c:pt idx="734">
                  <c:v>5.0972222222223085</c:v>
                </c:pt>
                <c:pt idx="735">
                  <c:v>5.1041666666667389</c:v>
                </c:pt>
                <c:pt idx="736">
                  <c:v>5.1111111111111915</c:v>
                </c:pt>
                <c:pt idx="737">
                  <c:v>5.1180555555556335</c:v>
                </c:pt>
                <c:pt idx="738">
                  <c:v>5.1250000000000782</c:v>
                </c:pt>
                <c:pt idx="739">
                  <c:v>5.1319444444445317</c:v>
                </c:pt>
                <c:pt idx="740">
                  <c:v>5.1388888888889674</c:v>
                </c:pt>
                <c:pt idx="741">
                  <c:v>5.1458333333334165</c:v>
                </c:pt>
                <c:pt idx="742">
                  <c:v>5.1527777777778558</c:v>
                </c:pt>
                <c:pt idx="743">
                  <c:v>5.1597222222223094</c:v>
                </c:pt>
                <c:pt idx="744">
                  <c:v>5.166666666666746</c:v>
                </c:pt>
                <c:pt idx="745">
                  <c:v>5.1736111111111995</c:v>
                </c:pt>
                <c:pt idx="746">
                  <c:v>5.1805555555556353</c:v>
                </c:pt>
                <c:pt idx="747">
                  <c:v>5.1875000000000799</c:v>
                </c:pt>
                <c:pt idx="748">
                  <c:v>5.194444444444529</c:v>
                </c:pt>
                <c:pt idx="749">
                  <c:v>5.2013888888889737</c:v>
                </c:pt>
                <c:pt idx="750">
                  <c:v>5.2083333333334183</c:v>
                </c:pt>
                <c:pt idx="751">
                  <c:v>5.2152777777778629</c:v>
                </c:pt>
                <c:pt idx="752">
                  <c:v>5.2222222222223094</c:v>
                </c:pt>
                <c:pt idx="753">
                  <c:v>5.2291666666667469</c:v>
                </c:pt>
                <c:pt idx="754">
                  <c:v>5.2361111111112004</c:v>
                </c:pt>
                <c:pt idx="755">
                  <c:v>5.2430555555556415</c:v>
                </c:pt>
                <c:pt idx="756">
                  <c:v>5.2500000000000862</c:v>
                </c:pt>
                <c:pt idx="757">
                  <c:v>5.2569444444445352</c:v>
                </c:pt>
                <c:pt idx="758">
                  <c:v>5.2638888888889745</c:v>
                </c:pt>
                <c:pt idx="759">
                  <c:v>5.2708333333334245</c:v>
                </c:pt>
                <c:pt idx="760">
                  <c:v>5.2777777777778674</c:v>
                </c:pt>
                <c:pt idx="761">
                  <c:v>5.2847222222223094</c:v>
                </c:pt>
                <c:pt idx="762">
                  <c:v>5.291666666666754</c:v>
                </c:pt>
                <c:pt idx="763">
                  <c:v>5.2986111111112004</c:v>
                </c:pt>
                <c:pt idx="764">
                  <c:v>5.305555555555638</c:v>
                </c:pt>
                <c:pt idx="765">
                  <c:v>5.3125000000000835</c:v>
                </c:pt>
                <c:pt idx="766">
                  <c:v>5.319444444444537</c:v>
                </c:pt>
                <c:pt idx="767">
                  <c:v>5.3263888888889745</c:v>
                </c:pt>
                <c:pt idx="768">
                  <c:v>5.3333333333334272</c:v>
                </c:pt>
                <c:pt idx="769">
                  <c:v>5.3402777777778674</c:v>
                </c:pt>
                <c:pt idx="770">
                  <c:v>5.3472222222223111</c:v>
                </c:pt>
                <c:pt idx="771">
                  <c:v>5.354166666666746</c:v>
                </c:pt>
                <c:pt idx="772">
                  <c:v>5.3611111111111995</c:v>
                </c:pt>
                <c:pt idx="773">
                  <c:v>5.3680555555556397</c:v>
                </c:pt>
                <c:pt idx="774">
                  <c:v>5.3750000000000897</c:v>
                </c:pt>
                <c:pt idx="775">
                  <c:v>5.3819444444445388</c:v>
                </c:pt>
                <c:pt idx="776">
                  <c:v>5.3888888888889745</c:v>
                </c:pt>
                <c:pt idx="777">
                  <c:v>5.3958333333334236</c:v>
                </c:pt>
                <c:pt idx="778">
                  <c:v>5.4027777777778683</c:v>
                </c:pt>
                <c:pt idx="779">
                  <c:v>5.4097222222223191</c:v>
                </c:pt>
                <c:pt idx="780">
                  <c:v>5.4166666666667576</c:v>
                </c:pt>
                <c:pt idx="781">
                  <c:v>5.4236111111112022</c:v>
                </c:pt>
                <c:pt idx="782">
                  <c:v>5.4305555555556468</c:v>
                </c:pt>
                <c:pt idx="783">
                  <c:v>5.4375000000000915</c:v>
                </c:pt>
                <c:pt idx="784">
                  <c:v>5.4444444444445406</c:v>
                </c:pt>
                <c:pt idx="785">
                  <c:v>5.4513888888889808</c:v>
                </c:pt>
                <c:pt idx="786">
                  <c:v>5.4583333333334298</c:v>
                </c:pt>
                <c:pt idx="787">
                  <c:v>5.46527777777787</c:v>
                </c:pt>
                <c:pt idx="788">
                  <c:v>5.4722222222223218</c:v>
                </c:pt>
                <c:pt idx="789">
                  <c:v>5.4791666666667576</c:v>
                </c:pt>
                <c:pt idx="790">
                  <c:v>5.4861111111112084</c:v>
                </c:pt>
                <c:pt idx="791">
                  <c:v>5.4930555555556486</c:v>
                </c:pt>
                <c:pt idx="792">
                  <c:v>5.5000000000000915</c:v>
                </c:pt>
                <c:pt idx="793">
                  <c:v>5.5069444444445423</c:v>
                </c:pt>
                <c:pt idx="794">
                  <c:v>5.5138888888889781</c:v>
                </c:pt>
                <c:pt idx="795">
                  <c:v>5.5208333333334272</c:v>
                </c:pt>
                <c:pt idx="796">
                  <c:v>5.5277777777778674</c:v>
                </c:pt>
                <c:pt idx="797">
                  <c:v>5.5347222222223174</c:v>
                </c:pt>
                <c:pt idx="798">
                  <c:v>5.5416666666667611</c:v>
                </c:pt>
                <c:pt idx="799">
                  <c:v>5.5486111111112084</c:v>
                </c:pt>
                <c:pt idx="800">
                  <c:v>5.5555555555556451</c:v>
                </c:pt>
                <c:pt idx="801">
                  <c:v>5.5625000000000897</c:v>
                </c:pt>
                <c:pt idx="802">
                  <c:v>5.5694444444445423</c:v>
                </c:pt>
                <c:pt idx="803">
                  <c:v>5.5763888888889843</c:v>
                </c:pt>
                <c:pt idx="804">
                  <c:v>5.5833333333334334</c:v>
                </c:pt>
                <c:pt idx="805">
                  <c:v>5.5902777777778736</c:v>
                </c:pt>
                <c:pt idx="806">
                  <c:v>5.5972222222223182</c:v>
                </c:pt>
                <c:pt idx="807">
                  <c:v>5.6041666666667531</c:v>
                </c:pt>
                <c:pt idx="808">
                  <c:v>5.6111111111112075</c:v>
                </c:pt>
                <c:pt idx="809">
                  <c:v>5.618055555555646</c:v>
                </c:pt>
                <c:pt idx="810">
                  <c:v>5.6250000000000915</c:v>
                </c:pt>
                <c:pt idx="811">
                  <c:v>5.6319444444445423</c:v>
                </c:pt>
                <c:pt idx="812">
                  <c:v>5.6388888888889808</c:v>
                </c:pt>
                <c:pt idx="813">
                  <c:v>5.6458333333334307</c:v>
                </c:pt>
                <c:pt idx="814">
                  <c:v>5.6527777777778745</c:v>
                </c:pt>
                <c:pt idx="815">
                  <c:v>5.6597222222223245</c:v>
                </c:pt>
                <c:pt idx="816">
                  <c:v>5.6666666666667647</c:v>
                </c:pt>
                <c:pt idx="817">
                  <c:v>5.6736111111112093</c:v>
                </c:pt>
                <c:pt idx="818">
                  <c:v>5.6805555555556468</c:v>
                </c:pt>
                <c:pt idx="819">
                  <c:v>5.6875000000000941</c:v>
                </c:pt>
                <c:pt idx="820">
                  <c:v>5.6944444444445415</c:v>
                </c:pt>
                <c:pt idx="821">
                  <c:v>5.7013888888889879</c:v>
                </c:pt>
                <c:pt idx="822">
                  <c:v>5.7083333333334334</c:v>
                </c:pt>
                <c:pt idx="823">
                  <c:v>5.7152777777778772</c:v>
                </c:pt>
                <c:pt idx="824">
                  <c:v>5.7222222222223271</c:v>
                </c:pt>
                <c:pt idx="825">
                  <c:v>5.7291666666667656</c:v>
                </c:pt>
                <c:pt idx="826">
                  <c:v>5.7361111111112111</c:v>
                </c:pt>
                <c:pt idx="827">
                  <c:v>5.7430555555556557</c:v>
                </c:pt>
                <c:pt idx="828">
                  <c:v>5.7500000000001004</c:v>
                </c:pt>
                <c:pt idx="829">
                  <c:v>5.7569444444445494</c:v>
                </c:pt>
                <c:pt idx="830">
                  <c:v>5.7638888888889852</c:v>
                </c:pt>
                <c:pt idx="831">
                  <c:v>5.7708333333334387</c:v>
                </c:pt>
                <c:pt idx="832">
                  <c:v>5.7777777777778789</c:v>
                </c:pt>
                <c:pt idx="833">
                  <c:v>5.7847222222223289</c:v>
                </c:pt>
                <c:pt idx="834">
                  <c:v>5.7916666666667682</c:v>
                </c:pt>
                <c:pt idx="835">
                  <c:v>5.7986111111112129</c:v>
                </c:pt>
                <c:pt idx="836">
                  <c:v>5.8055555555556522</c:v>
                </c:pt>
                <c:pt idx="837">
                  <c:v>5.8125000000000977</c:v>
                </c:pt>
                <c:pt idx="838">
                  <c:v>5.8194444444445494</c:v>
                </c:pt>
                <c:pt idx="839">
                  <c:v>5.8263888888889861</c:v>
                </c:pt>
                <c:pt idx="840">
                  <c:v>5.8333333333334405</c:v>
                </c:pt>
                <c:pt idx="841">
                  <c:v>5.8402777777778807</c:v>
                </c:pt>
                <c:pt idx="842">
                  <c:v>5.8472222222223298</c:v>
                </c:pt>
                <c:pt idx="843">
                  <c:v>5.854166666666762</c:v>
                </c:pt>
                <c:pt idx="844">
                  <c:v>5.8611111111112146</c:v>
                </c:pt>
                <c:pt idx="845">
                  <c:v>5.8680555555556539</c:v>
                </c:pt>
                <c:pt idx="846">
                  <c:v>5.8750000000001039</c:v>
                </c:pt>
                <c:pt idx="847">
                  <c:v>5.8819444444445494</c:v>
                </c:pt>
                <c:pt idx="848">
                  <c:v>5.888888888888987</c:v>
                </c:pt>
                <c:pt idx="849">
                  <c:v>5.8958333333334378</c:v>
                </c:pt>
                <c:pt idx="850">
                  <c:v>5.9027777777778825</c:v>
                </c:pt>
                <c:pt idx="851">
                  <c:v>5.909722222222336</c:v>
                </c:pt>
                <c:pt idx="852">
                  <c:v>5.9166666666667718</c:v>
                </c:pt>
                <c:pt idx="853">
                  <c:v>5.9236111111112164</c:v>
                </c:pt>
                <c:pt idx="854">
                  <c:v>5.9305555555556611</c:v>
                </c:pt>
                <c:pt idx="855">
                  <c:v>5.9375000000001084</c:v>
                </c:pt>
                <c:pt idx="856">
                  <c:v>5.9444444444445503</c:v>
                </c:pt>
                <c:pt idx="857">
                  <c:v>5.951388888888995</c:v>
                </c:pt>
                <c:pt idx="858">
                  <c:v>5.9583333333334414</c:v>
                </c:pt>
                <c:pt idx="859">
                  <c:v>5.9652777777778843</c:v>
                </c:pt>
                <c:pt idx="860">
                  <c:v>5.9722222222223378</c:v>
                </c:pt>
                <c:pt idx="861">
                  <c:v>5.9791666666667735</c:v>
                </c:pt>
                <c:pt idx="862">
                  <c:v>5.9861111111112182</c:v>
                </c:pt>
                <c:pt idx="863">
                  <c:v>5.9930555555556628</c:v>
                </c:pt>
                <c:pt idx="864">
                  <c:v>6.0000000000001084</c:v>
                </c:pt>
                <c:pt idx="865">
                  <c:v>6.0069444444445521</c:v>
                </c:pt>
                <c:pt idx="866">
                  <c:v>6.0138888888889914</c:v>
                </c:pt>
                <c:pt idx="867">
                  <c:v>6.0208333333334405</c:v>
                </c:pt>
                <c:pt idx="868">
                  <c:v>6.0277777777778807</c:v>
                </c:pt>
                <c:pt idx="869">
                  <c:v>6.0347222222223333</c:v>
                </c:pt>
                <c:pt idx="870">
                  <c:v>6.0416666666667753</c:v>
                </c:pt>
                <c:pt idx="871">
                  <c:v>6.0486111111112244</c:v>
                </c:pt>
                <c:pt idx="872">
                  <c:v>6.0555555555556646</c:v>
                </c:pt>
                <c:pt idx="873">
                  <c:v>6.0625000000001075</c:v>
                </c:pt>
                <c:pt idx="874">
                  <c:v>6.0694444444445539</c:v>
                </c:pt>
                <c:pt idx="875">
                  <c:v>6.0763888888889985</c:v>
                </c:pt>
                <c:pt idx="876">
                  <c:v>6.0833333333334432</c:v>
                </c:pt>
                <c:pt idx="877">
                  <c:v>6.0902777777778878</c:v>
                </c:pt>
                <c:pt idx="878">
                  <c:v>6.0972222222223333</c:v>
                </c:pt>
                <c:pt idx="879">
                  <c:v>6.1041666666667682</c:v>
                </c:pt>
                <c:pt idx="880">
                  <c:v>6.1111111111112217</c:v>
                </c:pt>
                <c:pt idx="881">
                  <c:v>6.1180555555556655</c:v>
                </c:pt>
                <c:pt idx="882">
                  <c:v>6.1250000000001075</c:v>
                </c:pt>
                <c:pt idx="883">
                  <c:v>6.1319444444445574</c:v>
                </c:pt>
                <c:pt idx="884">
                  <c:v>6.138888888888995</c:v>
                </c:pt>
                <c:pt idx="885">
                  <c:v>6.1458333333334449</c:v>
                </c:pt>
                <c:pt idx="886">
                  <c:v>6.1527777777778851</c:v>
                </c:pt>
                <c:pt idx="887">
                  <c:v>6.1597222222223387</c:v>
                </c:pt>
                <c:pt idx="888">
                  <c:v>6.1666666666667744</c:v>
                </c:pt>
                <c:pt idx="889">
                  <c:v>6.173611111111228</c:v>
                </c:pt>
                <c:pt idx="890">
                  <c:v>6.1805555555556655</c:v>
                </c:pt>
                <c:pt idx="891">
                  <c:v>6.1875000000001084</c:v>
                </c:pt>
                <c:pt idx="892">
                  <c:v>6.1944444444445566</c:v>
                </c:pt>
                <c:pt idx="893">
                  <c:v>6.2013888888890021</c:v>
                </c:pt>
                <c:pt idx="894">
                  <c:v>6.2083333333334494</c:v>
                </c:pt>
                <c:pt idx="895">
                  <c:v>6.2152777777778905</c:v>
                </c:pt>
                <c:pt idx="896">
                  <c:v>6.2222222222223404</c:v>
                </c:pt>
                <c:pt idx="897">
                  <c:v>6.2291666666667762</c:v>
                </c:pt>
                <c:pt idx="898">
                  <c:v>6.2361111111112297</c:v>
                </c:pt>
                <c:pt idx="899">
                  <c:v>6.2430555555556699</c:v>
                </c:pt>
                <c:pt idx="900">
                  <c:v>6.2500000000001164</c:v>
                </c:pt>
                <c:pt idx="901">
                  <c:v>6.2569444444445592</c:v>
                </c:pt>
                <c:pt idx="902">
                  <c:v>6.2638888888889994</c:v>
                </c:pt>
                <c:pt idx="903">
                  <c:v>6.2708333333334494</c:v>
                </c:pt>
                <c:pt idx="904">
                  <c:v>6.2777777777778905</c:v>
                </c:pt>
                <c:pt idx="905">
                  <c:v>6.2847222222223404</c:v>
                </c:pt>
                <c:pt idx="906">
                  <c:v>6.2916666666667815</c:v>
                </c:pt>
                <c:pt idx="907">
                  <c:v>6.2986111111112315</c:v>
                </c:pt>
                <c:pt idx="908">
                  <c:v>6.3055555555556673</c:v>
                </c:pt>
                <c:pt idx="909">
                  <c:v>6.3125000000001155</c:v>
                </c:pt>
                <c:pt idx="910">
                  <c:v>6.3194444444445663</c:v>
                </c:pt>
                <c:pt idx="911">
                  <c:v>6.3263888888890056</c:v>
                </c:pt>
                <c:pt idx="912">
                  <c:v>6.3333333333334503</c:v>
                </c:pt>
                <c:pt idx="913">
                  <c:v>6.3402777777778949</c:v>
                </c:pt>
                <c:pt idx="914">
                  <c:v>6.3472222222223404</c:v>
                </c:pt>
                <c:pt idx="915">
                  <c:v>6.3541666666667744</c:v>
                </c:pt>
                <c:pt idx="916">
                  <c:v>6.3611111111112288</c:v>
                </c:pt>
                <c:pt idx="917">
                  <c:v>6.368055555555669</c:v>
                </c:pt>
                <c:pt idx="918">
                  <c:v>6.3750000000001181</c:v>
                </c:pt>
                <c:pt idx="919">
                  <c:v>6.3819444444445681</c:v>
                </c:pt>
                <c:pt idx="920">
                  <c:v>6.3888888888890065</c:v>
                </c:pt>
                <c:pt idx="921">
                  <c:v>6.3958333333334485</c:v>
                </c:pt>
                <c:pt idx="922">
                  <c:v>6.4027777777778967</c:v>
                </c:pt>
                <c:pt idx="923">
                  <c:v>6.4097222222223476</c:v>
                </c:pt>
                <c:pt idx="924">
                  <c:v>6.416666666666786</c:v>
                </c:pt>
                <c:pt idx="925">
                  <c:v>6.4236111111112324</c:v>
                </c:pt>
                <c:pt idx="926">
                  <c:v>6.4305555555556753</c:v>
                </c:pt>
                <c:pt idx="927">
                  <c:v>6.4375000000001199</c:v>
                </c:pt>
                <c:pt idx="928">
                  <c:v>6.4444444444445699</c:v>
                </c:pt>
                <c:pt idx="929">
                  <c:v>6.4513888888890092</c:v>
                </c:pt>
                <c:pt idx="930">
                  <c:v>6.4583333333334538</c:v>
                </c:pt>
                <c:pt idx="931">
                  <c:v>6.4652777777778985</c:v>
                </c:pt>
                <c:pt idx="932">
                  <c:v>6.4722222222223502</c:v>
                </c:pt>
                <c:pt idx="933">
                  <c:v>6.4791666666667878</c:v>
                </c:pt>
                <c:pt idx="934">
                  <c:v>6.4861111111112324</c:v>
                </c:pt>
                <c:pt idx="935">
                  <c:v>6.493055555555677</c:v>
                </c:pt>
                <c:pt idx="936">
                  <c:v>6.5000000000001261</c:v>
                </c:pt>
                <c:pt idx="937">
                  <c:v>6.5069444444445708</c:v>
                </c:pt>
                <c:pt idx="938">
                  <c:v>6.5138888888890065</c:v>
                </c:pt>
                <c:pt idx="939">
                  <c:v>6.5208333333334556</c:v>
                </c:pt>
                <c:pt idx="940">
                  <c:v>6.5277777777778949</c:v>
                </c:pt>
                <c:pt idx="941">
                  <c:v>6.5347222222223484</c:v>
                </c:pt>
                <c:pt idx="942">
                  <c:v>6.5416666666667895</c:v>
                </c:pt>
                <c:pt idx="943">
                  <c:v>6.5486111111112386</c:v>
                </c:pt>
                <c:pt idx="944">
                  <c:v>6.5555555555556744</c:v>
                </c:pt>
                <c:pt idx="945">
                  <c:v>6.5625000000001235</c:v>
                </c:pt>
                <c:pt idx="946">
                  <c:v>6.5694444444445725</c:v>
                </c:pt>
                <c:pt idx="947">
                  <c:v>6.5763888888890127</c:v>
                </c:pt>
                <c:pt idx="948">
                  <c:v>6.5833333333334574</c:v>
                </c:pt>
                <c:pt idx="949">
                  <c:v>6.5902777777778985</c:v>
                </c:pt>
                <c:pt idx="950">
                  <c:v>6.5972222222223484</c:v>
                </c:pt>
                <c:pt idx="951">
                  <c:v>6.6041666666667806</c:v>
                </c:pt>
                <c:pt idx="952">
                  <c:v>6.6111111111112359</c:v>
                </c:pt>
                <c:pt idx="953">
                  <c:v>6.6180555555556762</c:v>
                </c:pt>
                <c:pt idx="954">
                  <c:v>6.6250000000001252</c:v>
                </c:pt>
                <c:pt idx="955">
                  <c:v>6.6319444444445734</c:v>
                </c:pt>
                <c:pt idx="956">
                  <c:v>6.6388888888890145</c:v>
                </c:pt>
                <c:pt idx="957">
                  <c:v>6.6458333333334565</c:v>
                </c:pt>
                <c:pt idx="958">
                  <c:v>6.6527777777778967</c:v>
                </c:pt>
                <c:pt idx="959">
                  <c:v>6.6597222222223484</c:v>
                </c:pt>
                <c:pt idx="960">
                  <c:v>6.6666666666667869</c:v>
                </c:pt>
                <c:pt idx="961">
                  <c:v>6.6736111111112404</c:v>
                </c:pt>
                <c:pt idx="962">
                  <c:v>6.680555555555677</c:v>
                </c:pt>
                <c:pt idx="963">
                  <c:v>6.687500000000127</c:v>
                </c:pt>
                <c:pt idx="964">
                  <c:v>6.6944444444445717</c:v>
                </c:pt>
                <c:pt idx="965">
                  <c:v>6.7013888888890163</c:v>
                </c:pt>
                <c:pt idx="966">
                  <c:v>6.7083333333334663</c:v>
                </c:pt>
                <c:pt idx="967">
                  <c:v>6.7152777777779056</c:v>
                </c:pt>
                <c:pt idx="968">
                  <c:v>6.7222222222223502</c:v>
                </c:pt>
                <c:pt idx="969">
                  <c:v>6.7291666666667886</c:v>
                </c:pt>
                <c:pt idx="970">
                  <c:v>6.7361111111112404</c:v>
                </c:pt>
                <c:pt idx="971">
                  <c:v>6.7430555555556841</c:v>
                </c:pt>
                <c:pt idx="972">
                  <c:v>6.7500000000001323</c:v>
                </c:pt>
                <c:pt idx="973">
                  <c:v>6.7569444444445734</c:v>
                </c:pt>
                <c:pt idx="974">
                  <c:v>6.7638888888890145</c:v>
                </c:pt>
                <c:pt idx="975">
                  <c:v>6.770833333333468</c:v>
                </c:pt>
                <c:pt idx="976">
                  <c:v>6.7777777777779065</c:v>
                </c:pt>
                <c:pt idx="977">
                  <c:v>6.784722222222352</c:v>
                </c:pt>
                <c:pt idx="978">
                  <c:v>6.7916666666667966</c:v>
                </c:pt>
                <c:pt idx="979">
                  <c:v>6.7986111111112413</c:v>
                </c:pt>
                <c:pt idx="980">
                  <c:v>6.8055555555556806</c:v>
                </c:pt>
                <c:pt idx="981">
                  <c:v>6.8125000000001306</c:v>
                </c:pt>
                <c:pt idx="982">
                  <c:v>6.8194444444445796</c:v>
                </c:pt>
                <c:pt idx="983">
                  <c:v>6.8263888888890154</c:v>
                </c:pt>
                <c:pt idx="984">
                  <c:v>6.8333333333334698</c:v>
                </c:pt>
                <c:pt idx="985">
                  <c:v>6.8402777777779065</c:v>
                </c:pt>
                <c:pt idx="986">
                  <c:v>6.8472222222223538</c:v>
                </c:pt>
                <c:pt idx="987">
                  <c:v>6.8541666666667878</c:v>
                </c:pt>
                <c:pt idx="988">
                  <c:v>6.8611111111112395</c:v>
                </c:pt>
                <c:pt idx="989">
                  <c:v>6.8680555555556833</c:v>
                </c:pt>
                <c:pt idx="990">
                  <c:v>6.8750000000001323</c:v>
                </c:pt>
                <c:pt idx="991">
                  <c:v>6.8819444444445814</c:v>
                </c:pt>
                <c:pt idx="992">
                  <c:v>6.8888888888890216</c:v>
                </c:pt>
                <c:pt idx="993">
                  <c:v>6.8958333333334663</c:v>
                </c:pt>
                <c:pt idx="994">
                  <c:v>6.9027777777779065</c:v>
                </c:pt>
                <c:pt idx="995">
                  <c:v>6.9097222222223618</c:v>
                </c:pt>
                <c:pt idx="996">
                  <c:v>6.9166666666668002</c:v>
                </c:pt>
                <c:pt idx="997">
                  <c:v>6.9236111111112484</c:v>
                </c:pt>
                <c:pt idx="998">
                  <c:v>6.9305555555556895</c:v>
                </c:pt>
                <c:pt idx="999">
                  <c:v>6.9375000000001386</c:v>
                </c:pt>
                <c:pt idx="1000">
                  <c:v>6.9444444444445814</c:v>
                </c:pt>
                <c:pt idx="1001">
                  <c:v>6.9513888888890234</c:v>
                </c:pt>
                <c:pt idx="1002">
                  <c:v>6.9583333333334725</c:v>
                </c:pt>
                <c:pt idx="1003">
                  <c:v>6.9652777777779082</c:v>
                </c:pt>
                <c:pt idx="1004">
                  <c:v>6.9722222222223635</c:v>
                </c:pt>
                <c:pt idx="1005">
                  <c:v>6.979166666666802</c:v>
                </c:pt>
                <c:pt idx="1006">
                  <c:v>6.9861111111112484</c:v>
                </c:pt>
                <c:pt idx="1007">
                  <c:v>6.9930555555556895</c:v>
                </c:pt>
                <c:pt idx="1008">
                  <c:v>7.0000000000001394</c:v>
                </c:pt>
                <c:pt idx="1009">
                  <c:v>7.0069444444445814</c:v>
                </c:pt>
                <c:pt idx="1010">
                  <c:v>7.0138888888890252</c:v>
                </c:pt>
                <c:pt idx="1011">
                  <c:v>7.0208333333334698</c:v>
                </c:pt>
                <c:pt idx="1012">
                  <c:v>7.0277777777779065</c:v>
                </c:pt>
                <c:pt idx="1013">
                  <c:v>7.0347222222223591</c:v>
                </c:pt>
                <c:pt idx="1014">
                  <c:v>7.0416666666668037</c:v>
                </c:pt>
                <c:pt idx="1015">
                  <c:v>7.0486111111112484</c:v>
                </c:pt>
                <c:pt idx="1016">
                  <c:v>7.0555555555556868</c:v>
                </c:pt>
                <c:pt idx="1017">
                  <c:v>7.0625000000001377</c:v>
                </c:pt>
                <c:pt idx="1018">
                  <c:v>7.0694444444445823</c:v>
                </c:pt>
                <c:pt idx="1019">
                  <c:v>7.0763888888890314</c:v>
                </c:pt>
                <c:pt idx="1020">
                  <c:v>7.0833333333334734</c:v>
                </c:pt>
                <c:pt idx="1021">
                  <c:v>7.0902777777779145</c:v>
                </c:pt>
                <c:pt idx="1022">
                  <c:v>7.0972222222223653</c:v>
                </c:pt>
                <c:pt idx="1023">
                  <c:v>7.1041666666667984</c:v>
                </c:pt>
                <c:pt idx="1024">
                  <c:v>7.1111111111112475</c:v>
                </c:pt>
                <c:pt idx="1025">
                  <c:v>7.1180555555556877</c:v>
                </c:pt>
                <c:pt idx="1026">
                  <c:v>7.1250000000001386</c:v>
                </c:pt>
                <c:pt idx="1027">
                  <c:v>7.1319444444445885</c:v>
                </c:pt>
                <c:pt idx="1028">
                  <c:v>7.1388888888890287</c:v>
                </c:pt>
                <c:pt idx="1029">
                  <c:v>7.1458333333334725</c:v>
                </c:pt>
                <c:pt idx="1030">
                  <c:v>7.15277777777791</c:v>
                </c:pt>
                <c:pt idx="1031">
                  <c:v>7.1597222222223671</c:v>
                </c:pt>
                <c:pt idx="1032">
                  <c:v>7.1666666666668055</c:v>
                </c:pt>
                <c:pt idx="1033">
                  <c:v>7.1736111111112519</c:v>
                </c:pt>
                <c:pt idx="1034">
                  <c:v>7.1805555555556904</c:v>
                </c:pt>
                <c:pt idx="1035">
                  <c:v>7.1875000000001386</c:v>
                </c:pt>
                <c:pt idx="1036">
                  <c:v>7.1944444444445859</c:v>
                </c:pt>
                <c:pt idx="1037">
                  <c:v>7.2013888888890314</c:v>
                </c:pt>
                <c:pt idx="1038">
                  <c:v>7.2083333333334796</c:v>
                </c:pt>
                <c:pt idx="1039">
                  <c:v>7.2152777777779153</c:v>
                </c:pt>
                <c:pt idx="1040">
                  <c:v>7.2222222222223689</c:v>
                </c:pt>
                <c:pt idx="1041">
                  <c:v>7.2291666666668055</c:v>
                </c:pt>
                <c:pt idx="1042">
                  <c:v>7.2361111111112537</c:v>
                </c:pt>
                <c:pt idx="1043">
                  <c:v>7.2430555555556975</c:v>
                </c:pt>
                <c:pt idx="1044">
                  <c:v>7.250000000000143</c:v>
                </c:pt>
                <c:pt idx="1045">
                  <c:v>7.2569444444445894</c:v>
                </c:pt>
                <c:pt idx="1046">
                  <c:v>7.2638888888890305</c:v>
                </c:pt>
                <c:pt idx="1047">
                  <c:v>7.2708333333334814</c:v>
                </c:pt>
                <c:pt idx="1048">
                  <c:v>7.2777777777779216</c:v>
                </c:pt>
                <c:pt idx="1049">
                  <c:v>7.2847222222223706</c:v>
                </c:pt>
                <c:pt idx="1050">
                  <c:v>7.2916666666668108</c:v>
                </c:pt>
                <c:pt idx="1051">
                  <c:v>7.2986111111112564</c:v>
                </c:pt>
                <c:pt idx="1052">
                  <c:v>7.3055555555556939</c:v>
                </c:pt>
                <c:pt idx="1053">
                  <c:v>7.3125000000001448</c:v>
                </c:pt>
                <c:pt idx="1054">
                  <c:v>7.3194444444445894</c:v>
                </c:pt>
                <c:pt idx="1055">
                  <c:v>7.3263888888890341</c:v>
                </c:pt>
                <c:pt idx="1056">
                  <c:v>7.3333333333334814</c:v>
                </c:pt>
                <c:pt idx="1057">
                  <c:v>7.3402777777779225</c:v>
                </c:pt>
                <c:pt idx="1058">
                  <c:v>7.3472222222223724</c:v>
                </c:pt>
                <c:pt idx="1059">
                  <c:v>7.3541666666668046</c:v>
                </c:pt>
                <c:pt idx="1060">
                  <c:v>7.3611111111112555</c:v>
                </c:pt>
                <c:pt idx="1061">
                  <c:v>7.3680555555556948</c:v>
                </c:pt>
                <c:pt idx="1062">
                  <c:v>7.3750000000001474</c:v>
                </c:pt>
                <c:pt idx="1063">
                  <c:v>7.3819444444445912</c:v>
                </c:pt>
                <c:pt idx="1064">
                  <c:v>7.3888888888890358</c:v>
                </c:pt>
                <c:pt idx="1065">
                  <c:v>7.3958333333334805</c:v>
                </c:pt>
                <c:pt idx="1066">
                  <c:v>7.4027777777779251</c:v>
                </c:pt>
                <c:pt idx="1067">
                  <c:v>7.4097222222223778</c:v>
                </c:pt>
                <c:pt idx="1068">
                  <c:v>7.4166666666668144</c:v>
                </c:pt>
                <c:pt idx="1069">
                  <c:v>7.423611111111259</c:v>
                </c:pt>
                <c:pt idx="1070">
                  <c:v>7.4305555555556992</c:v>
                </c:pt>
                <c:pt idx="1071">
                  <c:v>7.4375000000001483</c:v>
                </c:pt>
                <c:pt idx="1072">
                  <c:v>7.444444444444593</c:v>
                </c:pt>
                <c:pt idx="1073">
                  <c:v>7.4513888888890394</c:v>
                </c:pt>
                <c:pt idx="1074">
                  <c:v>7.4583333333334823</c:v>
                </c:pt>
                <c:pt idx="1075">
                  <c:v>7.4652777777779269</c:v>
                </c:pt>
                <c:pt idx="1076">
                  <c:v>7.4722222222223795</c:v>
                </c:pt>
                <c:pt idx="1077">
                  <c:v>7.4791666666668162</c:v>
                </c:pt>
                <c:pt idx="1078">
                  <c:v>7.4861111111112653</c:v>
                </c:pt>
                <c:pt idx="1079">
                  <c:v>7.4930555555557055</c:v>
                </c:pt>
                <c:pt idx="1080">
                  <c:v>7.5000000000001501</c:v>
                </c:pt>
                <c:pt idx="1081">
                  <c:v>7.5069444444445974</c:v>
                </c:pt>
                <c:pt idx="1082">
                  <c:v>7.5138888888890385</c:v>
                </c:pt>
                <c:pt idx="1083">
                  <c:v>7.520833333333484</c:v>
                </c:pt>
                <c:pt idx="1084">
                  <c:v>7.5277777777779242</c:v>
                </c:pt>
                <c:pt idx="1085">
                  <c:v>7.5347222222223733</c:v>
                </c:pt>
                <c:pt idx="1086">
                  <c:v>7.541666666666818</c:v>
                </c:pt>
                <c:pt idx="1087">
                  <c:v>7.548611111111267</c:v>
                </c:pt>
                <c:pt idx="1088">
                  <c:v>7.5555555555557001</c:v>
                </c:pt>
                <c:pt idx="1089">
                  <c:v>7.5625000000001474</c:v>
                </c:pt>
                <c:pt idx="1090">
                  <c:v>7.5694444444445974</c:v>
                </c:pt>
                <c:pt idx="1091">
                  <c:v>7.5763888888890412</c:v>
                </c:pt>
                <c:pt idx="1092">
                  <c:v>7.5833333333334894</c:v>
                </c:pt>
                <c:pt idx="1093">
                  <c:v>7.5902777777779296</c:v>
                </c:pt>
                <c:pt idx="1094">
                  <c:v>7.5972222222223795</c:v>
                </c:pt>
                <c:pt idx="1095">
                  <c:v>7.6041666666668108</c:v>
                </c:pt>
                <c:pt idx="1096">
                  <c:v>7.6111111111112644</c:v>
                </c:pt>
                <c:pt idx="1097">
                  <c:v>7.6180555555557019</c:v>
                </c:pt>
                <c:pt idx="1098">
                  <c:v>7.6250000000001492</c:v>
                </c:pt>
                <c:pt idx="1099">
                  <c:v>7.6319444444445983</c:v>
                </c:pt>
                <c:pt idx="1100">
                  <c:v>7.6388888888890385</c:v>
                </c:pt>
                <c:pt idx="1101">
                  <c:v>7.6458333333334876</c:v>
                </c:pt>
                <c:pt idx="1102">
                  <c:v>7.652777777777926</c:v>
                </c:pt>
                <c:pt idx="1103">
                  <c:v>7.6597222222223804</c:v>
                </c:pt>
                <c:pt idx="1104">
                  <c:v>7.6666666666668215</c:v>
                </c:pt>
                <c:pt idx="1105">
                  <c:v>7.6736111111112706</c:v>
                </c:pt>
                <c:pt idx="1106">
                  <c:v>7.6805555555557037</c:v>
                </c:pt>
                <c:pt idx="1107">
                  <c:v>7.6875000000001545</c:v>
                </c:pt>
                <c:pt idx="1108">
                  <c:v>7.6944444444446001</c:v>
                </c:pt>
                <c:pt idx="1109">
                  <c:v>7.7013888888890474</c:v>
                </c:pt>
                <c:pt idx="1110">
                  <c:v>7.7083333333334894</c:v>
                </c:pt>
                <c:pt idx="1111">
                  <c:v>7.715277777777934</c:v>
                </c:pt>
                <c:pt idx="1112">
                  <c:v>7.7222222222223804</c:v>
                </c:pt>
                <c:pt idx="1113">
                  <c:v>7.7291666666668215</c:v>
                </c:pt>
                <c:pt idx="1114">
                  <c:v>7.7361111111112724</c:v>
                </c:pt>
                <c:pt idx="1115">
                  <c:v>7.7430555555557081</c:v>
                </c:pt>
                <c:pt idx="1116">
                  <c:v>7.7500000000001572</c:v>
                </c:pt>
                <c:pt idx="1117">
                  <c:v>7.7569444444446072</c:v>
                </c:pt>
                <c:pt idx="1118">
                  <c:v>7.7638888888890465</c:v>
                </c:pt>
                <c:pt idx="1119">
                  <c:v>7.7708333333334911</c:v>
                </c:pt>
                <c:pt idx="1120">
                  <c:v>7.7777777777779358</c:v>
                </c:pt>
                <c:pt idx="1121">
                  <c:v>7.7847222222223804</c:v>
                </c:pt>
                <c:pt idx="1122">
                  <c:v>7.7916666666668295</c:v>
                </c:pt>
                <c:pt idx="1123">
                  <c:v>7.7986111111112724</c:v>
                </c:pt>
                <c:pt idx="1124">
                  <c:v>7.8055555555557055</c:v>
                </c:pt>
                <c:pt idx="1125">
                  <c:v>7.8125000000001545</c:v>
                </c:pt>
                <c:pt idx="1126">
                  <c:v>7.819444444444609</c:v>
                </c:pt>
                <c:pt idx="1127">
                  <c:v>7.8263888888890465</c:v>
                </c:pt>
                <c:pt idx="1128">
                  <c:v>7.8333333333334929</c:v>
                </c:pt>
                <c:pt idx="1129">
                  <c:v>7.8402777777779376</c:v>
                </c:pt>
                <c:pt idx="1130">
                  <c:v>7.8472222222223822</c:v>
                </c:pt>
                <c:pt idx="1131">
                  <c:v>7.8541666666668215</c:v>
                </c:pt>
                <c:pt idx="1132">
                  <c:v>7.8611111111112715</c:v>
                </c:pt>
                <c:pt idx="1133">
                  <c:v>7.8680555555557072</c:v>
                </c:pt>
                <c:pt idx="1134">
                  <c:v>7.8750000000001634</c:v>
                </c:pt>
                <c:pt idx="1135">
                  <c:v>7.8819444444446098</c:v>
                </c:pt>
                <c:pt idx="1136">
                  <c:v>7.8888888888890465</c:v>
                </c:pt>
                <c:pt idx="1137">
                  <c:v>7.8958333333334947</c:v>
                </c:pt>
                <c:pt idx="1138">
                  <c:v>7.9027777777779376</c:v>
                </c:pt>
                <c:pt idx="1139">
                  <c:v>7.9097222222223911</c:v>
                </c:pt>
                <c:pt idx="1140">
                  <c:v>7.9166666666668304</c:v>
                </c:pt>
                <c:pt idx="1141">
                  <c:v>7.9236111111112733</c:v>
                </c:pt>
                <c:pt idx="1142">
                  <c:v>7.9305555555557135</c:v>
                </c:pt>
                <c:pt idx="1143">
                  <c:v>7.9375000000001634</c:v>
                </c:pt>
                <c:pt idx="1144">
                  <c:v>7.9444444444446116</c:v>
                </c:pt>
                <c:pt idx="1145">
                  <c:v>7.9513888888890518</c:v>
                </c:pt>
                <c:pt idx="1146">
                  <c:v>7.9583333333334974</c:v>
                </c:pt>
                <c:pt idx="1147">
                  <c:v>7.9652777777779376</c:v>
                </c:pt>
                <c:pt idx="1148">
                  <c:v>7.972222222222392</c:v>
                </c:pt>
                <c:pt idx="1149">
                  <c:v>7.9791666666668304</c:v>
                </c:pt>
                <c:pt idx="1150">
                  <c:v>7.9861111111112795</c:v>
                </c:pt>
                <c:pt idx="1151">
                  <c:v>7.9930555555557152</c:v>
                </c:pt>
                <c:pt idx="1152">
                  <c:v>8.0000000000001634</c:v>
                </c:pt>
                <c:pt idx="1153">
                  <c:v>8.0069444444446098</c:v>
                </c:pt>
                <c:pt idx="1154">
                  <c:v>8.0138888888890527</c:v>
                </c:pt>
                <c:pt idx="1155">
                  <c:v>8.0208333333334974</c:v>
                </c:pt>
                <c:pt idx="1156">
                  <c:v>8.027777777777942</c:v>
                </c:pt>
                <c:pt idx="1157">
                  <c:v>8.0347222222223849</c:v>
                </c:pt>
                <c:pt idx="1158">
                  <c:v>8.0416666666668313</c:v>
                </c:pt>
                <c:pt idx="1159">
                  <c:v>8.0486111111112635</c:v>
                </c:pt>
                <c:pt idx="1160">
                  <c:v>8.0555555555557312</c:v>
                </c:pt>
                <c:pt idx="1161">
                  <c:v>8.0625000000001705</c:v>
                </c:pt>
                <c:pt idx="1162">
                  <c:v>8.0694444444446241</c:v>
                </c:pt>
                <c:pt idx="1163">
                  <c:v>8.0763888888890545</c:v>
                </c:pt>
                <c:pt idx="1164">
                  <c:v>8.0833333333334991</c:v>
                </c:pt>
                <c:pt idx="1165">
                  <c:v>8.0902777777779438</c:v>
                </c:pt>
                <c:pt idx="1166">
                  <c:v>8.0972222222223884</c:v>
                </c:pt>
                <c:pt idx="1167">
                  <c:v>8.1041666666668331</c:v>
                </c:pt>
                <c:pt idx="1168">
                  <c:v>8.1111111111112635</c:v>
                </c:pt>
                <c:pt idx="1169">
                  <c:v>8.1180555555557188</c:v>
                </c:pt>
                <c:pt idx="1170">
                  <c:v>8.125000000000167</c:v>
                </c:pt>
                <c:pt idx="1171">
                  <c:v>8.1319444444446116</c:v>
                </c:pt>
                <c:pt idx="1172">
                  <c:v>8.1388888888890509</c:v>
                </c:pt>
                <c:pt idx="1173">
                  <c:v>8.1458333333335009</c:v>
                </c:pt>
                <c:pt idx="1174">
                  <c:v>8.1527777777779527</c:v>
                </c:pt>
                <c:pt idx="1175">
                  <c:v>8.1597222222223991</c:v>
                </c:pt>
                <c:pt idx="1176">
                  <c:v>8.1666666666668348</c:v>
                </c:pt>
                <c:pt idx="1177">
                  <c:v>8.1736111111112759</c:v>
                </c:pt>
                <c:pt idx="1178">
                  <c:v>8.1805555555557241</c:v>
                </c:pt>
                <c:pt idx="1179">
                  <c:v>8.1875000000001688</c:v>
                </c:pt>
                <c:pt idx="1180">
                  <c:v>8.1944444444446205</c:v>
                </c:pt>
                <c:pt idx="1181">
                  <c:v>8.201388888889058</c:v>
                </c:pt>
                <c:pt idx="1182">
                  <c:v>8.208333333333492</c:v>
                </c:pt>
                <c:pt idx="1183">
                  <c:v>8.2152777777779473</c:v>
                </c:pt>
                <c:pt idx="1184">
                  <c:v>8.222222222222392</c:v>
                </c:pt>
                <c:pt idx="1185">
                  <c:v>8.2291666666668331</c:v>
                </c:pt>
                <c:pt idx="1186">
                  <c:v>8.236111111111267</c:v>
                </c:pt>
                <c:pt idx="1187">
                  <c:v>8.2430555555557259</c:v>
                </c:pt>
                <c:pt idx="1188">
                  <c:v>8.2500000000001688</c:v>
                </c:pt>
                <c:pt idx="1189">
                  <c:v>8.2569444444446205</c:v>
                </c:pt>
                <c:pt idx="1190">
                  <c:v>8.2638888888890598</c:v>
                </c:pt>
                <c:pt idx="1191">
                  <c:v>8.2708333333335009</c:v>
                </c:pt>
                <c:pt idx="1192">
                  <c:v>8.2777777777779491</c:v>
                </c:pt>
                <c:pt idx="1193">
                  <c:v>8.2847222222223937</c:v>
                </c:pt>
                <c:pt idx="1194">
                  <c:v>8.2916666666668384</c:v>
                </c:pt>
                <c:pt idx="1195">
                  <c:v>8.2986111111112706</c:v>
                </c:pt>
                <c:pt idx="1196">
                  <c:v>8.3055555555557383</c:v>
                </c:pt>
                <c:pt idx="1197">
                  <c:v>8.3125000000001723</c:v>
                </c:pt>
                <c:pt idx="1198">
                  <c:v>8.3194444444446276</c:v>
                </c:pt>
                <c:pt idx="1199">
                  <c:v>8.3263888888890705</c:v>
                </c:pt>
                <c:pt idx="1200">
                  <c:v>8.3333333333335009</c:v>
                </c:pt>
                <c:pt idx="1201">
                  <c:v>8.3402777777779509</c:v>
                </c:pt>
                <c:pt idx="1202">
                  <c:v>8.3472222222223955</c:v>
                </c:pt>
                <c:pt idx="1203">
                  <c:v>8.3541666666668508</c:v>
                </c:pt>
                <c:pt idx="1204">
                  <c:v>8.361111111111283</c:v>
                </c:pt>
                <c:pt idx="1205">
                  <c:v>8.3680555555557294</c:v>
                </c:pt>
                <c:pt idx="1206">
                  <c:v>8.3750000000001741</c:v>
                </c:pt>
                <c:pt idx="1207">
                  <c:v>8.3819444444446205</c:v>
                </c:pt>
                <c:pt idx="1208">
                  <c:v>8.3888888888890705</c:v>
                </c:pt>
                <c:pt idx="1209">
                  <c:v>8.3958333333335098</c:v>
                </c:pt>
                <c:pt idx="1210">
                  <c:v>8.4027777777779527</c:v>
                </c:pt>
                <c:pt idx="1211">
                  <c:v>8.4097222222224008</c:v>
                </c:pt>
                <c:pt idx="1212">
                  <c:v>8.4166666666668508</c:v>
                </c:pt>
                <c:pt idx="1213">
                  <c:v>8.423611111111283</c:v>
                </c:pt>
                <c:pt idx="1214">
                  <c:v>8.4305555555557348</c:v>
                </c:pt>
                <c:pt idx="1215">
                  <c:v>8.4375000000001759</c:v>
                </c:pt>
                <c:pt idx="1216">
                  <c:v>8.4444444444446205</c:v>
                </c:pt>
                <c:pt idx="1217">
                  <c:v>8.4513888888890705</c:v>
                </c:pt>
                <c:pt idx="1218">
                  <c:v>8.458333333333508</c:v>
                </c:pt>
                <c:pt idx="1219">
                  <c:v>8.4652777777779544</c:v>
                </c:pt>
                <c:pt idx="1220">
                  <c:v>8.4722222222224008</c:v>
                </c:pt>
                <c:pt idx="1221">
                  <c:v>8.4791666666668508</c:v>
                </c:pt>
                <c:pt idx="1222">
                  <c:v>8.4861111111112884</c:v>
                </c:pt>
                <c:pt idx="1223">
                  <c:v>8.4930555555557348</c:v>
                </c:pt>
                <c:pt idx="1224">
                  <c:v>8.5000000000001759</c:v>
                </c:pt>
                <c:pt idx="1225">
                  <c:v>8.5069444444446223</c:v>
                </c:pt>
                <c:pt idx="1226">
                  <c:v>8.5138888888890705</c:v>
                </c:pt>
                <c:pt idx="1227">
                  <c:v>8.5208333333335116</c:v>
                </c:pt>
                <c:pt idx="1228">
                  <c:v>8.5277777777779509</c:v>
                </c:pt>
                <c:pt idx="1229">
                  <c:v>8.5347222222223991</c:v>
                </c:pt>
                <c:pt idx="1230">
                  <c:v>8.5416666666668455</c:v>
                </c:pt>
                <c:pt idx="1231">
                  <c:v>8.5486111111112795</c:v>
                </c:pt>
                <c:pt idx="1232">
                  <c:v>8.5555555555557508</c:v>
                </c:pt>
                <c:pt idx="1233">
                  <c:v>8.5625000000001794</c:v>
                </c:pt>
                <c:pt idx="1234">
                  <c:v>8.5694444444446347</c:v>
                </c:pt>
                <c:pt idx="1235">
                  <c:v>8.5763888888890705</c:v>
                </c:pt>
                <c:pt idx="1236">
                  <c:v>8.5833333333335133</c:v>
                </c:pt>
                <c:pt idx="1237">
                  <c:v>8.590277777777958</c:v>
                </c:pt>
                <c:pt idx="1238">
                  <c:v>8.5972222222223991</c:v>
                </c:pt>
                <c:pt idx="1239">
                  <c:v>8.6041666666668473</c:v>
                </c:pt>
                <c:pt idx="1240">
                  <c:v>8.6111111111112919</c:v>
                </c:pt>
                <c:pt idx="1241">
                  <c:v>8.618055555555733</c:v>
                </c:pt>
                <c:pt idx="1242">
                  <c:v>8.6250000000001812</c:v>
                </c:pt>
                <c:pt idx="1243">
                  <c:v>8.6319444444446187</c:v>
                </c:pt>
                <c:pt idx="1244">
                  <c:v>8.6388888888890687</c:v>
                </c:pt>
                <c:pt idx="1245">
                  <c:v>8.6458333333335151</c:v>
                </c:pt>
                <c:pt idx="1246">
                  <c:v>8.6527777777779598</c:v>
                </c:pt>
                <c:pt idx="1247">
                  <c:v>8.6597222222224044</c:v>
                </c:pt>
                <c:pt idx="1248">
                  <c:v>8.6666666666668508</c:v>
                </c:pt>
                <c:pt idx="1249">
                  <c:v>8.6736111111112937</c:v>
                </c:pt>
                <c:pt idx="1250">
                  <c:v>8.680555555555749</c:v>
                </c:pt>
                <c:pt idx="1251">
                  <c:v>8.687500000000183</c:v>
                </c:pt>
                <c:pt idx="1252">
                  <c:v>8.6944444444446276</c:v>
                </c:pt>
                <c:pt idx="1253">
                  <c:v>8.7013888888890687</c:v>
                </c:pt>
                <c:pt idx="1254">
                  <c:v>8.7083333333335062</c:v>
                </c:pt>
                <c:pt idx="1255">
                  <c:v>8.7152777777779615</c:v>
                </c:pt>
                <c:pt idx="1256">
                  <c:v>8.7222222222223991</c:v>
                </c:pt>
                <c:pt idx="1257">
                  <c:v>8.729166666666849</c:v>
                </c:pt>
                <c:pt idx="1258">
                  <c:v>8.7361111111112919</c:v>
                </c:pt>
                <c:pt idx="1259">
                  <c:v>8.7430555555557401</c:v>
                </c:pt>
                <c:pt idx="1260">
                  <c:v>8.750000000000183</c:v>
                </c:pt>
                <c:pt idx="1261">
                  <c:v>8.7569444444446294</c:v>
                </c:pt>
                <c:pt idx="1262">
                  <c:v>8.763888888889074</c:v>
                </c:pt>
                <c:pt idx="1263">
                  <c:v>8.7708333333335187</c:v>
                </c:pt>
                <c:pt idx="1264">
                  <c:v>8.7777777777779633</c:v>
                </c:pt>
                <c:pt idx="1265">
                  <c:v>8.784722222222408</c:v>
                </c:pt>
                <c:pt idx="1266">
                  <c:v>8.791666666666849</c:v>
                </c:pt>
                <c:pt idx="1267">
                  <c:v>8.7986111111112919</c:v>
                </c:pt>
                <c:pt idx="1268">
                  <c:v>8.8055555555557561</c:v>
                </c:pt>
                <c:pt idx="1269">
                  <c:v>8.8125000000001865</c:v>
                </c:pt>
                <c:pt idx="1270">
                  <c:v>8.8194444444446454</c:v>
                </c:pt>
                <c:pt idx="1271">
                  <c:v>8.8263888888890758</c:v>
                </c:pt>
                <c:pt idx="1272">
                  <c:v>8.8333333333335187</c:v>
                </c:pt>
                <c:pt idx="1273">
                  <c:v>8.8402777777779651</c:v>
                </c:pt>
                <c:pt idx="1274">
                  <c:v>8.847222222222408</c:v>
                </c:pt>
                <c:pt idx="1275">
                  <c:v>8.8541666666668544</c:v>
                </c:pt>
                <c:pt idx="1276">
                  <c:v>8.861111111111299</c:v>
                </c:pt>
                <c:pt idx="1277">
                  <c:v>8.8680555555557508</c:v>
                </c:pt>
                <c:pt idx="1278">
                  <c:v>8.8750000000001972</c:v>
                </c:pt>
                <c:pt idx="1279">
                  <c:v>8.8819444444446347</c:v>
                </c:pt>
                <c:pt idx="1280">
                  <c:v>8.8888888888890776</c:v>
                </c:pt>
                <c:pt idx="1281">
                  <c:v>8.8958333333335222</c:v>
                </c:pt>
                <c:pt idx="1282">
                  <c:v>8.9027777777779704</c:v>
                </c:pt>
                <c:pt idx="1283">
                  <c:v>8.9097222222224168</c:v>
                </c:pt>
                <c:pt idx="1284">
                  <c:v>8.9166666666668561</c:v>
                </c:pt>
                <c:pt idx="1285">
                  <c:v>8.923611111111299</c:v>
                </c:pt>
                <c:pt idx="1286">
                  <c:v>8.9305555555557508</c:v>
                </c:pt>
                <c:pt idx="1287">
                  <c:v>8.9375000000001901</c:v>
                </c:pt>
                <c:pt idx="1288">
                  <c:v>8.9444444444446347</c:v>
                </c:pt>
                <c:pt idx="1289">
                  <c:v>8.9513888888890794</c:v>
                </c:pt>
                <c:pt idx="1290">
                  <c:v>8.9583333333335187</c:v>
                </c:pt>
                <c:pt idx="1291">
                  <c:v>8.9652777777779704</c:v>
                </c:pt>
                <c:pt idx="1292">
                  <c:v>8.9722222222224168</c:v>
                </c:pt>
                <c:pt idx="1293">
                  <c:v>8.9791666666668597</c:v>
                </c:pt>
                <c:pt idx="1294">
                  <c:v>8.986111111111299</c:v>
                </c:pt>
                <c:pt idx="1295">
                  <c:v>8.9930555555557508</c:v>
                </c:pt>
                <c:pt idx="1296">
                  <c:v>9.0000000000001918</c:v>
                </c:pt>
                <c:pt idx="1297">
                  <c:v>9.0069444444446365</c:v>
                </c:pt>
                <c:pt idx="1298">
                  <c:v>9.0138888888890847</c:v>
                </c:pt>
                <c:pt idx="1299">
                  <c:v>9.0208333333335187</c:v>
                </c:pt>
                <c:pt idx="1300">
                  <c:v>9.0277777777779686</c:v>
                </c:pt>
                <c:pt idx="1301">
                  <c:v>9.0347222222224151</c:v>
                </c:pt>
                <c:pt idx="1302">
                  <c:v>9.0416666666668579</c:v>
                </c:pt>
                <c:pt idx="1303">
                  <c:v>9.0486111111112919</c:v>
                </c:pt>
                <c:pt idx="1304">
                  <c:v>9.0555555555557614</c:v>
                </c:pt>
                <c:pt idx="1305">
                  <c:v>9.0625000000002025</c:v>
                </c:pt>
                <c:pt idx="1306">
                  <c:v>9.069444444444656</c:v>
                </c:pt>
                <c:pt idx="1307">
                  <c:v>9.0763888888890847</c:v>
                </c:pt>
                <c:pt idx="1308">
                  <c:v>9.0833333333335187</c:v>
                </c:pt>
                <c:pt idx="1309">
                  <c:v>9.0902777777779686</c:v>
                </c:pt>
                <c:pt idx="1310">
                  <c:v>9.0972222222224151</c:v>
                </c:pt>
                <c:pt idx="1311">
                  <c:v>9.1041666666668615</c:v>
                </c:pt>
                <c:pt idx="1312">
                  <c:v>9.1111111111112937</c:v>
                </c:pt>
                <c:pt idx="1313">
                  <c:v>9.118055555555749</c:v>
                </c:pt>
                <c:pt idx="1314">
                  <c:v>9.1250000000001954</c:v>
                </c:pt>
                <c:pt idx="1315">
                  <c:v>9.13194444444464</c:v>
                </c:pt>
                <c:pt idx="1316">
                  <c:v>9.1388888888890829</c:v>
                </c:pt>
                <c:pt idx="1317">
                  <c:v>9.1458333333335204</c:v>
                </c:pt>
                <c:pt idx="1318">
                  <c:v>9.152777777777974</c:v>
                </c:pt>
                <c:pt idx="1319">
                  <c:v>9.1597222222224204</c:v>
                </c:pt>
                <c:pt idx="1320">
                  <c:v>9.1666666666668668</c:v>
                </c:pt>
                <c:pt idx="1321">
                  <c:v>9.1736111111113079</c:v>
                </c:pt>
                <c:pt idx="1322">
                  <c:v>9.1805555555557525</c:v>
                </c:pt>
                <c:pt idx="1323">
                  <c:v>9.1875000000001972</c:v>
                </c:pt>
                <c:pt idx="1324">
                  <c:v>9.1944444444446525</c:v>
                </c:pt>
                <c:pt idx="1325">
                  <c:v>9.2013888888890829</c:v>
                </c:pt>
                <c:pt idx="1326">
                  <c:v>9.2083333333335169</c:v>
                </c:pt>
                <c:pt idx="1327">
                  <c:v>9.2152777777779686</c:v>
                </c:pt>
                <c:pt idx="1328">
                  <c:v>9.2222222222224186</c:v>
                </c:pt>
                <c:pt idx="1329">
                  <c:v>9.229166666666865</c:v>
                </c:pt>
                <c:pt idx="1330">
                  <c:v>9.2361111111112955</c:v>
                </c:pt>
                <c:pt idx="1331">
                  <c:v>9.243055555555749</c:v>
                </c:pt>
                <c:pt idx="1332">
                  <c:v>9.250000000000199</c:v>
                </c:pt>
                <c:pt idx="1333">
                  <c:v>9.2569444444446525</c:v>
                </c:pt>
                <c:pt idx="1334">
                  <c:v>9.2638888888890971</c:v>
                </c:pt>
                <c:pt idx="1335">
                  <c:v>9.2708333333335329</c:v>
                </c:pt>
                <c:pt idx="1336">
                  <c:v>9.2777777777779686</c:v>
                </c:pt>
                <c:pt idx="1337">
                  <c:v>9.2847222222224186</c:v>
                </c:pt>
                <c:pt idx="1338">
                  <c:v>9.291666666666865</c:v>
                </c:pt>
                <c:pt idx="1339">
                  <c:v>9.2986111111112972</c:v>
                </c:pt>
                <c:pt idx="1340">
                  <c:v>9.3055555555557721</c:v>
                </c:pt>
                <c:pt idx="1341">
                  <c:v>9.3125000000002096</c:v>
                </c:pt>
                <c:pt idx="1342">
                  <c:v>9.3194444444446596</c:v>
                </c:pt>
                <c:pt idx="1343">
                  <c:v>9.3263888888890989</c:v>
                </c:pt>
                <c:pt idx="1344">
                  <c:v>9.3333333333335329</c:v>
                </c:pt>
                <c:pt idx="1345">
                  <c:v>9.3402777777779704</c:v>
                </c:pt>
                <c:pt idx="1346">
                  <c:v>9.3472222222224239</c:v>
                </c:pt>
                <c:pt idx="1347">
                  <c:v>9.3541666666668704</c:v>
                </c:pt>
                <c:pt idx="1348">
                  <c:v>9.3611111111113132</c:v>
                </c:pt>
                <c:pt idx="1349">
                  <c:v>9.3680555555557596</c:v>
                </c:pt>
                <c:pt idx="1350">
                  <c:v>9.3750000000002114</c:v>
                </c:pt>
                <c:pt idx="1351">
                  <c:v>9.3819444444446525</c:v>
                </c:pt>
                <c:pt idx="1352">
                  <c:v>9.3888888888891024</c:v>
                </c:pt>
                <c:pt idx="1353">
                  <c:v>9.3958333333335364</c:v>
                </c:pt>
                <c:pt idx="1354">
                  <c:v>9.4027777777779828</c:v>
                </c:pt>
                <c:pt idx="1355">
                  <c:v>9.4097222222224257</c:v>
                </c:pt>
                <c:pt idx="1356">
                  <c:v>9.4166666666668704</c:v>
                </c:pt>
                <c:pt idx="1357">
                  <c:v>9.423611111111315</c:v>
                </c:pt>
                <c:pt idx="1358">
                  <c:v>9.4305555555557596</c:v>
                </c:pt>
                <c:pt idx="1359">
                  <c:v>9.4375000000002043</c:v>
                </c:pt>
                <c:pt idx="1360">
                  <c:v>9.4444444444446525</c:v>
                </c:pt>
                <c:pt idx="1361">
                  <c:v>9.4513888888891024</c:v>
                </c:pt>
                <c:pt idx="1362">
                  <c:v>9.4583333333335382</c:v>
                </c:pt>
                <c:pt idx="1363">
                  <c:v>9.4652777777779828</c:v>
                </c:pt>
                <c:pt idx="1364">
                  <c:v>9.4722222222224275</c:v>
                </c:pt>
                <c:pt idx="1365">
                  <c:v>9.4791666666668721</c:v>
                </c:pt>
                <c:pt idx="1366">
                  <c:v>9.486111111111315</c:v>
                </c:pt>
                <c:pt idx="1367">
                  <c:v>9.4930555555557667</c:v>
                </c:pt>
                <c:pt idx="1368">
                  <c:v>9.5000000000002061</c:v>
                </c:pt>
                <c:pt idx="1369">
                  <c:v>9.5069444444446507</c:v>
                </c:pt>
                <c:pt idx="1370">
                  <c:v>9.5138888888891024</c:v>
                </c:pt>
                <c:pt idx="1371">
                  <c:v>9.52083333333354</c:v>
                </c:pt>
                <c:pt idx="1372">
                  <c:v>9.5277777777779811</c:v>
                </c:pt>
                <c:pt idx="1373">
                  <c:v>9.5347222222224239</c:v>
                </c:pt>
                <c:pt idx="1374">
                  <c:v>9.5416666666668739</c:v>
                </c:pt>
                <c:pt idx="1375">
                  <c:v>9.5486111111113061</c:v>
                </c:pt>
                <c:pt idx="1376">
                  <c:v>9.5555555555557774</c:v>
                </c:pt>
                <c:pt idx="1377">
                  <c:v>9.562500000000222</c:v>
                </c:pt>
                <c:pt idx="1378">
                  <c:v>9.5694444444446614</c:v>
                </c:pt>
                <c:pt idx="1379">
                  <c:v>9.5763888888891024</c:v>
                </c:pt>
                <c:pt idx="1380">
                  <c:v>9.5833333333335418</c:v>
                </c:pt>
                <c:pt idx="1381">
                  <c:v>9.5902777777779811</c:v>
                </c:pt>
                <c:pt idx="1382">
                  <c:v>9.597222222222431</c:v>
                </c:pt>
                <c:pt idx="1383">
                  <c:v>9.6041666666668739</c:v>
                </c:pt>
                <c:pt idx="1384">
                  <c:v>9.6111111111113061</c:v>
                </c:pt>
                <c:pt idx="1385">
                  <c:v>9.618055555555765</c:v>
                </c:pt>
                <c:pt idx="1386">
                  <c:v>9.6250000000002096</c:v>
                </c:pt>
                <c:pt idx="1387">
                  <c:v>9.6319444444446489</c:v>
                </c:pt>
                <c:pt idx="1388">
                  <c:v>9.6388888888891007</c:v>
                </c:pt>
                <c:pt idx="1389">
                  <c:v>9.6458333333335435</c:v>
                </c:pt>
                <c:pt idx="1390">
                  <c:v>9.6527777777779971</c:v>
                </c:pt>
                <c:pt idx="1391">
                  <c:v>9.6597222222224328</c:v>
                </c:pt>
                <c:pt idx="1392">
                  <c:v>9.6666666666668775</c:v>
                </c:pt>
                <c:pt idx="1393">
                  <c:v>9.6736111111113186</c:v>
                </c:pt>
                <c:pt idx="1394">
                  <c:v>9.6805555555557667</c:v>
                </c:pt>
                <c:pt idx="1395">
                  <c:v>9.6875000000002167</c:v>
                </c:pt>
                <c:pt idx="1396">
                  <c:v>9.694444444444656</c:v>
                </c:pt>
                <c:pt idx="1397">
                  <c:v>9.7013888888890989</c:v>
                </c:pt>
                <c:pt idx="1398">
                  <c:v>9.7083333333335364</c:v>
                </c:pt>
                <c:pt idx="1399">
                  <c:v>9.71527777777799</c:v>
                </c:pt>
                <c:pt idx="1400">
                  <c:v>9.722222222222431</c:v>
                </c:pt>
                <c:pt idx="1401">
                  <c:v>9.7291666666668739</c:v>
                </c:pt>
                <c:pt idx="1402">
                  <c:v>9.7361111111113114</c:v>
                </c:pt>
                <c:pt idx="1403">
                  <c:v>9.7430555555557685</c:v>
                </c:pt>
                <c:pt idx="1404">
                  <c:v>9.7500000000002167</c:v>
                </c:pt>
                <c:pt idx="1405">
                  <c:v>9.7569444444446578</c:v>
                </c:pt>
                <c:pt idx="1406">
                  <c:v>9.7638888888891024</c:v>
                </c:pt>
                <c:pt idx="1407">
                  <c:v>9.7708333333335471</c:v>
                </c:pt>
                <c:pt idx="1408">
                  <c:v>9.7777777777779917</c:v>
                </c:pt>
                <c:pt idx="1409">
                  <c:v>9.784722222222431</c:v>
                </c:pt>
                <c:pt idx="1410">
                  <c:v>9.791666666666881</c:v>
                </c:pt>
                <c:pt idx="1411">
                  <c:v>9.7986111111113114</c:v>
                </c:pt>
                <c:pt idx="1412">
                  <c:v>9.805555555555781</c:v>
                </c:pt>
                <c:pt idx="1413">
                  <c:v>9.8125000000002274</c:v>
                </c:pt>
                <c:pt idx="1414">
                  <c:v>9.8194444444446738</c:v>
                </c:pt>
                <c:pt idx="1415">
                  <c:v>9.8263888888891042</c:v>
                </c:pt>
                <c:pt idx="1416">
                  <c:v>9.8333333333335506</c:v>
                </c:pt>
                <c:pt idx="1417">
                  <c:v>9.8402777777779935</c:v>
                </c:pt>
                <c:pt idx="1418">
                  <c:v>9.8472222222224381</c:v>
                </c:pt>
                <c:pt idx="1419">
                  <c:v>9.8541666666668828</c:v>
                </c:pt>
                <c:pt idx="1420">
                  <c:v>9.8611111111113239</c:v>
                </c:pt>
                <c:pt idx="1421">
                  <c:v>9.8680555555557721</c:v>
                </c:pt>
                <c:pt idx="1422">
                  <c:v>9.8750000000002274</c:v>
                </c:pt>
                <c:pt idx="1423">
                  <c:v>9.8819444444446667</c:v>
                </c:pt>
                <c:pt idx="1424">
                  <c:v>9.888888888889106</c:v>
                </c:pt>
                <c:pt idx="1425">
                  <c:v>9.8958333333335506</c:v>
                </c:pt>
                <c:pt idx="1426">
                  <c:v>9.9027777777780006</c:v>
                </c:pt>
                <c:pt idx="1427">
                  <c:v>9.9097222222224488</c:v>
                </c:pt>
                <c:pt idx="1428">
                  <c:v>9.9166666666668846</c:v>
                </c:pt>
                <c:pt idx="1429">
                  <c:v>9.9236111111113239</c:v>
                </c:pt>
                <c:pt idx="1430">
                  <c:v>9.9305555555557756</c:v>
                </c:pt>
                <c:pt idx="1431">
                  <c:v>9.9375000000002203</c:v>
                </c:pt>
                <c:pt idx="1432">
                  <c:v>9.9444444444446667</c:v>
                </c:pt>
                <c:pt idx="1433">
                  <c:v>9.9513888888891078</c:v>
                </c:pt>
                <c:pt idx="1434">
                  <c:v>9.9583333333335506</c:v>
                </c:pt>
                <c:pt idx="1435">
                  <c:v>9.9652777777780006</c:v>
                </c:pt>
                <c:pt idx="1436">
                  <c:v>9.9722222222224506</c:v>
                </c:pt>
                <c:pt idx="1437">
                  <c:v>9.9791666666668863</c:v>
                </c:pt>
                <c:pt idx="1438">
                  <c:v>9.986111111111331</c:v>
                </c:pt>
                <c:pt idx="1439">
                  <c:v>9.9930555555557756</c:v>
                </c:pt>
                <c:pt idx="1440">
                  <c:v>10.00000000000022</c:v>
                </c:pt>
                <c:pt idx="1441">
                  <c:v>10.00694444444467</c:v>
                </c:pt>
                <c:pt idx="1442">
                  <c:v>10.013888888889118</c:v>
                </c:pt>
                <c:pt idx="1443">
                  <c:v>10.020833333333551</c:v>
                </c:pt>
                <c:pt idx="1444">
                  <c:v>10.027777777777999</c:v>
                </c:pt>
                <c:pt idx="1445">
                  <c:v>10.034722222222443</c:v>
                </c:pt>
                <c:pt idx="1446">
                  <c:v>10.041666666666888</c:v>
                </c:pt>
                <c:pt idx="1447">
                  <c:v>10.048611111111319</c:v>
                </c:pt>
                <c:pt idx="1448">
                  <c:v>10.055555555555792</c:v>
                </c:pt>
                <c:pt idx="1449">
                  <c:v>10.062500000000231</c:v>
                </c:pt>
                <c:pt idx="1450">
                  <c:v>10.069444444444677</c:v>
                </c:pt>
                <c:pt idx="1451">
                  <c:v>10.07638888888912</c:v>
                </c:pt>
                <c:pt idx="1452">
                  <c:v>10.083333333333551</c:v>
                </c:pt>
                <c:pt idx="1453">
                  <c:v>10.090277777778001</c:v>
                </c:pt>
                <c:pt idx="1454">
                  <c:v>10.097222222222445</c:v>
                </c:pt>
                <c:pt idx="1455">
                  <c:v>10.10416666666689</c:v>
                </c:pt>
                <c:pt idx="1456">
                  <c:v>10.111111111111322</c:v>
                </c:pt>
                <c:pt idx="1457">
                  <c:v>10.11805555555577</c:v>
                </c:pt>
                <c:pt idx="1458">
                  <c:v>10.125000000000224</c:v>
                </c:pt>
                <c:pt idx="1459">
                  <c:v>10.131944444444668</c:v>
                </c:pt>
                <c:pt idx="1460">
                  <c:v>10.138888888889113</c:v>
                </c:pt>
                <c:pt idx="1461">
                  <c:v>10.145833333333558</c:v>
                </c:pt>
                <c:pt idx="1462">
                  <c:v>10.152777777778002</c:v>
                </c:pt>
                <c:pt idx="1463">
                  <c:v>10.159722222222452</c:v>
                </c:pt>
                <c:pt idx="1464">
                  <c:v>10.166666666666901</c:v>
                </c:pt>
                <c:pt idx="1465">
                  <c:v>10.173611111111335</c:v>
                </c:pt>
                <c:pt idx="1466">
                  <c:v>10.180555555555786</c:v>
                </c:pt>
                <c:pt idx="1467">
                  <c:v>10.187500000000226</c:v>
                </c:pt>
                <c:pt idx="1468">
                  <c:v>10.19444444444467</c:v>
                </c:pt>
                <c:pt idx="1469">
                  <c:v>10.201388888889115</c:v>
                </c:pt>
                <c:pt idx="1470">
                  <c:v>10.208333333333547</c:v>
                </c:pt>
                <c:pt idx="1471">
                  <c:v>10.215277777778001</c:v>
                </c:pt>
                <c:pt idx="1472">
                  <c:v>10.222222222222449</c:v>
                </c:pt>
                <c:pt idx="1473">
                  <c:v>10.229166666666893</c:v>
                </c:pt>
                <c:pt idx="1474">
                  <c:v>10.236111111111326</c:v>
                </c:pt>
                <c:pt idx="1475">
                  <c:v>10.243055555555783</c:v>
                </c:pt>
                <c:pt idx="1476">
                  <c:v>10.250000000000227</c:v>
                </c:pt>
                <c:pt idx="1477">
                  <c:v>10.256944444444672</c:v>
                </c:pt>
                <c:pt idx="1478">
                  <c:v>10.26388888888912</c:v>
                </c:pt>
                <c:pt idx="1479">
                  <c:v>10.270833333333561</c:v>
                </c:pt>
                <c:pt idx="1480">
                  <c:v>10.277777777778001</c:v>
                </c:pt>
                <c:pt idx="1481">
                  <c:v>10.284722222222451</c:v>
                </c:pt>
                <c:pt idx="1482">
                  <c:v>10.291666666666895</c:v>
                </c:pt>
                <c:pt idx="1483">
                  <c:v>10.298611111111329</c:v>
                </c:pt>
                <c:pt idx="1484">
                  <c:v>10.305555555555802</c:v>
                </c:pt>
                <c:pt idx="1485">
                  <c:v>10.312500000000242</c:v>
                </c:pt>
                <c:pt idx="1486">
                  <c:v>10.319444444444684</c:v>
                </c:pt>
                <c:pt idx="1487">
                  <c:v>10.32638888888912</c:v>
                </c:pt>
                <c:pt idx="1488">
                  <c:v>10.333333333333563</c:v>
                </c:pt>
                <c:pt idx="1489">
                  <c:v>10.340277777778008</c:v>
                </c:pt>
                <c:pt idx="1490">
                  <c:v>10.347222222222451</c:v>
                </c:pt>
                <c:pt idx="1491">
                  <c:v>10.354166666666908</c:v>
                </c:pt>
                <c:pt idx="1492">
                  <c:v>10.361111111111342</c:v>
                </c:pt>
                <c:pt idx="1493">
                  <c:v>10.368055555555786</c:v>
                </c:pt>
                <c:pt idx="1494">
                  <c:v>10.375000000000245</c:v>
                </c:pt>
                <c:pt idx="1495">
                  <c:v>10.381944444444676</c:v>
                </c:pt>
                <c:pt idx="1496">
                  <c:v>10.38888888888912</c:v>
                </c:pt>
                <c:pt idx="1497">
                  <c:v>10.39583333333357</c:v>
                </c:pt>
                <c:pt idx="1498">
                  <c:v>10.402777777778009</c:v>
                </c:pt>
                <c:pt idx="1499">
                  <c:v>10.409722222222454</c:v>
                </c:pt>
                <c:pt idx="1500">
                  <c:v>10.416666666666911</c:v>
                </c:pt>
                <c:pt idx="1501">
                  <c:v>10.423611111111343</c:v>
                </c:pt>
                <c:pt idx="1502">
                  <c:v>10.430555555555797</c:v>
                </c:pt>
                <c:pt idx="1503">
                  <c:v>10.437500000000234</c:v>
                </c:pt>
                <c:pt idx="1504">
                  <c:v>10.444444444444677</c:v>
                </c:pt>
                <c:pt idx="1505">
                  <c:v>10.451388888889122</c:v>
                </c:pt>
                <c:pt idx="1506">
                  <c:v>10.458333333333567</c:v>
                </c:pt>
                <c:pt idx="1507">
                  <c:v>10.46527777777802</c:v>
                </c:pt>
                <c:pt idx="1508">
                  <c:v>10.472222222222456</c:v>
                </c:pt>
                <c:pt idx="1509">
                  <c:v>10.479166666666915</c:v>
                </c:pt>
                <c:pt idx="1510">
                  <c:v>10.486111111111345</c:v>
                </c:pt>
                <c:pt idx="1511">
                  <c:v>10.493055555555799</c:v>
                </c:pt>
                <c:pt idx="1512">
                  <c:v>10.500000000000234</c:v>
                </c:pt>
                <c:pt idx="1513">
                  <c:v>10.506944444444679</c:v>
                </c:pt>
                <c:pt idx="1514">
                  <c:v>10.513888888889124</c:v>
                </c:pt>
                <c:pt idx="1515">
                  <c:v>10.520833333333568</c:v>
                </c:pt>
                <c:pt idx="1516">
                  <c:v>10.527777777778013</c:v>
                </c:pt>
                <c:pt idx="1517">
                  <c:v>10.534722222222458</c:v>
                </c:pt>
                <c:pt idx="1518">
                  <c:v>10.541666666666902</c:v>
                </c:pt>
                <c:pt idx="1519">
                  <c:v>10.548611111111338</c:v>
                </c:pt>
                <c:pt idx="1520">
                  <c:v>10.555555555555806</c:v>
                </c:pt>
                <c:pt idx="1521">
                  <c:v>10.562500000000252</c:v>
                </c:pt>
                <c:pt idx="1522">
                  <c:v>10.569444444444695</c:v>
                </c:pt>
                <c:pt idx="1523">
                  <c:v>10.576388888889126</c:v>
                </c:pt>
                <c:pt idx="1524">
                  <c:v>10.583333333333568</c:v>
                </c:pt>
                <c:pt idx="1525">
                  <c:v>10.590277777778015</c:v>
                </c:pt>
                <c:pt idx="1526">
                  <c:v>10.597222222222458</c:v>
                </c:pt>
                <c:pt idx="1527">
                  <c:v>10.604166666666904</c:v>
                </c:pt>
                <c:pt idx="1528">
                  <c:v>10.61111111111134</c:v>
                </c:pt>
                <c:pt idx="1529">
                  <c:v>10.618055555555793</c:v>
                </c:pt>
                <c:pt idx="1530">
                  <c:v>10.625000000000247</c:v>
                </c:pt>
                <c:pt idx="1531">
                  <c:v>10.631944444444683</c:v>
                </c:pt>
                <c:pt idx="1532">
                  <c:v>10.638888888889118</c:v>
                </c:pt>
                <c:pt idx="1533">
                  <c:v>10.645833333333568</c:v>
                </c:pt>
                <c:pt idx="1534">
                  <c:v>10.65277777777802</c:v>
                </c:pt>
                <c:pt idx="1535">
                  <c:v>10.65972222222247</c:v>
                </c:pt>
                <c:pt idx="1536">
                  <c:v>10.666666666666922</c:v>
                </c:pt>
                <c:pt idx="1537">
                  <c:v>10.673611111111351</c:v>
                </c:pt>
                <c:pt idx="1538">
                  <c:v>10.6805555555558</c:v>
                </c:pt>
                <c:pt idx="1539">
                  <c:v>10.687500000000249</c:v>
                </c:pt>
                <c:pt idx="1540">
                  <c:v>10.694444444444684</c:v>
                </c:pt>
                <c:pt idx="1541">
                  <c:v>10.70138888888912</c:v>
                </c:pt>
                <c:pt idx="1542">
                  <c:v>10.708333333333561</c:v>
                </c:pt>
                <c:pt idx="1543">
                  <c:v>10.715277777778018</c:v>
                </c:pt>
                <c:pt idx="1544">
                  <c:v>10.722222222222463</c:v>
                </c:pt>
                <c:pt idx="1545">
                  <c:v>10.729166666666909</c:v>
                </c:pt>
                <c:pt idx="1546">
                  <c:v>10.736111111111342</c:v>
                </c:pt>
                <c:pt idx="1547">
                  <c:v>10.743055555555797</c:v>
                </c:pt>
                <c:pt idx="1548">
                  <c:v>10.75000000000025</c:v>
                </c:pt>
                <c:pt idx="1549">
                  <c:v>10.756944444444686</c:v>
                </c:pt>
                <c:pt idx="1550">
                  <c:v>10.763888888889134</c:v>
                </c:pt>
                <c:pt idx="1551">
                  <c:v>10.770833333333568</c:v>
                </c:pt>
                <c:pt idx="1552">
                  <c:v>10.777777777778018</c:v>
                </c:pt>
                <c:pt idx="1553">
                  <c:v>10.784722222222465</c:v>
                </c:pt>
                <c:pt idx="1554">
                  <c:v>10.791666666666909</c:v>
                </c:pt>
                <c:pt idx="1555">
                  <c:v>10.798611111111343</c:v>
                </c:pt>
                <c:pt idx="1556">
                  <c:v>10.805555555555811</c:v>
                </c:pt>
                <c:pt idx="1557">
                  <c:v>10.812500000000256</c:v>
                </c:pt>
                <c:pt idx="1558">
                  <c:v>10.819444444444704</c:v>
                </c:pt>
                <c:pt idx="1559">
                  <c:v>10.826388888889134</c:v>
                </c:pt>
                <c:pt idx="1560">
                  <c:v>10.833333333333568</c:v>
                </c:pt>
                <c:pt idx="1561">
                  <c:v>10.840277777778018</c:v>
                </c:pt>
                <c:pt idx="1562">
                  <c:v>10.847222222222467</c:v>
                </c:pt>
                <c:pt idx="1563">
                  <c:v>10.854166666666925</c:v>
                </c:pt>
                <c:pt idx="1564">
                  <c:v>10.861111111111351</c:v>
                </c:pt>
                <c:pt idx="1565">
                  <c:v>10.8680555555558</c:v>
                </c:pt>
                <c:pt idx="1566">
                  <c:v>10.875000000000258</c:v>
                </c:pt>
                <c:pt idx="1567">
                  <c:v>10.881944444444699</c:v>
                </c:pt>
                <c:pt idx="1568">
                  <c:v>10.888888888889134</c:v>
                </c:pt>
                <c:pt idx="1569">
                  <c:v>10.895833333333579</c:v>
                </c:pt>
                <c:pt idx="1570">
                  <c:v>10.902777777778024</c:v>
                </c:pt>
                <c:pt idx="1571">
                  <c:v>10.90972222222247</c:v>
                </c:pt>
                <c:pt idx="1572">
                  <c:v>10.916666666666925</c:v>
                </c:pt>
                <c:pt idx="1573">
                  <c:v>10.923611111111358</c:v>
                </c:pt>
                <c:pt idx="1574">
                  <c:v>10.930555555555802</c:v>
                </c:pt>
                <c:pt idx="1575">
                  <c:v>10.93750000000025</c:v>
                </c:pt>
                <c:pt idx="1576">
                  <c:v>10.9444444444447</c:v>
                </c:pt>
                <c:pt idx="1577">
                  <c:v>10.951388888889136</c:v>
                </c:pt>
                <c:pt idx="1578">
                  <c:v>10.958333333333581</c:v>
                </c:pt>
                <c:pt idx="1579">
                  <c:v>10.965277777778025</c:v>
                </c:pt>
                <c:pt idx="1580">
                  <c:v>10.97222222222247</c:v>
                </c:pt>
                <c:pt idx="1581">
                  <c:v>10.979166666666927</c:v>
                </c:pt>
                <c:pt idx="1582">
                  <c:v>10.986111111111358</c:v>
                </c:pt>
                <c:pt idx="1583">
                  <c:v>10.993055555555804</c:v>
                </c:pt>
                <c:pt idx="1584">
                  <c:v>11.00000000000025</c:v>
                </c:pt>
                <c:pt idx="1585">
                  <c:v>11.0069444444447</c:v>
                </c:pt>
                <c:pt idx="1586">
                  <c:v>11.013888888889147</c:v>
                </c:pt>
                <c:pt idx="1587">
                  <c:v>11.020833333333583</c:v>
                </c:pt>
                <c:pt idx="1588">
                  <c:v>11.027777777778018</c:v>
                </c:pt>
                <c:pt idx="1589">
                  <c:v>11.034722222222468</c:v>
                </c:pt>
                <c:pt idx="1590">
                  <c:v>11.04166666666692</c:v>
                </c:pt>
                <c:pt idx="1591">
                  <c:v>11.048611111111347</c:v>
                </c:pt>
                <c:pt idx="1592">
                  <c:v>11.055555555555822</c:v>
                </c:pt>
                <c:pt idx="1593">
                  <c:v>11.062500000000261</c:v>
                </c:pt>
                <c:pt idx="1594">
                  <c:v>11.069444444444708</c:v>
                </c:pt>
                <c:pt idx="1595">
                  <c:v>11.076388888889149</c:v>
                </c:pt>
                <c:pt idx="1596">
                  <c:v>11.083333333333583</c:v>
                </c:pt>
                <c:pt idx="1597">
                  <c:v>11.09027777777802</c:v>
                </c:pt>
                <c:pt idx="1598">
                  <c:v>11.097222222222468</c:v>
                </c:pt>
                <c:pt idx="1599">
                  <c:v>11.10416666666692</c:v>
                </c:pt>
                <c:pt idx="1600">
                  <c:v>11.111111111111349</c:v>
                </c:pt>
                <c:pt idx="1601">
                  <c:v>11.118055555555808</c:v>
                </c:pt>
                <c:pt idx="1602">
                  <c:v>11.125000000000252</c:v>
                </c:pt>
                <c:pt idx="1603">
                  <c:v>11.131944444444697</c:v>
                </c:pt>
                <c:pt idx="1604">
                  <c:v>11.138888888889142</c:v>
                </c:pt>
                <c:pt idx="1605">
                  <c:v>11.145833333333583</c:v>
                </c:pt>
                <c:pt idx="1606">
                  <c:v>11.152777777778034</c:v>
                </c:pt>
                <c:pt idx="1607">
                  <c:v>11.159722222222475</c:v>
                </c:pt>
                <c:pt idx="1608">
                  <c:v>11.166666666666929</c:v>
                </c:pt>
                <c:pt idx="1609">
                  <c:v>11.173611111111365</c:v>
                </c:pt>
                <c:pt idx="1610">
                  <c:v>11.180555555555809</c:v>
                </c:pt>
                <c:pt idx="1611">
                  <c:v>11.187500000000254</c:v>
                </c:pt>
                <c:pt idx="1612">
                  <c:v>11.1944444444447</c:v>
                </c:pt>
                <c:pt idx="1613">
                  <c:v>11.201388888889143</c:v>
                </c:pt>
                <c:pt idx="1614">
                  <c:v>11.208333333333576</c:v>
                </c:pt>
                <c:pt idx="1615">
                  <c:v>11.215277777778033</c:v>
                </c:pt>
                <c:pt idx="1616">
                  <c:v>11.222222222222468</c:v>
                </c:pt>
                <c:pt idx="1617">
                  <c:v>11.229166666666922</c:v>
                </c:pt>
                <c:pt idx="1618">
                  <c:v>11.236111111111356</c:v>
                </c:pt>
                <c:pt idx="1619">
                  <c:v>11.243055555555811</c:v>
                </c:pt>
                <c:pt idx="1620">
                  <c:v>11.250000000000256</c:v>
                </c:pt>
                <c:pt idx="1621">
                  <c:v>11.2569444444447</c:v>
                </c:pt>
                <c:pt idx="1622">
                  <c:v>11.26388888888915</c:v>
                </c:pt>
                <c:pt idx="1623">
                  <c:v>11.27083333333359</c:v>
                </c:pt>
                <c:pt idx="1624">
                  <c:v>11.277777777778033</c:v>
                </c:pt>
                <c:pt idx="1625">
                  <c:v>11.28472222222247</c:v>
                </c:pt>
                <c:pt idx="1626">
                  <c:v>11.291666666666924</c:v>
                </c:pt>
                <c:pt idx="1627">
                  <c:v>11.298611111111359</c:v>
                </c:pt>
                <c:pt idx="1628">
                  <c:v>11.305555555555825</c:v>
                </c:pt>
                <c:pt idx="1629">
                  <c:v>11.312500000000274</c:v>
                </c:pt>
                <c:pt idx="1630">
                  <c:v>11.319444444444715</c:v>
                </c:pt>
                <c:pt idx="1631">
                  <c:v>11.32638888888915</c:v>
                </c:pt>
                <c:pt idx="1632">
                  <c:v>11.333333333333591</c:v>
                </c:pt>
                <c:pt idx="1633">
                  <c:v>11.340277777778033</c:v>
                </c:pt>
                <c:pt idx="1634">
                  <c:v>11.347222222222481</c:v>
                </c:pt>
                <c:pt idx="1635">
                  <c:v>11.354166666666936</c:v>
                </c:pt>
                <c:pt idx="1636">
                  <c:v>11.361111111111368</c:v>
                </c:pt>
                <c:pt idx="1637">
                  <c:v>11.368055555555816</c:v>
                </c:pt>
                <c:pt idx="1638">
                  <c:v>11.375000000000274</c:v>
                </c:pt>
                <c:pt idx="1639">
                  <c:v>11.381944444444704</c:v>
                </c:pt>
                <c:pt idx="1640">
                  <c:v>11.38888888888915</c:v>
                </c:pt>
                <c:pt idx="1641">
                  <c:v>11.395833333333602</c:v>
                </c:pt>
                <c:pt idx="1642">
                  <c:v>11.402777777778047</c:v>
                </c:pt>
                <c:pt idx="1643">
                  <c:v>11.409722222222484</c:v>
                </c:pt>
                <c:pt idx="1644">
                  <c:v>11.416666666666938</c:v>
                </c:pt>
                <c:pt idx="1645">
                  <c:v>11.423611111111368</c:v>
                </c:pt>
                <c:pt idx="1646">
                  <c:v>11.430555555555816</c:v>
                </c:pt>
                <c:pt idx="1647">
                  <c:v>11.437500000000266</c:v>
                </c:pt>
                <c:pt idx="1648">
                  <c:v>11.444444444444706</c:v>
                </c:pt>
                <c:pt idx="1649">
                  <c:v>11.45138888888915</c:v>
                </c:pt>
                <c:pt idx="1650">
                  <c:v>11.458333333333595</c:v>
                </c:pt>
                <c:pt idx="1651">
                  <c:v>11.465277777778049</c:v>
                </c:pt>
                <c:pt idx="1652">
                  <c:v>11.472222222222484</c:v>
                </c:pt>
                <c:pt idx="1653">
                  <c:v>11.479166666666941</c:v>
                </c:pt>
                <c:pt idx="1654">
                  <c:v>11.486111111111368</c:v>
                </c:pt>
                <c:pt idx="1655">
                  <c:v>11.49305555555582</c:v>
                </c:pt>
                <c:pt idx="1656">
                  <c:v>11.500000000000266</c:v>
                </c:pt>
                <c:pt idx="1657">
                  <c:v>11.506944444444709</c:v>
                </c:pt>
                <c:pt idx="1658">
                  <c:v>11.513888888889152</c:v>
                </c:pt>
                <c:pt idx="1659">
                  <c:v>11.520833333333597</c:v>
                </c:pt>
                <c:pt idx="1660">
                  <c:v>11.527777777778041</c:v>
                </c:pt>
                <c:pt idx="1661">
                  <c:v>11.534722222222483</c:v>
                </c:pt>
                <c:pt idx="1662">
                  <c:v>11.541666666666934</c:v>
                </c:pt>
                <c:pt idx="1663">
                  <c:v>11.548611111111363</c:v>
                </c:pt>
                <c:pt idx="1664">
                  <c:v>11.555555555555829</c:v>
                </c:pt>
                <c:pt idx="1665">
                  <c:v>11.562500000000277</c:v>
                </c:pt>
                <c:pt idx="1666">
                  <c:v>11.569444444444724</c:v>
                </c:pt>
                <c:pt idx="1667">
                  <c:v>11.576388888889154</c:v>
                </c:pt>
                <c:pt idx="1668">
                  <c:v>11.583333333333599</c:v>
                </c:pt>
                <c:pt idx="1669">
                  <c:v>11.590277777778043</c:v>
                </c:pt>
                <c:pt idx="1670">
                  <c:v>11.597222222222488</c:v>
                </c:pt>
                <c:pt idx="1671">
                  <c:v>11.604166666666934</c:v>
                </c:pt>
                <c:pt idx="1672">
                  <c:v>11.611111111111363</c:v>
                </c:pt>
                <c:pt idx="1673">
                  <c:v>11.618055555555818</c:v>
                </c:pt>
                <c:pt idx="1674">
                  <c:v>11.625000000000266</c:v>
                </c:pt>
                <c:pt idx="1675">
                  <c:v>11.631944444444711</c:v>
                </c:pt>
                <c:pt idx="1676">
                  <c:v>11.638888888889149</c:v>
                </c:pt>
                <c:pt idx="1677">
                  <c:v>11.6458333333336</c:v>
                </c:pt>
                <c:pt idx="1678">
                  <c:v>11.65277777777805</c:v>
                </c:pt>
                <c:pt idx="1679">
                  <c:v>11.659722222222499</c:v>
                </c:pt>
                <c:pt idx="1680">
                  <c:v>11.666666666666949</c:v>
                </c:pt>
                <c:pt idx="1681">
                  <c:v>11.67361111111137</c:v>
                </c:pt>
                <c:pt idx="1682">
                  <c:v>11.680555555555824</c:v>
                </c:pt>
                <c:pt idx="1683">
                  <c:v>11.68750000000027</c:v>
                </c:pt>
                <c:pt idx="1684">
                  <c:v>11.694444444444716</c:v>
                </c:pt>
                <c:pt idx="1685">
                  <c:v>11.701388888889158</c:v>
                </c:pt>
                <c:pt idx="1686">
                  <c:v>11.708333333333593</c:v>
                </c:pt>
                <c:pt idx="1687">
                  <c:v>11.715277777778047</c:v>
                </c:pt>
                <c:pt idx="1688">
                  <c:v>11.722222222222491</c:v>
                </c:pt>
                <c:pt idx="1689">
                  <c:v>11.729166666666936</c:v>
                </c:pt>
                <c:pt idx="1690">
                  <c:v>11.736111111111367</c:v>
                </c:pt>
                <c:pt idx="1691">
                  <c:v>11.743055555555818</c:v>
                </c:pt>
                <c:pt idx="1692">
                  <c:v>11.75000000000027</c:v>
                </c:pt>
                <c:pt idx="1693">
                  <c:v>11.756944444444716</c:v>
                </c:pt>
                <c:pt idx="1694">
                  <c:v>11.763888888889159</c:v>
                </c:pt>
                <c:pt idx="1695">
                  <c:v>11.770833333333604</c:v>
                </c:pt>
                <c:pt idx="1696">
                  <c:v>11.777777777778049</c:v>
                </c:pt>
                <c:pt idx="1697">
                  <c:v>11.784722222222493</c:v>
                </c:pt>
                <c:pt idx="1698">
                  <c:v>11.791666666666947</c:v>
                </c:pt>
                <c:pt idx="1699">
                  <c:v>11.798611111111367</c:v>
                </c:pt>
                <c:pt idx="1700">
                  <c:v>11.805555555555838</c:v>
                </c:pt>
                <c:pt idx="1701">
                  <c:v>11.812500000000281</c:v>
                </c:pt>
                <c:pt idx="1702">
                  <c:v>11.819444444444727</c:v>
                </c:pt>
                <c:pt idx="1703">
                  <c:v>11.826388888889166</c:v>
                </c:pt>
                <c:pt idx="1704">
                  <c:v>11.833333333333606</c:v>
                </c:pt>
                <c:pt idx="1705">
                  <c:v>11.840277777778049</c:v>
                </c:pt>
                <c:pt idx="1706">
                  <c:v>11.847222222222495</c:v>
                </c:pt>
                <c:pt idx="1707">
                  <c:v>11.854166666666954</c:v>
                </c:pt>
                <c:pt idx="1708">
                  <c:v>11.861111111111381</c:v>
                </c:pt>
                <c:pt idx="1709">
                  <c:v>11.868055555555829</c:v>
                </c:pt>
                <c:pt idx="1710">
                  <c:v>11.875000000000284</c:v>
                </c:pt>
                <c:pt idx="1711">
                  <c:v>11.88194444444472</c:v>
                </c:pt>
                <c:pt idx="1712">
                  <c:v>11.888888888889166</c:v>
                </c:pt>
                <c:pt idx="1713">
                  <c:v>11.895833333333622</c:v>
                </c:pt>
                <c:pt idx="1714">
                  <c:v>11.902777777778052</c:v>
                </c:pt>
                <c:pt idx="1715">
                  <c:v>11.9097222222225</c:v>
                </c:pt>
                <c:pt idx="1716">
                  <c:v>11.916666666666956</c:v>
                </c:pt>
                <c:pt idx="1717">
                  <c:v>11.923611111111381</c:v>
                </c:pt>
                <c:pt idx="1718">
                  <c:v>11.930555555555832</c:v>
                </c:pt>
                <c:pt idx="1719">
                  <c:v>11.937500000000275</c:v>
                </c:pt>
                <c:pt idx="1720">
                  <c:v>11.94444444444472</c:v>
                </c:pt>
                <c:pt idx="1721">
                  <c:v>11.951388888889166</c:v>
                </c:pt>
                <c:pt idx="1722">
                  <c:v>11.958333333333609</c:v>
                </c:pt>
                <c:pt idx="1723">
                  <c:v>11.965277777778054</c:v>
                </c:pt>
                <c:pt idx="1724">
                  <c:v>11.9722222222225</c:v>
                </c:pt>
                <c:pt idx="1725">
                  <c:v>11.979166666666956</c:v>
                </c:pt>
                <c:pt idx="1726">
                  <c:v>11.986111111111388</c:v>
                </c:pt>
                <c:pt idx="1727">
                  <c:v>11.993055555555832</c:v>
                </c:pt>
                <c:pt idx="1728">
                  <c:v>12.000000000000277</c:v>
                </c:pt>
                <c:pt idx="1729">
                  <c:v>12.006944444444722</c:v>
                </c:pt>
                <c:pt idx="1730">
                  <c:v>12.013888888889166</c:v>
                </c:pt>
                <c:pt idx="1731">
                  <c:v>12.020833333333616</c:v>
                </c:pt>
                <c:pt idx="1732">
                  <c:v>12.027777777778049</c:v>
                </c:pt>
                <c:pt idx="1733">
                  <c:v>12.034722222222499</c:v>
                </c:pt>
                <c:pt idx="1734">
                  <c:v>12.04166666666695</c:v>
                </c:pt>
                <c:pt idx="1735">
                  <c:v>12.048611111111375</c:v>
                </c:pt>
                <c:pt idx="1736">
                  <c:v>12.055555555555848</c:v>
                </c:pt>
                <c:pt idx="1737">
                  <c:v>12.062500000000291</c:v>
                </c:pt>
                <c:pt idx="1738">
                  <c:v>12.069444444444734</c:v>
                </c:pt>
                <c:pt idx="1739">
                  <c:v>12.07638888888917</c:v>
                </c:pt>
                <c:pt idx="1740">
                  <c:v>12.083333333333616</c:v>
                </c:pt>
                <c:pt idx="1741">
                  <c:v>12.090277777778049</c:v>
                </c:pt>
                <c:pt idx="1742">
                  <c:v>12.097222222222499</c:v>
                </c:pt>
                <c:pt idx="1743">
                  <c:v>12.10416666666695</c:v>
                </c:pt>
                <c:pt idx="1744">
                  <c:v>12.111111111111379</c:v>
                </c:pt>
                <c:pt idx="1745">
                  <c:v>12.118055555555831</c:v>
                </c:pt>
                <c:pt idx="1746">
                  <c:v>12.125000000000282</c:v>
                </c:pt>
                <c:pt idx="1747">
                  <c:v>12.131944444444718</c:v>
                </c:pt>
                <c:pt idx="1748">
                  <c:v>12.138888888889168</c:v>
                </c:pt>
                <c:pt idx="1749">
                  <c:v>12.145833333333616</c:v>
                </c:pt>
                <c:pt idx="1750">
                  <c:v>12.152777777778059</c:v>
                </c:pt>
                <c:pt idx="1751">
                  <c:v>12.159722222222504</c:v>
                </c:pt>
                <c:pt idx="1752">
                  <c:v>12.166666666666959</c:v>
                </c:pt>
                <c:pt idx="1753">
                  <c:v>12.173611111111393</c:v>
                </c:pt>
                <c:pt idx="1754">
                  <c:v>12.180555555555847</c:v>
                </c:pt>
                <c:pt idx="1755">
                  <c:v>12.187500000000282</c:v>
                </c:pt>
                <c:pt idx="1756">
                  <c:v>12.194444444444727</c:v>
                </c:pt>
                <c:pt idx="1757">
                  <c:v>12.201388888889168</c:v>
                </c:pt>
                <c:pt idx="1758">
                  <c:v>12.208333333333615</c:v>
                </c:pt>
                <c:pt idx="1759">
                  <c:v>12.215277777778061</c:v>
                </c:pt>
                <c:pt idx="1760">
                  <c:v>12.222222222222499</c:v>
                </c:pt>
                <c:pt idx="1761">
                  <c:v>12.22916666666695</c:v>
                </c:pt>
                <c:pt idx="1762">
                  <c:v>12.236111111111386</c:v>
                </c:pt>
                <c:pt idx="1763">
                  <c:v>12.24305555555584</c:v>
                </c:pt>
                <c:pt idx="1764">
                  <c:v>12.250000000000284</c:v>
                </c:pt>
                <c:pt idx="1765">
                  <c:v>12.256944444444729</c:v>
                </c:pt>
                <c:pt idx="1766">
                  <c:v>12.263888888889174</c:v>
                </c:pt>
                <c:pt idx="1767">
                  <c:v>12.27083333333362</c:v>
                </c:pt>
                <c:pt idx="1768">
                  <c:v>12.277777777778063</c:v>
                </c:pt>
                <c:pt idx="1769">
                  <c:v>12.284722222222499</c:v>
                </c:pt>
                <c:pt idx="1770">
                  <c:v>12.291666666666952</c:v>
                </c:pt>
                <c:pt idx="1771">
                  <c:v>12.298611111111388</c:v>
                </c:pt>
                <c:pt idx="1772">
                  <c:v>12.305555555555856</c:v>
                </c:pt>
                <c:pt idx="1773">
                  <c:v>12.312500000000302</c:v>
                </c:pt>
                <c:pt idx="1774">
                  <c:v>12.319444444444745</c:v>
                </c:pt>
                <c:pt idx="1775">
                  <c:v>12.326388888889175</c:v>
                </c:pt>
                <c:pt idx="1776">
                  <c:v>12.33333333333362</c:v>
                </c:pt>
                <c:pt idx="1777">
                  <c:v>12.340277777778065</c:v>
                </c:pt>
                <c:pt idx="1778">
                  <c:v>12.3472222222225</c:v>
                </c:pt>
                <c:pt idx="1779">
                  <c:v>12.354166666666965</c:v>
                </c:pt>
                <c:pt idx="1780">
                  <c:v>12.361111111111398</c:v>
                </c:pt>
                <c:pt idx="1781">
                  <c:v>12.36805555555585</c:v>
                </c:pt>
                <c:pt idx="1782">
                  <c:v>12.375000000000304</c:v>
                </c:pt>
                <c:pt idx="1783">
                  <c:v>12.381944444444732</c:v>
                </c:pt>
                <c:pt idx="1784">
                  <c:v>12.388888888889177</c:v>
                </c:pt>
                <c:pt idx="1785">
                  <c:v>12.395833333333631</c:v>
                </c:pt>
                <c:pt idx="1786">
                  <c:v>12.402777777778066</c:v>
                </c:pt>
                <c:pt idx="1787">
                  <c:v>12.409722222222516</c:v>
                </c:pt>
                <c:pt idx="1788">
                  <c:v>12.416666666666968</c:v>
                </c:pt>
                <c:pt idx="1789">
                  <c:v>12.423611111111398</c:v>
                </c:pt>
                <c:pt idx="1790">
                  <c:v>12.43055555555585</c:v>
                </c:pt>
                <c:pt idx="1791">
                  <c:v>12.437500000000298</c:v>
                </c:pt>
                <c:pt idx="1792">
                  <c:v>12.444444444444734</c:v>
                </c:pt>
                <c:pt idx="1793">
                  <c:v>12.451388888889179</c:v>
                </c:pt>
                <c:pt idx="1794">
                  <c:v>12.458333333333623</c:v>
                </c:pt>
                <c:pt idx="1795">
                  <c:v>12.46527777777807</c:v>
                </c:pt>
                <c:pt idx="1796">
                  <c:v>12.472222222222516</c:v>
                </c:pt>
                <c:pt idx="1797">
                  <c:v>12.479166666666972</c:v>
                </c:pt>
                <c:pt idx="1798">
                  <c:v>12.486111111111398</c:v>
                </c:pt>
                <c:pt idx="1799">
                  <c:v>12.49305555555585</c:v>
                </c:pt>
                <c:pt idx="1800">
                  <c:v>12.5000000000003</c:v>
                </c:pt>
                <c:pt idx="1801">
                  <c:v>12.506944444444736</c:v>
                </c:pt>
                <c:pt idx="1802">
                  <c:v>12.513888888889182</c:v>
                </c:pt>
                <c:pt idx="1803">
                  <c:v>12.520833333333625</c:v>
                </c:pt>
                <c:pt idx="1804">
                  <c:v>12.527777777778068</c:v>
                </c:pt>
                <c:pt idx="1805">
                  <c:v>12.534722222222515</c:v>
                </c:pt>
                <c:pt idx="1806">
                  <c:v>12.541666666666959</c:v>
                </c:pt>
                <c:pt idx="1807">
                  <c:v>12.548611111111391</c:v>
                </c:pt>
                <c:pt idx="1808">
                  <c:v>12.555555555555859</c:v>
                </c:pt>
                <c:pt idx="1809">
                  <c:v>12.562500000000306</c:v>
                </c:pt>
                <c:pt idx="1810">
                  <c:v>12.569444444444754</c:v>
                </c:pt>
                <c:pt idx="1811">
                  <c:v>12.576388888889182</c:v>
                </c:pt>
                <c:pt idx="1812">
                  <c:v>12.583333333333627</c:v>
                </c:pt>
                <c:pt idx="1813">
                  <c:v>12.590277777778068</c:v>
                </c:pt>
                <c:pt idx="1814">
                  <c:v>12.597222222222515</c:v>
                </c:pt>
                <c:pt idx="1815">
                  <c:v>12.604166666666966</c:v>
                </c:pt>
                <c:pt idx="1816">
                  <c:v>12.611111111111393</c:v>
                </c:pt>
                <c:pt idx="1817">
                  <c:v>12.618055555555848</c:v>
                </c:pt>
                <c:pt idx="1818">
                  <c:v>12.6250000000003</c:v>
                </c:pt>
                <c:pt idx="1819">
                  <c:v>12.63194444444474</c:v>
                </c:pt>
                <c:pt idx="1820">
                  <c:v>12.638888888889181</c:v>
                </c:pt>
                <c:pt idx="1821">
                  <c:v>12.645833333333629</c:v>
                </c:pt>
                <c:pt idx="1822">
                  <c:v>12.652777777778073</c:v>
                </c:pt>
                <c:pt idx="1823">
                  <c:v>12.65972222222252</c:v>
                </c:pt>
                <c:pt idx="1824">
                  <c:v>12.666666666666975</c:v>
                </c:pt>
                <c:pt idx="1825">
                  <c:v>12.673611111111398</c:v>
                </c:pt>
                <c:pt idx="1826">
                  <c:v>12.680555555555852</c:v>
                </c:pt>
                <c:pt idx="1827">
                  <c:v>12.6875000000003</c:v>
                </c:pt>
                <c:pt idx="1828">
                  <c:v>12.69444444444475</c:v>
                </c:pt>
                <c:pt idx="1829">
                  <c:v>12.701388888889181</c:v>
                </c:pt>
                <c:pt idx="1830">
                  <c:v>12.708333333333631</c:v>
                </c:pt>
                <c:pt idx="1831">
                  <c:v>12.715277777778068</c:v>
                </c:pt>
                <c:pt idx="1832">
                  <c:v>12.722222222222518</c:v>
                </c:pt>
                <c:pt idx="1833">
                  <c:v>12.729166666666966</c:v>
                </c:pt>
                <c:pt idx="1834">
                  <c:v>12.736111111111395</c:v>
                </c:pt>
                <c:pt idx="1835">
                  <c:v>12.743055555555848</c:v>
                </c:pt>
                <c:pt idx="1836">
                  <c:v>12.7500000000003</c:v>
                </c:pt>
                <c:pt idx="1837">
                  <c:v>12.75694444444475</c:v>
                </c:pt>
                <c:pt idx="1838">
                  <c:v>12.763888888889189</c:v>
                </c:pt>
                <c:pt idx="1839">
                  <c:v>12.770833333333632</c:v>
                </c:pt>
                <c:pt idx="1840">
                  <c:v>12.777777777778068</c:v>
                </c:pt>
                <c:pt idx="1841">
                  <c:v>12.784722222222518</c:v>
                </c:pt>
                <c:pt idx="1842">
                  <c:v>12.791666666666966</c:v>
                </c:pt>
                <c:pt idx="1843">
                  <c:v>12.798611111111397</c:v>
                </c:pt>
                <c:pt idx="1844">
                  <c:v>12.805555555555866</c:v>
                </c:pt>
                <c:pt idx="1845">
                  <c:v>12.812500000000309</c:v>
                </c:pt>
                <c:pt idx="1846">
                  <c:v>12.819444444444757</c:v>
                </c:pt>
                <c:pt idx="1847">
                  <c:v>12.826388888889189</c:v>
                </c:pt>
                <c:pt idx="1848">
                  <c:v>12.833333333333634</c:v>
                </c:pt>
                <c:pt idx="1849">
                  <c:v>12.84027777777807</c:v>
                </c:pt>
                <c:pt idx="1850">
                  <c:v>12.847222222222518</c:v>
                </c:pt>
                <c:pt idx="1851">
                  <c:v>12.854166666666979</c:v>
                </c:pt>
                <c:pt idx="1852">
                  <c:v>12.861111111111413</c:v>
                </c:pt>
                <c:pt idx="1853">
                  <c:v>12.868055555555857</c:v>
                </c:pt>
                <c:pt idx="1854">
                  <c:v>12.875000000000311</c:v>
                </c:pt>
                <c:pt idx="1855">
                  <c:v>12.88194444444475</c:v>
                </c:pt>
                <c:pt idx="1856">
                  <c:v>12.8888888888892</c:v>
                </c:pt>
                <c:pt idx="1857">
                  <c:v>12.895833333333652</c:v>
                </c:pt>
                <c:pt idx="1858">
                  <c:v>12.902777777778082</c:v>
                </c:pt>
                <c:pt idx="1859">
                  <c:v>12.909722222222525</c:v>
                </c:pt>
                <c:pt idx="1860">
                  <c:v>12.916666666666979</c:v>
                </c:pt>
                <c:pt idx="1861">
                  <c:v>12.923611111111413</c:v>
                </c:pt>
                <c:pt idx="1862">
                  <c:v>12.930555555555859</c:v>
                </c:pt>
                <c:pt idx="1863">
                  <c:v>12.937500000000304</c:v>
                </c:pt>
                <c:pt idx="1864">
                  <c:v>12.94444444444475</c:v>
                </c:pt>
                <c:pt idx="1865">
                  <c:v>12.951388888889202</c:v>
                </c:pt>
                <c:pt idx="1866">
                  <c:v>12.958333333333639</c:v>
                </c:pt>
                <c:pt idx="1867">
                  <c:v>12.965277777778082</c:v>
                </c:pt>
                <c:pt idx="1868">
                  <c:v>12.972222222222527</c:v>
                </c:pt>
                <c:pt idx="1869">
                  <c:v>12.97916666666698</c:v>
                </c:pt>
                <c:pt idx="1870">
                  <c:v>12.986111111111413</c:v>
                </c:pt>
                <c:pt idx="1871">
                  <c:v>12.993055555555864</c:v>
                </c:pt>
                <c:pt idx="1872">
                  <c:v>13.000000000000306</c:v>
                </c:pt>
                <c:pt idx="1873">
                  <c:v>13.00694444444475</c:v>
                </c:pt>
                <c:pt idx="1874">
                  <c:v>13.013888888889204</c:v>
                </c:pt>
                <c:pt idx="1875">
                  <c:v>13.020833333333639</c:v>
                </c:pt>
                <c:pt idx="1876">
                  <c:v>13.027777777778081</c:v>
                </c:pt>
                <c:pt idx="1877">
                  <c:v>13.03472222222252</c:v>
                </c:pt>
                <c:pt idx="1878">
                  <c:v>13.041666666666973</c:v>
                </c:pt>
                <c:pt idx="1879">
                  <c:v>13.048611111111406</c:v>
                </c:pt>
                <c:pt idx="1880">
                  <c:v>13.055555555555875</c:v>
                </c:pt>
                <c:pt idx="1881">
                  <c:v>13.062500000000318</c:v>
                </c:pt>
                <c:pt idx="1882">
                  <c:v>13.069444444444761</c:v>
                </c:pt>
                <c:pt idx="1883">
                  <c:v>13.076388888889205</c:v>
                </c:pt>
                <c:pt idx="1884">
                  <c:v>13.08333333333365</c:v>
                </c:pt>
                <c:pt idx="1885">
                  <c:v>13.090277777778081</c:v>
                </c:pt>
                <c:pt idx="1886">
                  <c:v>13.097222222222531</c:v>
                </c:pt>
                <c:pt idx="1887">
                  <c:v>13.104166666666975</c:v>
                </c:pt>
                <c:pt idx="1888">
                  <c:v>13.111111111111406</c:v>
                </c:pt>
                <c:pt idx="1889">
                  <c:v>13.118055555555863</c:v>
                </c:pt>
                <c:pt idx="1890">
                  <c:v>13.125000000000309</c:v>
                </c:pt>
                <c:pt idx="1891">
                  <c:v>13.131944444444748</c:v>
                </c:pt>
                <c:pt idx="1892">
                  <c:v>13.138888888889198</c:v>
                </c:pt>
                <c:pt idx="1893">
                  <c:v>13.14583333333365</c:v>
                </c:pt>
                <c:pt idx="1894">
                  <c:v>13.152777777778089</c:v>
                </c:pt>
                <c:pt idx="1895">
                  <c:v>13.159722222222532</c:v>
                </c:pt>
                <c:pt idx="1896">
                  <c:v>13.166666666666986</c:v>
                </c:pt>
                <c:pt idx="1897">
                  <c:v>13.173611111111418</c:v>
                </c:pt>
                <c:pt idx="1898">
                  <c:v>13.180555555555866</c:v>
                </c:pt>
                <c:pt idx="1899">
                  <c:v>13.187500000000314</c:v>
                </c:pt>
                <c:pt idx="1900">
                  <c:v>13.194444444444756</c:v>
                </c:pt>
                <c:pt idx="1901">
                  <c:v>13.2013888888892</c:v>
                </c:pt>
                <c:pt idx="1902">
                  <c:v>13.208333333333645</c:v>
                </c:pt>
                <c:pt idx="1903">
                  <c:v>13.215277777778088</c:v>
                </c:pt>
                <c:pt idx="1904">
                  <c:v>13.222222222222531</c:v>
                </c:pt>
                <c:pt idx="1905">
                  <c:v>13.229166666666979</c:v>
                </c:pt>
                <c:pt idx="1906">
                  <c:v>13.236111111111409</c:v>
                </c:pt>
                <c:pt idx="1907">
                  <c:v>13.243055555555868</c:v>
                </c:pt>
                <c:pt idx="1908">
                  <c:v>13.250000000000314</c:v>
                </c:pt>
                <c:pt idx="1909">
                  <c:v>13.256944444444757</c:v>
                </c:pt>
                <c:pt idx="1910">
                  <c:v>13.263888888889211</c:v>
                </c:pt>
                <c:pt idx="1911">
                  <c:v>13.27083333333365</c:v>
                </c:pt>
                <c:pt idx="1912">
                  <c:v>13.277777777778091</c:v>
                </c:pt>
                <c:pt idx="1913">
                  <c:v>13.284722222222531</c:v>
                </c:pt>
                <c:pt idx="1914">
                  <c:v>13.29166666666698</c:v>
                </c:pt>
                <c:pt idx="1915">
                  <c:v>13.298611111111411</c:v>
                </c:pt>
                <c:pt idx="1916">
                  <c:v>13.305555555555879</c:v>
                </c:pt>
                <c:pt idx="1917">
                  <c:v>13.312500000000325</c:v>
                </c:pt>
                <c:pt idx="1918">
                  <c:v>13.319444444444771</c:v>
                </c:pt>
                <c:pt idx="1919">
                  <c:v>13.326388888889214</c:v>
                </c:pt>
                <c:pt idx="1920">
                  <c:v>13.33333333333365</c:v>
                </c:pt>
                <c:pt idx="1921">
                  <c:v>13.340277777778093</c:v>
                </c:pt>
                <c:pt idx="1922">
                  <c:v>13.347222222222538</c:v>
                </c:pt>
                <c:pt idx="1923">
                  <c:v>13.354166666666995</c:v>
                </c:pt>
                <c:pt idx="1924">
                  <c:v>13.361111111111418</c:v>
                </c:pt>
                <c:pt idx="1925">
                  <c:v>13.368055555555872</c:v>
                </c:pt>
                <c:pt idx="1926">
                  <c:v>13.375000000000327</c:v>
                </c:pt>
                <c:pt idx="1927">
                  <c:v>13.381944444444764</c:v>
                </c:pt>
                <c:pt idx="1928">
                  <c:v>13.388888888889216</c:v>
                </c:pt>
                <c:pt idx="1929">
                  <c:v>13.395833333333659</c:v>
                </c:pt>
                <c:pt idx="1930">
                  <c:v>13.4027777777781</c:v>
                </c:pt>
                <c:pt idx="1931">
                  <c:v>13.409722222222539</c:v>
                </c:pt>
                <c:pt idx="1932">
                  <c:v>13.416666666666998</c:v>
                </c:pt>
                <c:pt idx="1933">
                  <c:v>13.42361111111142</c:v>
                </c:pt>
                <c:pt idx="1934">
                  <c:v>13.430555555555873</c:v>
                </c:pt>
                <c:pt idx="1935">
                  <c:v>13.43750000000032</c:v>
                </c:pt>
                <c:pt idx="1936">
                  <c:v>13.444444444444764</c:v>
                </c:pt>
                <c:pt idx="1937">
                  <c:v>13.451388888889218</c:v>
                </c:pt>
                <c:pt idx="1938">
                  <c:v>13.458333333333652</c:v>
                </c:pt>
                <c:pt idx="1939">
                  <c:v>13.4652777777781</c:v>
                </c:pt>
                <c:pt idx="1940">
                  <c:v>13.47222222222255</c:v>
                </c:pt>
                <c:pt idx="1941">
                  <c:v>13.479166666667002</c:v>
                </c:pt>
                <c:pt idx="1942">
                  <c:v>13.486111111111422</c:v>
                </c:pt>
                <c:pt idx="1943">
                  <c:v>13.493055555555875</c:v>
                </c:pt>
                <c:pt idx="1944">
                  <c:v>13.50000000000032</c:v>
                </c:pt>
                <c:pt idx="1945">
                  <c:v>13.506944444444764</c:v>
                </c:pt>
                <c:pt idx="1946">
                  <c:v>13.513888888889221</c:v>
                </c:pt>
                <c:pt idx="1947">
                  <c:v>13.520833333333654</c:v>
                </c:pt>
                <c:pt idx="1948">
                  <c:v>13.527777777778098</c:v>
                </c:pt>
                <c:pt idx="1949">
                  <c:v>13.534722222222543</c:v>
                </c:pt>
                <c:pt idx="1950">
                  <c:v>13.541666666666989</c:v>
                </c:pt>
                <c:pt idx="1951">
                  <c:v>13.548611111111416</c:v>
                </c:pt>
                <c:pt idx="1952">
                  <c:v>13.555555555555886</c:v>
                </c:pt>
                <c:pt idx="1953">
                  <c:v>13.56250000000033</c:v>
                </c:pt>
                <c:pt idx="1954">
                  <c:v>13.569444444444777</c:v>
                </c:pt>
                <c:pt idx="1955">
                  <c:v>13.576388888889223</c:v>
                </c:pt>
                <c:pt idx="1956">
                  <c:v>13.583333333333655</c:v>
                </c:pt>
                <c:pt idx="1957">
                  <c:v>13.590277777778098</c:v>
                </c:pt>
                <c:pt idx="1958">
                  <c:v>13.597222222222545</c:v>
                </c:pt>
                <c:pt idx="1959">
                  <c:v>13.604166666666989</c:v>
                </c:pt>
                <c:pt idx="1960">
                  <c:v>13.611111111111416</c:v>
                </c:pt>
                <c:pt idx="1961">
                  <c:v>13.61805555555587</c:v>
                </c:pt>
                <c:pt idx="1962">
                  <c:v>13.625000000000323</c:v>
                </c:pt>
                <c:pt idx="1963">
                  <c:v>13.631944444444768</c:v>
                </c:pt>
                <c:pt idx="1964">
                  <c:v>13.638888888889214</c:v>
                </c:pt>
                <c:pt idx="1965">
                  <c:v>13.645833333333657</c:v>
                </c:pt>
                <c:pt idx="1966">
                  <c:v>13.652777777778102</c:v>
                </c:pt>
                <c:pt idx="1967">
                  <c:v>13.65972222222255</c:v>
                </c:pt>
                <c:pt idx="1968">
                  <c:v>13.666666666667005</c:v>
                </c:pt>
                <c:pt idx="1969">
                  <c:v>13.673611111111427</c:v>
                </c:pt>
                <c:pt idx="1970">
                  <c:v>13.68055555555588</c:v>
                </c:pt>
                <c:pt idx="1971">
                  <c:v>13.687500000000325</c:v>
                </c:pt>
                <c:pt idx="1972">
                  <c:v>13.69444444444477</c:v>
                </c:pt>
                <c:pt idx="1973">
                  <c:v>13.701388888889214</c:v>
                </c:pt>
                <c:pt idx="1974">
                  <c:v>13.70833333333365</c:v>
                </c:pt>
                <c:pt idx="1975">
                  <c:v>13.715277777778098</c:v>
                </c:pt>
                <c:pt idx="1976">
                  <c:v>13.722222222222548</c:v>
                </c:pt>
                <c:pt idx="1977">
                  <c:v>13.729166666666996</c:v>
                </c:pt>
                <c:pt idx="1978">
                  <c:v>13.736111111111422</c:v>
                </c:pt>
                <c:pt idx="1979">
                  <c:v>13.743055555555873</c:v>
                </c:pt>
                <c:pt idx="1980">
                  <c:v>13.750000000000327</c:v>
                </c:pt>
                <c:pt idx="1981">
                  <c:v>13.756944444444771</c:v>
                </c:pt>
                <c:pt idx="1982">
                  <c:v>13.763888888889227</c:v>
                </c:pt>
                <c:pt idx="1983">
                  <c:v>13.770833333333664</c:v>
                </c:pt>
                <c:pt idx="1984">
                  <c:v>13.777777777778098</c:v>
                </c:pt>
                <c:pt idx="1985">
                  <c:v>13.784722222222548</c:v>
                </c:pt>
                <c:pt idx="1986">
                  <c:v>13.791666666666996</c:v>
                </c:pt>
                <c:pt idx="1987">
                  <c:v>13.798611111111422</c:v>
                </c:pt>
                <c:pt idx="1988">
                  <c:v>13.805555555555898</c:v>
                </c:pt>
                <c:pt idx="1989">
                  <c:v>13.812500000000338</c:v>
                </c:pt>
                <c:pt idx="1990">
                  <c:v>13.819444444444782</c:v>
                </c:pt>
                <c:pt idx="1991">
                  <c:v>13.826388888889229</c:v>
                </c:pt>
                <c:pt idx="1992">
                  <c:v>13.833333333333664</c:v>
                </c:pt>
                <c:pt idx="1993">
                  <c:v>13.840277777778098</c:v>
                </c:pt>
                <c:pt idx="1994">
                  <c:v>13.847222222222548</c:v>
                </c:pt>
                <c:pt idx="1995">
                  <c:v>13.854166666667007</c:v>
                </c:pt>
                <c:pt idx="1996">
                  <c:v>13.861111111111441</c:v>
                </c:pt>
                <c:pt idx="1997">
                  <c:v>13.868055555555886</c:v>
                </c:pt>
                <c:pt idx="1998">
                  <c:v>13.875000000000341</c:v>
                </c:pt>
                <c:pt idx="1999">
                  <c:v>13.881944444444775</c:v>
                </c:pt>
                <c:pt idx="2000">
                  <c:v>13.888888888889229</c:v>
                </c:pt>
                <c:pt idx="2001">
                  <c:v>13.895833333333675</c:v>
                </c:pt>
                <c:pt idx="2002">
                  <c:v>13.902777777778109</c:v>
                </c:pt>
                <c:pt idx="2003">
                  <c:v>13.909722222222554</c:v>
                </c:pt>
                <c:pt idx="2004">
                  <c:v>13.916666666667009</c:v>
                </c:pt>
                <c:pt idx="2005">
                  <c:v>13.923611111111443</c:v>
                </c:pt>
                <c:pt idx="2006">
                  <c:v>13.930555555555889</c:v>
                </c:pt>
                <c:pt idx="2007">
                  <c:v>13.937500000000332</c:v>
                </c:pt>
                <c:pt idx="2008">
                  <c:v>13.944444444444777</c:v>
                </c:pt>
                <c:pt idx="2009">
                  <c:v>13.95138888888923</c:v>
                </c:pt>
                <c:pt idx="2010">
                  <c:v>13.958333333333666</c:v>
                </c:pt>
                <c:pt idx="2011">
                  <c:v>13.965277777778114</c:v>
                </c:pt>
                <c:pt idx="2012">
                  <c:v>13.972222222222555</c:v>
                </c:pt>
                <c:pt idx="2013">
                  <c:v>13.979166666667009</c:v>
                </c:pt>
                <c:pt idx="2014">
                  <c:v>13.986111111111445</c:v>
                </c:pt>
                <c:pt idx="2015">
                  <c:v>13.993055555555889</c:v>
                </c:pt>
                <c:pt idx="2016">
                  <c:v>14.000000000000334</c:v>
                </c:pt>
                <c:pt idx="2017">
                  <c:v>14.006944444444779</c:v>
                </c:pt>
                <c:pt idx="2018">
                  <c:v>14.013888888889232</c:v>
                </c:pt>
                <c:pt idx="2019">
                  <c:v>14.02083333333367</c:v>
                </c:pt>
                <c:pt idx="2020">
                  <c:v>14.027777777778113</c:v>
                </c:pt>
                <c:pt idx="2021">
                  <c:v>14.034722222222548</c:v>
                </c:pt>
                <c:pt idx="2022">
                  <c:v>14.041666666667002</c:v>
                </c:pt>
                <c:pt idx="2023">
                  <c:v>14.048611111111432</c:v>
                </c:pt>
                <c:pt idx="2024">
                  <c:v>14.055555555555909</c:v>
                </c:pt>
                <c:pt idx="2025">
                  <c:v>14.062500000000352</c:v>
                </c:pt>
                <c:pt idx="2026">
                  <c:v>14.069444444444789</c:v>
                </c:pt>
                <c:pt idx="2027">
                  <c:v>14.076388888889234</c:v>
                </c:pt>
                <c:pt idx="2028">
                  <c:v>14.08333333333367</c:v>
                </c:pt>
                <c:pt idx="2029">
                  <c:v>14.090277777778113</c:v>
                </c:pt>
                <c:pt idx="2030">
                  <c:v>14.09722222222255</c:v>
                </c:pt>
                <c:pt idx="2031">
                  <c:v>14.104166666667004</c:v>
                </c:pt>
                <c:pt idx="2032">
                  <c:v>14.111111111111436</c:v>
                </c:pt>
                <c:pt idx="2033">
                  <c:v>14.118055555555893</c:v>
                </c:pt>
                <c:pt idx="2034">
                  <c:v>14.125000000000339</c:v>
                </c:pt>
                <c:pt idx="2035">
                  <c:v>14.131944444444773</c:v>
                </c:pt>
                <c:pt idx="2036">
                  <c:v>14.138888888889227</c:v>
                </c:pt>
                <c:pt idx="2037">
                  <c:v>14.145833333333671</c:v>
                </c:pt>
                <c:pt idx="2038">
                  <c:v>14.152777777778116</c:v>
                </c:pt>
                <c:pt idx="2039">
                  <c:v>14.159722222222562</c:v>
                </c:pt>
                <c:pt idx="2040">
                  <c:v>14.166666666667016</c:v>
                </c:pt>
                <c:pt idx="2041">
                  <c:v>14.173611111111448</c:v>
                </c:pt>
                <c:pt idx="2042">
                  <c:v>14.180555555555896</c:v>
                </c:pt>
                <c:pt idx="2043">
                  <c:v>14.187500000000339</c:v>
                </c:pt>
                <c:pt idx="2044">
                  <c:v>14.194444444444784</c:v>
                </c:pt>
                <c:pt idx="2045">
                  <c:v>14.201388888889229</c:v>
                </c:pt>
                <c:pt idx="2046">
                  <c:v>14.208333333333668</c:v>
                </c:pt>
                <c:pt idx="2047">
                  <c:v>14.215277777778118</c:v>
                </c:pt>
                <c:pt idx="2048">
                  <c:v>14.222222222222561</c:v>
                </c:pt>
                <c:pt idx="2049">
                  <c:v>14.229166666667007</c:v>
                </c:pt>
                <c:pt idx="2050">
                  <c:v>14.236111111111439</c:v>
                </c:pt>
                <c:pt idx="2051">
                  <c:v>14.243055555555895</c:v>
                </c:pt>
                <c:pt idx="2052">
                  <c:v>14.250000000000346</c:v>
                </c:pt>
                <c:pt idx="2053">
                  <c:v>14.256944444444786</c:v>
                </c:pt>
                <c:pt idx="2054">
                  <c:v>14.263888888889239</c:v>
                </c:pt>
                <c:pt idx="2055">
                  <c:v>14.270833333333675</c:v>
                </c:pt>
                <c:pt idx="2056">
                  <c:v>14.277777777778118</c:v>
                </c:pt>
                <c:pt idx="2057">
                  <c:v>14.284722222222561</c:v>
                </c:pt>
                <c:pt idx="2058">
                  <c:v>14.291666666667009</c:v>
                </c:pt>
                <c:pt idx="2059">
                  <c:v>14.298611111111439</c:v>
                </c:pt>
                <c:pt idx="2060">
                  <c:v>14.305555555555916</c:v>
                </c:pt>
                <c:pt idx="2061">
                  <c:v>14.312500000000355</c:v>
                </c:pt>
                <c:pt idx="2062">
                  <c:v>14.319444444444802</c:v>
                </c:pt>
                <c:pt idx="2063">
                  <c:v>14.326388888889241</c:v>
                </c:pt>
                <c:pt idx="2064">
                  <c:v>14.333333333333677</c:v>
                </c:pt>
                <c:pt idx="2065">
                  <c:v>14.340277777778118</c:v>
                </c:pt>
                <c:pt idx="2066">
                  <c:v>14.347222222222561</c:v>
                </c:pt>
                <c:pt idx="2067">
                  <c:v>14.354166666667023</c:v>
                </c:pt>
                <c:pt idx="2068">
                  <c:v>14.361111111111448</c:v>
                </c:pt>
                <c:pt idx="2069">
                  <c:v>14.368055555555909</c:v>
                </c:pt>
                <c:pt idx="2070">
                  <c:v>14.375000000000357</c:v>
                </c:pt>
                <c:pt idx="2071">
                  <c:v>14.381944444444789</c:v>
                </c:pt>
                <c:pt idx="2072">
                  <c:v>14.388888888889245</c:v>
                </c:pt>
                <c:pt idx="2073">
                  <c:v>14.395833333333687</c:v>
                </c:pt>
                <c:pt idx="2074">
                  <c:v>14.402777777778123</c:v>
                </c:pt>
                <c:pt idx="2075">
                  <c:v>14.40972222222257</c:v>
                </c:pt>
                <c:pt idx="2076">
                  <c:v>14.416666666667023</c:v>
                </c:pt>
                <c:pt idx="2077">
                  <c:v>14.423611111111448</c:v>
                </c:pt>
                <c:pt idx="2078">
                  <c:v>14.430555555555911</c:v>
                </c:pt>
                <c:pt idx="2079">
                  <c:v>14.437500000000346</c:v>
                </c:pt>
                <c:pt idx="2080">
                  <c:v>14.444444444444796</c:v>
                </c:pt>
                <c:pt idx="2081">
                  <c:v>14.451388888889248</c:v>
                </c:pt>
                <c:pt idx="2082">
                  <c:v>14.45833333333368</c:v>
                </c:pt>
                <c:pt idx="2083">
                  <c:v>14.465277777778125</c:v>
                </c:pt>
                <c:pt idx="2084">
                  <c:v>14.47222222222257</c:v>
                </c:pt>
                <c:pt idx="2085">
                  <c:v>14.479166666667025</c:v>
                </c:pt>
                <c:pt idx="2086">
                  <c:v>14.48611111111145</c:v>
                </c:pt>
                <c:pt idx="2087">
                  <c:v>14.493055555555914</c:v>
                </c:pt>
                <c:pt idx="2088">
                  <c:v>14.50000000000035</c:v>
                </c:pt>
                <c:pt idx="2089">
                  <c:v>14.506944444444796</c:v>
                </c:pt>
                <c:pt idx="2090">
                  <c:v>14.513888888889252</c:v>
                </c:pt>
                <c:pt idx="2091">
                  <c:v>14.520833333333682</c:v>
                </c:pt>
                <c:pt idx="2092">
                  <c:v>14.527777777778118</c:v>
                </c:pt>
                <c:pt idx="2093">
                  <c:v>14.534722222222568</c:v>
                </c:pt>
                <c:pt idx="2094">
                  <c:v>14.541666666667016</c:v>
                </c:pt>
                <c:pt idx="2095">
                  <c:v>14.548611111111446</c:v>
                </c:pt>
                <c:pt idx="2096">
                  <c:v>14.555555555555923</c:v>
                </c:pt>
                <c:pt idx="2097">
                  <c:v>14.562500000000359</c:v>
                </c:pt>
                <c:pt idx="2098">
                  <c:v>14.569444444444807</c:v>
                </c:pt>
                <c:pt idx="2099">
                  <c:v>14.576388888889253</c:v>
                </c:pt>
                <c:pt idx="2100">
                  <c:v>14.583333333333684</c:v>
                </c:pt>
                <c:pt idx="2101">
                  <c:v>14.59027777777812</c:v>
                </c:pt>
                <c:pt idx="2102">
                  <c:v>14.597222222222568</c:v>
                </c:pt>
                <c:pt idx="2103">
                  <c:v>14.60416666666702</c:v>
                </c:pt>
                <c:pt idx="2104">
                  <c:v>14.611111111111446</c:v>
                </c:pt>
                <c:pt idx="2105">
                  <c:v>14.618055555555907</c:v>
                </c:pt>
                <c:pt idx="2106">
                  <c:v>14.625000000000352</c:v>
                </c:pt>
                <c:pt idx="2107">
                  <c:v>14.631944444444795</c:v>
                </c:pt>
                <c:pt idx="2108">
                  <c:v>14.638888888889246</c:v>
                </c:pt>
                <c:pt idx="2109">
                  <c:v>14.645833333333686</c:v>
                </c:pt>
                <c:pt idx="2110">
                  <c:v>14.65277777777813</c:v>
                </c:pt>
                <c:pt idx="2111">
                  <c:v>14.659722222222575</c:v>
                </c:pt>
                <c:pt idx="2112">
                  <c:v>14.666666666667028</c:v>
                </c:pt>
                <c:pt idx="2113">
                  <c:v>14.673611111111461</c:v>
                </c:pt>
                <c:pt idx="2114">
                  <c:v>14.680555555555921</c:v>
                </c:pt>
                <c:pt idx="2115">
                  <c:v>14.687500000000353</c:v>
                </c:pt>
                <c:pt idx="2116">
                  <c:v>14.6944444444448</c:v>
                </c:pt>
                <c:pt idx="2117">
                  <c:v>14.701388888889246</c:v>
                </c:pt>
                <c:pt idx="2118">
                  <c:v>14.708333333333679</c:v>
                </c:pt>
                <c:pt idx="2119">
                  <c:v>14.715277777778123</c:v>
                </c:pt>
                <c:pt idx="2120">
                  <c:v>14.722222222222568</c:v>
                </c:pt>
                <c:pt idx="2121">
                  <c:v>14.729166666667021</c:v>
                </c:pt>
                <c:pt idx="2122">
                  <c:v>14.736111111111448</c:v>
                </c:pt>
                <c:pt idx="2123">
                  <c:v>14.743055555555912</c:v>
                </c:pt>
                <c:pt idx="2124">
                  <c:v>14.750000000000355</c:v>
                </c:pt>
                <c:pt idx="2125">
                  <c:v>14.7569444444448</c:v>
                </c:pt>
                <c:pt idx="2126">
                  <c:v>14.763888888889257</c:v>
                </c:pt>
                <c:pt idx="2127">
                  <c:v>14.770833333333689</c:v>
                </c:pt>
                <c:pt idx="2128">
                  <c:v>14.777777777778125</c:v>
                </c:pt>
                <c:pt idx="2129">
                  <c:v>14.78472222222257</c:v>
                </c:pt>
                <c:pt idx="2130">
                  <c:v>14.791666666667023</c:v>
                </c:pt>
                <c:pt idx="2131">
                  <c:v>14.798611111111452</c:v>
                </c:pt>
                <c:pt idx="2132">
                  <c:v>14.80555555555593</c:v>
                </c:pt>
                <c:pt idx="2133">
                  <c:v>14.812500000000368</c:v>
                </c:pt>
                <c:pt idx="2134">
                  <c:v>14.819444444444811</c:v>
                </c:pt>
                <c:pt idx="2135">
                  <c:v>14.826388888889257</c:v>
                </c:pt>
                <c:pt idx="2136">
                  <c:v>14.833333333333696</c:v>
                </c:pt>
                <c:pt idx="2137">
                  <c:v>14.840277777778127</c:v>
                </c:pt>
                <c:pt idx="2138">
                  <c:v>14.847222222222571</c:v>
                </c:pt>
                <c:pt idx="2139">
                  <c:v>14.854166666667034</c:v>
                </c:pt>
                <c:pt idx="2140">
                  <c:v>14.861111111111468</c:v>
                </c:pt>
                <c:pt idx="2141">
                  <c:v>14.868055555555925</c:v>
                </c:pt>
                <c:pt idx="2142">
                  <c:v>14.875000000000371</c:v>
                </c:pt>
                <c:pt idx="2143">
                  <c:v>14.881944444444803</c:v>
                </c:pt>
                <c:pt idx="2144">
                  <c:v>14.888888888889259</c:v>
                </c:pt>
                <c:pt idx="2145">
                  <c:v>14.895833333333705</c:v>
                </c:pt>
                <c:pt idx="2146">
                  <c:v>14.902777777778137</c:v>
                </c:pt>
                <c:pt idx="2147">
                  <c:v>14.909722222222582</c:v>
                </c:pt>
                <c:pt idx="2148">
                  <c:v>14.916666666667036</c:v>
                </c:pt>
                <c:pt idx="2149">
                  <c:v>14.923611111111468</c:v>
                </c:pt>
                <c:pt idx="2150">
                  <c:v>14.930555555555927</c:v>
                </c:pt>
                <c:pt idx="2151">
                  <c:v>14.937500000000362</c:v>
                </c:pt>
                <c:pt idx="2152">
                  <c:v>14.944444444444805</c:v>
                </c:pt>
                <c:pt idx="2153">
                  <c:v>14.951388888889259</c:v>
                </c:pt>
                <c:pt idx="2154">
                  <c:v>14.958333333333696</c:v>
                </c:pt>
                <c:pt idx="2155">
                  <c:v>14.965277777778139</c:v>
                </c:pt>
                <c:pt idx="2156">
                  <c:v>14.972222222222584</c:v>
                </c:pt>
                <c:pt idx="2157">
                  <c:v>14.979166666667037</c:v>
                </c:pt>
                <c:pt idx="2158">
                  <c:v>14.986111111111468</c:v>
                </c:pt>
                <c:pt idx="2159">
                  <c:v>14.993055555555928</c:v>
                </c:pt>
                <c:pt idx="2160">
                  <c:v>15.000000000000362</c:v>
                </c:pt>
                <c:pt idx="2161">
                  <c:v>15.006944444444807</c:v>
                </c:pt>
                <c:pt idx="2162">
                  <c:v>15.013888888889261</c:v>
                </c:pt>
                <c:pt idx="2163">
                  <c:v>15.020833333333696</c:v>
                </c:pt>
                <c:pt idx="2164">
                  <c:v>15.027777777778141</c:v>
                </c:pt>
                <c:pt idx="2165">
                  <c:v>15.034722222222577</c:v>
                </c:pt>
                <c:pt idx="2166">
                  <c:v>15.04166666666703</c:v>
                </c:pt>
                <c:pt idx="2167">
                  <c:v>15.048611111111459</c:v>
                </c:pt>
                <c:pt idx="2168">
                  <c:v>15.055555555555937</c:v>
                </c:pt>
                <c:pt idx="2169">
                  <c:v>15.062500000000375</c:v>
                </c:pt>
                <c:pt idx="2170">
                  <c:v>15.069444444444821</c:v>
                </c:pt>
                <c:pt idx="2171">
                  <c:v>15.076388888889264</c:v>
                </c:pt>
                <c:pt idx="2172">
                  <c:v>15.0833333333337</c:v>
                </c:pt>
                <c:pt idx="2173">
                  <c:v>15.090277777778143</c:v>
                </c:pt>
                <c:pt idx="2174">
                  <c:v>15.097222222222578</c:v>
                </c:pt>
                <c:pt idx="2175">
                  <c:v>15.104166666667032</c:v>
                </c:pt>
                <c:pt idx="2176">
                  <c:v>15.111111111111459</c:v>
                </c:pt>
                <c:pt idx="2177">
                  <c:v>15.118055555555921</c:v>
                </c:pt>
                <c:pt idx="2178">
                  <c:v>15.125000000000366</c:v>
                </c:pt>
                <c:pt idx="2179">
                  <c:v>15.131944444444811</c:v>
                </c:pt>
                <c:pt idx="2180">
                  <c:v>15.138888888889255</c:v>
                </c:pt>
                <c:pt idx="2181">
                  <c:v>15.1458333333337</c:v>
                </c:pt>
                <c:pt idx="2182">
                  <c:v>15.152777777778144</c:v>
                </c:pt>
                <c:pt idx="2183">
                  <c:v>15.159722222222589</c:v>
                </c:pt>
                <c:pt idx="2184">
                  <c:v>15.166666666667044</c:v>
                </c:pt>
                <c:pt idx="2185">
                  <c:v>15.17361111111147</c:v>
                </c:pt>
                <c:pt idx="2186">
                  <c:v>15.180555555555932</c:v>
                </c:pt>
                <c:pt idx="2187">
                  <c:v>15.187500000000369</c:v>
                </c:pt>
                <c:pt idx="2188">
                  <c:v>15.194444444444812</c:v>
                </c:pt>
                <c:pt idx="2189">
                  <c:v>15.201388888889257</c:v>
                </c:pt>
                <c:pt idx="2190">
                  <c:v>15.208333333333698</c:v>
                </c:pt>
                <c:pt idx="2191">
                  <c:v>15.215277777778143</c:v>
                </c:pt>
                <c:pt idx="2192">
                  <c:v>15.222222222222591</c:v>
                </c:pt>
                <c:pt idx="2193">
                  <c:v>15.229166666667036</c:v>
                </c:pt>
                <c:pt idx="2194">
                  <c:v>15.236111111111462</c:v>
                </c:pt>
                <c:pt idx="2195">
                  <c:v>15.243055555555925</c:v>
                </c:pt>
                <c:pt idx="2196">
                  <c:v>15.250000000000369</c:v>
                </c:pt>
                <c:pt idx="2197">
                  <c:v>15.256944444444814</c:v>
                </c:pt>
                <c:pt idx="2198">
                  <c:v>15.263888888889271</c:v>
                </c:pt>
                <c:pt idx="2199">
                  <c:v>15.270833333333703</c:v>
                </c:pt>
                <c:pt idx="2200">
                  <c:v>15.277777777778148</c:v>
                </c:pt>
                <c:pt idx="2201">
                  <c:v>15.284722222222593</c:v>
                </c:pt>
                <c:pt idx="2202">
                  <c:v>15.291666666667037</c:v>
                </c:pt>
                <c:pt idx="2203">
                  <c:v>15.298611111111466</c:v>
                </c:pt>
                <c:pt idx="2204">
                  <c:v>15.305555555555946</c:v>
                </c:pt>
                <c:pt idx="2205">
                  <c:v>15.31250000000038</c:v>
                </c:pt>
                <c:pt idx="2206">
                  <c:v>15.319444444444827</c:v>
                </c:pt>
                <c:pt idx="2207">
                  <c:v>15.326388888889273</c:v>
                </c:pt>
                <c:pt idx="2208">
                  <c:v>15.333333333333705</c:v>
                </c:pt>
                <c:pt idx="2209">
                  <c:v>15.340277777778148</c:v>
                </c:pt>
                <c:pt idx="2210">
                  <c:v>15.347222222222593</c:v>
                </c:pt>
                <c:pt idx="2211">
                  <c:v>15.354166666667052</c:v>
                </c:pt>
                <c:pt idx="2212">
                  <c:v>15.361111111111475</c:v>
                </c:pt>
                <c:pt idx="2213">
                  <c:v>15.368055555555937</c:v>
                </c:pt>
                <c:pt idx="2214">
                  <c:v>15.375000000000382</c:v>
                </c:pt>
                <c:pt idx="2215">
                  <c:v>15.381944444444819</c:v>
                </c:pt>
                <c:pt idx="2216">
                  <c:v>15.388888888889273</c:v>
                </c:pt>
                <c:pt idx="2217">
                  <c:v>15.395833333333718</c:v>
                </c:pt>
                <c:pt idx="2218">
                  <c:v>15.402777777778152</c:v>
                </c:pt>
                <c:pt idx="2219">
                  <c:v>15.409722222222596</c:v>
                </c:pt>
                <c:pt idx="2220">
                  <c:v>15.416666666667053</c:v>
                </c:pt>
                <c:pt idx="2221">
                  <c:v>15.423611111111477</c:v>
                </c:pt>
                <c:pt idx="2222">
                  <c:v>15.430555555555939</c:v>
                </c:pt>
                <c:pt idx="2223">
                  <c:v>15.437500000000375</c:v>
                </c:pt>
                <c:pt idx="2224">
                  <c:v>15.444444444444819</c:v>
                </c:pt>
                <c:pt idx="2225">
                  <c:v>15.451388888889275</c:v>
                </c:pt>
                <c:pt idx="2226">
                  <c:v>15.458333333333709</c:v>
                </c:pt>
                <c:pt idx="2227">
                  <c:v>15.465277777778153</c:v>
                </c:pt>
                <c:pt idx="2228">
                  <c:v>15.472222222222607</c:v>
                </c:pt>
                <c:pt idx="2229">
                  <c:v>15.479166666667055</c:v>
                </c:pt>
                <c:pt idx="2230">
                  <c:v>15.486111111111478</c:v>
                </c:pt>
                <c:pt idx="2231">
                  <c:v>15.493055555555941</c:v>
                </c:pt>
                <c:pt idx="2232">
                  <c:v>15.500000000000377</c:v>
                </c:pt>
                <c:pt idx="2233">
                  <c:v>15.506944444444821</c:v>
                </c:pt>
                <c:pt idx="2234">
                  <c:v>15.513888888889277</c:v>
                </c:pt>
                <c:pt idx="2235">
                  <c:v>15.520833333333712</c:v>
                </c:pt>
                <c:pt idx="2236">
                  <c:v>15.527777777778148</c:v>
                </c:pt>
                <c:pt idx="2237">
                  <c:v>15.5347222222226</c:v>
                </c:pt>
                <c:pt idx="2238">
                  <c:v>15.541666666667044</c:v>
                </c:pt>
                <c:pt idx="2239">
                  <c:v>15.548611111111471</c:v>
                </c:pt>
                <c:pt idx="2240">
                  <c:v>15.555555555555953</c:v>
                </c:pt>
                <c:pt idx="2241">
                  <c:v>15.562500000000387</c:v>
                </c:pt>
                <c:pt idx="2242">
                  <c:v>15.569444444444832</c:v>
                </c:pt>
                <c:pt idx="2243">
                  <c:v>15.576388888889278</c:v>
                </c:pt>
                <c:pt idx="2244">
                  <c:v>15.583333333333712</c:v>
                </c:pt>
                <c:pt idx="2245">
                  <c:v>15.590277777778148</c:v>
                </c:pt>
                <c:pt idx="2246">
                  <c:v>15.597222222222602</c:v>
                </c:pt>
                <c:pt idx="2247">
                  <c:v>15.604166666667046</c:v>
                </c:pt>
                <c:pt idx="2248">
                  <c:v>15.611111111111475</c:v>
                </c:pt>
                <c:pt idx="2249">
                  <c:v>15.618055555555935</c:v>
                </c:pt>
                <c:pt idx="2250">
                  <c:v>15.62500000000038</c:v>
                </c:pt>
                <c:pt idx="2251">
                  <c:v>15.631944444444818</c:v>
                </c:pt>
                <c:pt idx="2252">
                  <c:v>15.638888888889269</c:v>
                </c:pt>
                <c:pt idx="2253">
                  <c:v>15.645833333333714</c:v>
                </c:pt>
                <c:pt idx="2254">
                  <c:v>15.652777777778159</c:v>
                </c:pt>
                <c:pt idx="2255">
                  <c:v>15.659722222222612</c:v>
                </c:pt>
                <c:pt idx="2256">
                  <c:v>15.666666666667059</c:v>
                </c:pt>
                <c:pt idx="2257">
                  <c:v>15.673611111111493</c:v>
                </c:pt>
                <c:pt idx="2258">
                  <c:v>15.680555555555948</c:v>
                </c:pt>
                <c:pt idx="2259">
                  <c:v>15.687500000000382</c:v>
                </c:pt>
                <c:pt idx="2260">
                  <c:v>15.694444444444827</c:v>
                </c:pt>
                <c:pt idx="2261">
                  <c:v>15.701388888889271</c:v>
                </c:pt>
                <c:pt idx="2262">
                  <c:v>15.708333333333711</c:v>
                </c:pt>
                <c:pt idx="2263">
                  <c:v>15.715277777778152</c:v>
                </c:pt>
                <c:pt idx="2264">
                  <c:v>15.722222222222605</c:v>
                </c:pt>
                <c:pt idx="2265">
                  <c:v>15.72916666666705</c:v>
                </c:pt>
                <c:pt idx="2266">
                  <c:v>15.736111111111478</c:v>
                </c:pt>
                <c:pt idx="2267">
                  <c:v>15.743055555555939</c:v>
                </c:pt>
                <c:pt idx="2268">
                  <c:v>15.750000000000384</c:v>
                </c:pt>
                <c:pt idx="2269">
                  <c:v>15.756944444444828</c:v>
                </c:pt>
                <c:pt idx="2270">
                  <c:v>15.763888888889282</c:v>
                </c:pt>
                <c:pt idx="2271">
                  <c:v>15.770833333333719</c:v>
                </c:pt>
                <c:pt idx="2272">
                  <c:v>15.777777777778153</c:v>
                </c:pt>
                <c:pt idx="2273">
                  <c:v>15.784722222222607</c:v>
                </c:pt>
                <c:pt idx="2274">
                  <c:v>15.791666666667052</c:v>
                </c:pt>
                <c:pt idx="2275">
                  <c:v>15.798611111111482</c:v>
                </c:pt>
                <c:pt idx="2276">
                  <c:v>15.80555555555596</c:v>
                </c:pt>
                <c:pt idx="2277">
                  <c:v>15.812500000000396</c:v>
                </c:pt>
                <c:pt idx="2278">
                  <c:v>15.819444444444839</c:v>
                </c:pt>
                <c:pt idx="2279">
                  <c:v>15.826388888889284</c:v>
                </c:pt>
                <c:pt idx="2280">
                  <c:v>15.833333333333719</c:v>
                </c:pt>
                <c:pt idx="2281">
                  <c:v>15.840277777778155</c:v>
                </c:pt>
                <c:pt idx="2282">
                  <c:v>15.847222222222609</c:v>
                </c:pt>
                <c:pt idx="2283">
                  <c:v>15.854166666667062</c:v>
                </c:pt>
                <c:pt idx="2284">
                  <c:v>15.861111111111498</c:v>
                </c:pt>
                <c:pt idx="2285">
                  <c:v>15.868055555555955</c:v>
                </c:pt>
                <c:pt idx="2286">
                  <c:v>15.875000000000398</c:v>
                </c:pt>
                <c:pt idx="2287">
                  <c:v>15.881944444444832</c:v>
                </c:pt>
                <c:pt idx="2288">
                  <c:v>15.888888888889285</c:v>
                </c:pt>
                <c:pt idx="2289">
                  <c:v>15.89583333333373</c:v>
                </c:pt>
                <c:pt idx="2290">
                  <c:v>15.902777777778166</c:v>
                </c:pt>
                <c:pt idx="2291">
                  <c:v>15.909722222222621</c:v>
                </c:pt>
                <c:pt idx="2292">
                  <c:v>15.916666666667064</c:v>
                </c:pt>
                <c:pt idx="2293">
                  <c:v>15.923611111111498</c:v>
                </c:pt>
                <c:pt idx="2294">
                  <c:v>15.930555555555955</c:v>
                </c:pt>
                <c:pt idx="2295">
                  <c:v>15.937500000000389</c:v>
                </c:pt>
                <c:pt idx="2296">
                  <c:v>15.944444444444834</c:v>
                </c:pt>
                <c:pt idx="2297">
                  <c:v>15.951388888889287</c:v>
                </c:pt>
                <c:pt idx="2298">
                  <c:v>15.958333333333723</c:v>
                </c:pt>
                <c:pt idx="2299">
                  <c:v>15.965277777778169</c:v>
                </c:pt>
                <c:pt idx="2300">
                  <c:v>15.972222222222623</c:v>
                </c:pt>
                <c:pt idx="2301">
                  <c:v>15.979166666667066</c:v>
                </c:pt>
                <c:pt idx="2302">
                  <c:v>15.986111111111498</c:v>
                </c:pt>
                <c:pt idx="2303">
                  <c:v>15.993055555555957</c:v>
                </c:pt>
                <c:pt idx="2304">
                  <c:v>16.000000000000387</c:v>
                </c:pt>
                <c:pt idx="2305">
                  <c:v>16.006944444444834</c:v>
                </c:pt>
                <c:pt idx="2306">
                  <c:v>16.013888888889291</c:v>
                </c:pt>
                <c:pt idx="2307">
                  <c:v>16.020833333333698</c:v>
                </c:pt>
                <c:pt idx="2308">
                  <c:v>16.027777777778162</c:v>
                </c:pt>
                <c:pt idx="2309">
                  <c:v>16.034722222222602</c:v>
                </c:pt>
                <c:pt idx="2310">
                  <c:v>16.04166666666703</c:v>
                </c:pt>
                <c:pt idx="2311">
                  <c:v>16.048611111111487</c:v>
                </c:pt>
                <c:pt idx="2312">
                  <c:v>16.055555555555927</c:v>
                </c:pt>
                <c:pt idx="2313">
                  <c:v>16.062500000000359</c:v>
                </c:pt>
                <c:pt idx="2314">
                  <c:v>16.069444444444819</c:v>
                </c:pt>
                <c:pt idx="2315">
                  <c:v>16.076388888889262</c:v>
                </c:pt>
                <c:pt idx="2316">
                  <c:v>16.083333333333663</c:v>
                </c:pt>
                <c:pt idx="2317">
                  <c:v>16.09027777777813</c:v>
                </c:pt>
                <c:pt idx="2318">
                  <c:v>16.097222222222587</c:v>
                </c:pt>
                <c:pt idx="2319">
                  <c:v>16.104166666667034</c:v>
                </c:pt>
                <c:pt idx="2320">
                  <c:v>16.111111111111502</c:v>
                </c:pt>
                <c:pt idx="2321">
                  <c:v>16.11805555555593</c:v>
                </c:pt>
                <c:pt idx="2322">
                  <c:v>16.125000000000362</c:v>
                </c:pt>
                <c:pt idx="2323">
                  <c:v>16.131944444444834</c:v>
                </c:pt>
                <c:pt idx="2324">
                  <c:v>16.138888888889248</c:v>
                </c:pt>
                <c:pt idx="2325">
                  <c:v>16.14583333333367</c:v>
                </c:pt>
                <c:pt idx="2326">
                  <c:v>16.152777777778127</c:v>
                </c:pt>
                <c:pt idx="2327">
                  <c:v>16.159722222222577</c:v>
                </c:pt>
                <c:pt idx="2328">
                  <c:v>16.16666666666702</c:v>
                </c:pt>
                <c:pt idx="2329">
                  <c:v>16.17361111111148</c:v>
                </c:pt>
                <c:pt idx="2330">
                  <c:v>16.180555555555902</c:v>
                </c:pt>
                <c:pt idx="2331">
                  <c:v>16.18750000000033</c:v>
                </c:pt>
                <c:pt idx="2332">
                  <c:v>16.194444444444791</c:v>
                </c:pt>
                <c:pt idx="2333">
                  <c:v>16.201388888889227</c:v>
                </c:pt>
                <c:pt idx="2334">
                  <c:v>16.208333333333634</c:v>
                </c:pt>
                <c:pt idx="2335">
                  <c:v>16.21527777777812</c:v>
                </c:pt>
                <c:pt idx="2336">
                  <c:v>16.222222222222534</c:v>
                </c:pt>
                <c:pt idx="2337">
                  <c:v>16.229166666667002</c:v>
                </c:pt>
                <c:pt idx="2338">
                  <c:v>16.236111111111448</c:v>
                </c:pt>
                <c:pt idx="2339">
                  <c:v>16.243055555555888</c:v>
                </c:pt>
                <c:pt idx="2340">
                  <c:v>16.250000000000327</c:v>
                </c:pt>
                <c:pt idx="2341">
                  <c:v>16.256944444444791</c:v>
                </c:pt>
                <c:pt idx="2342">
                  <c:v>16.26388888888922</c:v>
                </c:pt>
                <c:pt idx="2343">
                  <c:v>16.270833333333634</c:v>
                </c:pt>
                <c:pt idx="2344">
                  <c:v>16.277777777778102</c:v>
                </c:pt>
                <c:pt idx="2345">
                  <c:v>16.28472222222252</c:v>
                </c:pt>
                <c:pt idx="2346">
                  <c:v>16.291666666666988</c:v>
                </c:pt>
                <c:pt idx="2347">
                  <c:v>16.298611111111427</c:v>
                </c:pt>
                <c:pt idx="2348">
                  <c:v>16.305555555555877</c:v>
                </c:pt>
                <c:pt idx="2349">
                  <c:v>16.31250000000032</c:v>
                </c:pt>
                <c:pt idx="2350">
                  <c:v>16.31944444444478</c:v>
                </c:pt>
                <c:pt idx="2351">
                  <c:v>16.326388888889202</c:v>
                </c:pt>
                <c:pt idx="2352">
                  <c:v>16.33333333333362</c:v>
                </c:pt>
                <c:pt idx="2353">
                  <c:v>16.340277777778088</c:v>
                </c:pt>
                <c:pt idx="2354">
                  <c:v>16.347222222222527</c:v>
                </c:pt>
                <c:pt idx="2355">
                  <c:v>16.354166666666991</c:v>
                </c:pt>
                <c:pt idx="2356">
                  <c:v>16.36111111111143</c:v>
                </c:pt>
                <c:pt idx="2357">
                  <c:v>16.368055555555863</c:v>
                </c:pt>
                <c:pt idx="2358">
                  <c:v>16.375000000000306</c:v>
                </c:pt>
                <c:pt idx="2359">
                  <c:v>16.381944444444748</c:v>
                </c:pt>
                <c:pt idx="2360">
                  <c:v>16.388888888889188</c:v>
                </c:pt>
                <c:pt idx="2361">
                  <c:v>16.395833333333613</c:v>
                </c:pt>
                <c:pt idx="2362">
                  <c:v>16.402777777778059</c:v>
                </c:pt>
                <c:pt idx="2363">
                  <c:v>16.409722222222502</c:v>
                </c:pt>
                <c:pt idx="2364">
                  <c:v>16.416666666666963</c:v>
                </c:pt>
                <c:pt idx="2365">
                  <c:v>16.423611111111406</c:v>
                </c:pt>
                <c:pt idx="2366">
                  <c:v>16.430555555555831</c:v>
                </c:pt>
                <c:pt idx="2367">
                  <c:v>16.437500000000288</c:v>
                </c:pt>
                <c:pt idx="2368">
                  <c:v>16.444444444444727</c:v>
                </c:pt>
                <c:pt idx="2369">
                  <c:v>16.451388888889177</c:v>
                </c:pt>
                <c:pt idx="2370">
                  <c:v>16.458333333333581</c:v>
                </c:pt>
                <c:pt idx="2371">
                  <c:v>16.465277777778045</c:v>
                </c:pt>
                <c:pt idx="2372">
                  <c:v>16.472222222222484</c:v>
                </c:pt>
                <c:pt idx="2373">
                  <c:v>16.479166666666949</c:v>
                </c:pt>
                <c:pt idx="2374">
                  <c:v>16.48611111111137</c:v>
                </c:pt>
                <c:pt idx="2375">
                  <c:v>16.493055555555827</c:v>
                </c:pt>
                <c:pt idx="2376">
                  <c:v>16.500000000000277</c:v>
                </c:pt>
                <c:pt idx="2377">
                  <c:v>16.506944444444731</c:v>
                </c:pt>
                <c:pt idx="2378">
                  <c:v>16.513888888889181</c:v>
                </c:pt>
                <c:pt idx="2379">
                  <c:v>16.520833333333584</c:v>
                </c:pt>
                <c:pt idx="2380">
                  <c:v>16.527777777778049</c:v>
                </c:pt>
                <c:pt idx="2381">
                  <c:v>16.534722222222488</c:v>
                </c:pt>
                <c:pt idx="2382">
                  <c:v>16.541666666666927</c:v>
                </c:pt>
                <c:pt idx="2383">
                  <c:v>16.548611111111359</c:v>
                </c:pt>
                <c:pt idx="2384">
                  <c:v>16.55555555555582</c:v>
                </c:pt>
                <c:pt idx="2385">
                  <c:v>16.562500000000245</c:v>
                </c:pt>
                <c:pt idx="2386">
                  <c:v>16.569444444444706</c:v>
                </c:pt>
                <c:pt idx="2387">
                  <c:v>16.576388888889149</c:v>
                </c:pt>
                <c:pt idx="2388">
                  <c:v>16.583333333333552</c:v>
                </c:pt>
                <c:pt idx="2389">
                  <c:v>16.590277777778027</c:v>
                </c:pt>
                <c:pt idx="2390">
                  <c:v>16.597222222222477</c:v>
                </c:pt>
                <c:pt idx="2391">
                  <c:v>16.604166666666931</c:v>
                </c:pt>
                <c:pt idx="2392">
                  <c:v>16.611111111111381</c:v>
                </c:pt>
                <c:pt idx="2393">
                  <c:v>16.618055555555824</c:v>
                </c:pt>
                <c:pt idx="2394">
                  <c:v>16.625000000000249</c:v>
                </c:pt>
                <c:pt idx="2395">
                  <c:v>16.631944444444727</c:v>
                </c:pt>
                <c:pt idx="2396">
                  <c:v>16.638888888889134</c:v>
                </c:pt>
                <c:pt idx="2397">
                  <c:v>16.64583333333356</c:v>
                </c:pt>
                <c:pt idx="2398">
                  <c:v>16.65277777777802</c:v>
                </c:pt>
                <c:pt idx="2399">
                  <c:v>16.659722222222463</c:v>
                </c:pt>
                <c:pt idx="2400">
                  <c:v>16.666666666666906</c:v>
                </c:pt>
                <c:pt idx="2401">
                  <c:v>16.673611111111349</c:v>
                </c:pt>
                <c:pt idx="2402">
                  <c:v>16.680555555555792</c:v>
                </c:pt>
                <c:pt idx="2403">
                  <c:v>16.687500000000227</c:v>
                </c:pt>
                <c:pt idx="2404">
                  <c:v>16.694444444444695</c:v>
                </c:pt>
                <c:pt idx="2405">
                  <c:v>16.70138888888912</c:v>
                </c:pt>
                <c:pt idx="2406">
                  <c:v>16.708333333333524</c:v>
                </c:pt>
                <c:pt idx="2407">
                  <c:v>16.715277777778006</c:v>
                </c:pt>
                <c:pt idx="2408">
                  <c:v>16.72222222222242</c:v>
                </c:pt>
                <c:pt idx="2409">
                  <c:v>16.729166666666892</c:v>
                </c:pt>
                <c:pt idx="2410">
                  <c:v>16.736111111111327</c:v>
                </c:pt>
                <c:pt idx="2411">
                  <c:v>16.743055555555777</c:v>
                </c:pt>
                <c:pt idx="2412">
                  <c:v>16.75000000000022</c:v>
                </c:pt>
                <c:pt idx="2413">
                  <c:v>16.756944444444681</c:v>
                </c:pt>
                <c:pt idx="2414">
                  <c:v>16.763888888889106</c:v>
                </c:pt>
                <c:pt idx="2415">
                  <c:v>16.77083333333352</c:v>
                </c:pt>
                <c:pt idx="2416">
                  <c:v>16.777777777777974</c:v>
                </c:pt>
                <c:pt idx="2417">
                  <c:v>16.784722222222413</c:v>
                </c:pt>
                <c:pt idx="2418">
                  <c:v>16.791666666666877</c:v>
                </c:pt>
                <c:pt idx="2419">
                  <c:v>16.798611111111303</c:v>
                </c:pt>
                <c:pt idx="2420">
                  <c:v>16.805555555555763</c:v>
                </c:pt>
                <c:pt idx="2421">
                  <c:v>16.812500000000206</c:v>
                </c:pt>
                <c:pt idx="2422">
                  <c:v>16.819444444444667</c:v>
                </c:pt>
                <c:pt idx="2423">
                  <c:v>16.826388888889092</c:v>
                </c:pt>
                <c:pt idx="2424">
                  <c:v>16.833333333333513</c:v>
                </c:pt>
                <c:pt idx="2425">
                  <c:v>16.84027777777796</c:v>
                </c:pt>
                <c:pt idx="2426">
                  <c:v>16.84722222222242</c:v>
                </c:pt>
                <c:pt idx="2427">
                  <c:v>16.854166666666881</c:v>
                </c:pt>
                <c:pt idx="2428">
                  <c:v>16.861111111111306</c:v>
                </c:pt>
                <c:pt idx="2429">
                  <c:v>16.868055555555749</c:v>
                </c:pt>
                <c:pt idx="2430">
                  <c:v>16.875000000000192</c:v>
                </c:pt>
                <c:pt idx="2431">
                  <c:v>16.881944444444635</c:v>
                </c:pt>
                <c:pt idx="2432">
                  <c:v>16.888888888889078</c:v>
                </c:pt>
                <c:pt idx="2433">
                  <c:v>16.895833333333503</c:v>
                </c:pt>
                <c:pt idx="2434">
                  <c:v>16.902777777777924</c:v>
                </c:pt>
                <c:pt idx="2435">
                  <c:v>16.909722222222378</c:v>
                </c:pt>
                <c:pt idx="2436">
                  <c:v>16.916666666666849</c:v>
                </c:pt>
                <c:pt idx="2437">
                  <c:v>16.923611111111274</c:v>
                </c:pt>
                <c:pt idx="2438">
                  <c:v>16.930555555555728</c:v>
                </c:pt>
                <c:pt idx="2439">
                  <c:v>16.937500000000178</c:v>
                </c:pt>
                <c:pt idx="2440">
                  <c:v>16.944444444444621</c:v>
                </c:pt>
                <c:pt idx="2441">
                  <c:v>16.951388888889063</c:v>
                </c:pt>
                <c:pt idx="2442">
                  <c:v>16.958333333333471</c:v>
                </c:pt>
                <c:pt idx="2443">
                  <c:v>16.96527777777791</c:v>
                </c:pt>
                <c:pt idx="2444">
                  <c:v>16.972222222222356</c:v>
                </c:pt>
                <c:pt idx="2445">
                  <c:v>16.979166666666828</c:v>
                </c:pt>
                <c:pt idx="2446">
                  <c:v>16.98611111111126</c:v>
                </c:pt>
                <c:pt idx="2447">
                  <c:v>16.993055555555721</c:v>
                </c:pt>
                <c:pt idx="2448">
                  <c:v>17.000000000000163</c:v>
                </c:pt>
                <c:pt idx="2449">
                  <c:v>17.006944444444624</c:v>
                </c:pt>
                <c:pt idx="2450">
                  <c:v>17.013888888889067</c:v>
                </c:pt>
                <c:pt idx="2451">
                  <c:v>17.020833333333474</c:v>
                </c:pt>
                <c:pt idx="2452">
                  <c:v>17.027777777777914</c:v>
                </c:pt>
                <c:pt idx="2453">
                  <c:v>17.03472222222236</c:v>
                </c:pt>
                <c:pt idx="2454">
                  <c:v>17.041666666666821</c:v>
                </c:pt>
                <c:pt idx="2455">
                  <c:v>17.048611111111246</c:v>
                </c:pt>
                <c:pt idx="2456">
                  <c:v>17.055555555555706</c:v>
                </c:pt>
                <c:pt idx="2457">
                  <c:v>17.062500000000128</c:v>
                </c:pt>
                <c:pt idx="2458">
                  <c:v>17.069444444444592</c:v>
                </c:pt>
                <c:pt idx="2459">
                  <c:v>17.076388888889028</c:v>
                </c:pt>
                <c:pt idx="2460">
                  <c:v>17.083333333333442</c:v>
                </c:pt>
                <c:pt idx="2461">
                  <c:v>17.090277777777903</c:v>
                </c:pt>
                <c:pt idx="2462">
                  <c:v>17.097222222222346</c:v>
                </c:pt>
                <c:pt idx="2463">
                  <c:v>17.104166666666824</c:v>
                </c:pt>
                <c:pt idx="2464">
                  <c:v>17.111111111111267</c:v>
                </c:pt>
                <c:pt idx="2465">
                  <c:v>17.11805555555571</c:v>
                </c:pt>
                <c:pt idx="2466">
                  <c:v>17.125000000000128</c:v>
                </c:pt>
                <c:pt idx="2467">
                  <c:v>17.131944444444613</c:v>
                </c:pt>
                <c:pt idx="2468">
                  <c:v>17.138888888889031</c:v>
                </c:pt>
                <c:pt idx="2469">
                  <c:v>17.145833333333446</c:v>
                </c:pt>
                <c:pt idx="2470">
                  <c:v>17.152777777777889</c:v>
                </c:pt>
                <c:pt idx="2471">
                  <c:v>17.159722222222328</c:v>
                </c:pt>
                <c:pt idx="2472">
                  <c:v>17.166666666666792</c:v>
                </c:pt>
                <c:pt idx="2473">
                  <c:v>17.173611111111232</c:v>
                </c:pt>
                <c:pt idx="2474">
                  <c:v>17.180555555555678</c:v>
                </c:pt>
                <c:pt idx="2475">
                  <c:v>17.187500000000121</c:v>
                </c:pt>
                <c:pt idx="2476">
                  <c:v>17.194444444444581</c:v>
                </c:pt>
                <c:pt idx="2477">
                  <c:v>17.201388888889007</c:v>
                </c:pt>
                <c:pt idx="2478">
                  <c:v>17.20833333333341</c:v>
                </c:pt>
                <c:pt idx="2479">
                  <c:v>17.215277777777889</c:v>
                </c:pt>
                <c:pt idx="2480">
                  <c:v>17.222222222222296</c:v>
                </c:pt>
                <c:pt idx="2481">
                  <c:v>17.229166666666778</c:v>
                </c:pt>
                <c:pt idx="2482">
                  <c:v>17.236111111111221</c:v>
                </c:pt>
                <c:pt idx="2483">
                  <c:v>17.243055555555664</c:v>
                </c:pt>
                <c:pt idx="2484">
                  <c:v>17.250000000000107</c:v>
                </c:pt>
                <c:pt idx="2485">
                  <c:v>17.256944444444567</c:v>
                </c:pt>
                <c:pt idx="2486">
                  <c:v>17.263888888888992</c:v>
                </c:pt>
                <c:pt idx="2487">
                  <c:v>17.270833333333414</c:v>
                </c:pt>
                <c:pt idx="2488">
                  <c:v>17.27777777777786</c:v>
                </c:pt>
                <c:pt idx="2489">
                  <c:v>17.284722222222285</c:v>
                </c:pt>
                <c:pt idx="2490">
                  <c:v>17.291666666666764</c:v>
                </c:pt>
                <c:pt idx="2491">
                  <c:v>17.298611111111189</c:v>
                </c:pt>
                <c:pt idx="2492">
                  <c:v>17.30555555555565</c:v>
                </c:pt>
                <c:pt idx="2493">
                  <c:v>17.312500000000092</c:v>
                </c:pt>
                <c:pt idx="2494">
                  <c:v>17.319444444444535</c:v>
                </c:pt>
                <c:pt idx="2495">
                  <c:v>17.326388888888978</c:v>
                </c:pt>
                <c:pt idx="2496">
                  <c:v>17.333333333333403</c:v>
                </c:pt>
                <c:pt idx="2497">
                  <c:v>17.340277777777846</c:v>
                </c:pt>
                <c:pt idx="2498">
                  <c:v>17.347222222222289</c:v>
                </c:pt>
                <c:pt idx="2499">
                  <c:v>17.354166666666767</c:v>
                </c:pt>
                <c:pt idx="2500">
                  <c:v>17.361111111111192</c:v>
                </c:pt>
                <c:pt idx="2501">
                  <c:v>17.368055555555632</c:v>
                </c:pt>
                <c:pt idx="2502">
                  <c:v>17.375000000000078</c:v>
                </c:pt>
                <c:pt idx="2503">
                  <c:v>17.381944444444535</c:v>
                </c:pt>
                <c:pt idx="2504">
                  <c:v>17.388888888888964</c:v>
                </c:pt>
                <c:pt idx="2505">
                  <c:v>17.395833333333385</c:v>
                </c:pt>
                <c:pt idx="2506">
                  <c:v>17.402777777777811</c:v>
                </c:pt>
                <c:pt idx="2507">
                  <c:v>17.409722222222257</c:v>
                </c:pt>
                <c:pt idx="2508">
                  <c:v>17.416666666666732</c:v>
                </c:pt>
                <c:pt idx="2509">
                  <c:v>17.42361111111116</c:v>
                </c:pt>
                <c:pt idx="2510">
                  <c:v>17.430555555555621</c:v>
                </c:pt>
                <c:pt idx="2511">
                  <c:v>17.437500000000064</c:v>
                </c:pt>
                <c:pt idx="2512">
                  <c:v>17.444444444444507</c:v>
                </c:pt>
                <c:pt idx="2513">
                  <c:v>17.45138888888895</c:v>
                </c:pt>
                <c:pt idx="2514">
                  <c:v>17.458333333333343</c:v>
                </c:pt>
                <c:pt idx="2515">
                  <c:v>17.465277777777796</c:v>
                </c:pt>
                <c:pt idx="2516">
                  <c:v>17.472222222222243</c:v>
                </c:pt>
                <c:pt idx="2517">
                  <c:v>17.479166666666721</c:v>
                </c:pt>
                <c:pt idx="2518">
                  <c:v>17.486111111111146</c:v>
                </c:pt>
                <c:pt idx="2519">
                  <c:v>17.493055555555607</c:v>
                </c:pt>
                <c:pt idx="2520">
                  <c:v>17.50000000000005</c:v>
                </c:pt>
                <c:pt idx="2521">
                  <c:v>17.50694444444451</c:v>
                </c:pt>
                <c:pt idx="2522">
                  <c:v>17.513888888888935</c:v>
                </c:pt>
                <c:pt idx="2523">
                  <c:v>17.520833333333343</c:v>
                </c:pt>
                <c:pt idx="2524">
                  <c:v>17.527777777777803</c:v>
                </c:pt>
                <c:pt idx="2525">
                  <c:v>17.534722222222246</c:v>
                </c:pt>
                <c:pt idx="2526">
                  <c:v>17.541666666666707</c:v>
                </c:pt>
                <c:pt idx="2527">
                  <c:v>17.548611111111132</c:v>
                </c:pt>
                <c:pt idx="2528">
                  <c:v>17.555555555555593</c:v>
                </c:pt>
                <c:pt idx="2529">
                  <c:v>17.562500000000018</c:v>
                </c:pt>
                <c:pt idx="2530">
                  <c:v>17.569444444444478</c:v>
                </c:pt>
                <c:pt idx="2531">
                  <c:v>17.576388888888921</c:v>
                </c:pt>
                <c:pt idx="2532">
                  <c:v>17.583333333333311</c:v>
                </c:pt>
                <c:pt idx="2533">
                  <c:v>17.590277777777789</c:v>
                </c:pt>
                <c:pt idx="2534">
                  <c:v>17.597222222222232</c:v>
                </c:pt>
                <c:pt idx="2535">
                  <c:v>17.60416666666671</c:v>
                </c:pt>
                <c:pt idx="2536">
                  <c:v>17.611111111111153</c:v>
                </c:pt>
                <c:pt idx="2537">
                  <c:v>17.618055555555603</c:v>
                </c:pt>
                <c:pt idx="2538">
                  <c:v>17.625000000000021</c:v>
                </c:pt>
                <c:pt idx="2539">
                  <c:v>17.6319444444445</c:v>
                </c:pt>
                <c:pt idx="2540">
                  <c:v>17.638888888888925</c:v>
                </c:pt>
                <c:pt idx="2541">
                  <c:v>17.645833333333318</c:v>
                </c:pt>
                <c:pt idx="2542">
                  <c:v>17.652777777777789</c:v>
                </c:pt>
                <c:pt idx="2543">
                  <c:v>17.659722222222229</c:v>
                </c:pt>
                <c:pt idx="2544">
                  <c:v>17.666666666666693</c:v>
                </c:pt>
                <c:pt idx="2545">
                  <c:v>17.673611111111121</c:v>
                </c:pt>
                <c:pt idx="2546">
                  <c:v>17.680555555555564</c:v>
                </c:pt>
                <c:pt idx="2547">
                  <c:v>17.687500000000007</c:v>
                </c:pt>
                <c:pt idx="2548">
                  <c:v>17.694444444444468</c:v>
                </c:pt>
                <c:pt idx="2549">
                  <c:v>17.701388888888893</c:v>
                </c:pt>
                <c:pt idx="2550">
                  <c:v>17.708333333333282</c:v>
                </c:pt>
                <c:pt idx="2551">
                  <c:v>17.715277777777779</c:v>
                </c:pt>
                <c:pt idx="2552">
                  <c:v>17.722222222222186</c:v>
                </c:pt>
                <c:pt idx="2553">
                  <c:v>17.729166666666664</c:v>
                </c:pt>
                <c:pt idx="2554">
                  <c:v>17.736111111111107</c:v>
                </c:pt>
                <c:pt idx="2555">
                  <c:v>17.74305555555555</c:v>
                </c:pt>
                <c:pt idx="2556">
                  <c:v>17.749999999999989</c:v>
                </c:pt>
                <c:pt idx="2557">
                  <c:v>17.756944444444454</c:v>
                </c:pt>
                <c:pt idx="2558">
                  <c:v>17.763888888888893</c:v>
                </c:pt>
                <c:pt idx="2559">
                  <c:v>17.770833333333286</c:v>
                </c:pt>
                <c:pt idx="2560">
                  <c:v>17.777777777777747</c:v>
                </c:pt>
                <c:pt idx="2561">
                  <c:v>17.784722222222179</c:v>
                </c:pt>
                <c:pt idx="2562">
                  <c:v>17.79166666666665</c:v>
                </c:pt>
                <c:pt idx="2563">
                  <c:v>17.798611111111089</c:v>
                </c:pt>
                <c:pt idx="2564">
                  <c:v>17.805555555555536</c:v>
                </c:pt>
                <c:pt idx="2565">
                  <c:v>17.812499999999979</c:v>
                </c:pt>
                <c:pt idx="2566">
                  <c:v>17.819444444444446</c:v>
                </c:pt>
                <c:pt idx="2567">
                  <c:v>17.826388888888864</c:v>
                </c:pt>
                <c:pt idx="2568">
                  <c:v>17.833333333333279</c:v>
                </c:pt>
                <c:pt idx="2569">
                  <c:v>17.840277777777732</c:v>
                </c:pt>
                <c:pt idx="2570">
                  <c:v>17.847222222222189</c:v>
                </c:pt>
                <c:pt idx="2571">
                  <c:v>17.854166666666654</c:v>
                </c:pt>
                <c:pt idx="2572">
                  <c:v>17.861111111111093</c:v>
                </c:pt>
                <c:pt idx="2573">
                  <c:v>17.868055555555525</c:v>
                </c:pt>
                <c:pt idx="2574">
                  <c:v>17.874999999999964</c:v>
                </c:pt>
                <c:pt idx="2575">
                  <c:v>17.881944444444429</c:v>
                </c:pt>
                <c:pt idx="2576">
                  <c:v>17.88888888888885</c:v>
                </c:pt>
                <c:pt idx="2577">
                  <c:v>17.895833333333268</c:v>
                </c:pt>
                <c:pt idx="2578">
                  <c:v>17.902777777777704</c:v>
                </c:pt>
                <c:pt idx="2579">
                  <c:v>17.909722222222147</c:v>
                </c:pt>
                <c:pt idx="2580">
                  <c:v>17.916666666666625</c:v>
                </c:pt>
                <c:pt idx="2581">
                  <c:v>17.923611111111047</c:v>
                </c:pt>
                <c:pt idx="2582">
                  <c:v>17.930555555555507</c:v>
                </c:pt>
                <c:pt idx="2583">
                  <c:v>17.937499999999932</c:v>
                </c:pt>
                <c:pt idx="2584">
                  <c:v>17.944444444444386</c:v>
                </c:pt>
                <c:pt idx="2585">
                  <c:v>17.951388888888836</c:v>
                </c:pt>
                <c:pt idx="2586">
                  <c:v>17.958333333333233</c:v>
                </c:pt>
                <c:pt idx="2587">
                  <c:v>17.96527777777769</c:v>
                </c:pt>
                <c:pt idx="2588">
                  <c:v>17.972222222222129</c:v>
                </c:pt>
                <c:pt idx="2589">
                  <c:v>17.979166666666607</c:v>
                </c:pt>
                <c:pt idx="2590">
                  <c:v>17.986111111111033</c:v>
                </c:pt>
                <c:pt idx="2591">
                  <c:v>17.993055555555493</c:v>
                </c:pt>
                <c:pt idx="2592">
                  <c:v>17.999999999999929</c:v>
                </c:pt>
                <c:pt idx="2593">
                  <c:v>18.00694444444439</c:v>
                </c:pt>
                <c:pt idx="2594">
                  <c:v>18.013888888888847</c:v>
                </c:pt>
                <c:pt idx="2595">
                  <c:v>18.020833333333229</c:v>
                </c:pt>
                <c:pt idx="2596">
                  <c:v>18.02777777777769</c:v>
                </c:pt>
                <c:pt idx="2597">
                  <c:v>18.034722222222133</c:v>
                </c:pt>
                <c:pt idx="2598">
                  <c:v>18.041666666666593</c:v>
                </c:pt>
                <c:pt idx="2599">
                  <c:v>18.048611111111029</c:v>
                </c:pt>
                <c:pt idx="2600">
                  <c:v>18.05555555555549</c:v>
                </c:pt>
                <c:pt idx="2601">
                  <c:v>18.06249999999989</c:v>
                </c:pt>
                <c:pt idx="2602">
                  <c:v>18.069444444444347</c:v>
                </c:pt>
                <c:pt idx="2603">
                  <c:v>18.076388888888808</c:v>
                </c:pt>
                <c:pt idx="2604">
                  <c:v>18.083333333333204</c:v>
                </c:pt>
                <c:pt idx="2605">
                  <c:v>18.090277777777686</c:v>
                </c:pt>
                <c:pt idx="2606">
                  <c:v>18.097222222222129</c:v>
                </c:pt>
                <c:pt idx="2607">
                  <c:v>18.104166666666604</c:v>
                </c:pt>
                <c:pt idx="2608">
                  <c:v>18.111111111111047</c:v>
                </c:pt>
                <c:pt idx="2609">
                  <c:v>18.118055555555493</c:v>
                </c:pt>
                <c:pt idx="2610">
                  <c:v>18.124999999999908</c:v>
                </c:pt>
                <c:pt idx="2611">
                  <c:v>18.131944444444368</c:v>
                </c:pt>
                <c:pt idx="2612">
                  <c:v>18.138888888888811</c:v>
                </c:pt>
                <c:pt idx="2613">
                  <c:v>18.145833333333211</c:v>
                </c:pt>
                <c:pt idx="2614">
                  <c:v>18.152777777777679</c:v>
                </c:pt>
                <c:pt idx="2615">
                  <c:v>18.159722222222122</c:v>
                </c:pt>
                <c:pt idx="2616">
                  <c:v>18.166666666666565</c:v>
                </c:pt>
                <c:pt idx="2617">
                  <c:v>18.173611111111008</c:v>
                </c:pt>
                <c:pt idx="2618">
                  <c:v>18.180555555555451</c:v>
                </c:pt>
                <c:pt idx="2619">
                  <c:v>18.187499999999886</c:v>
                </c:pt>
                <c:pt idx="2620">
                  <c:v>18.194444444444336</c:v>
                </c:pt>
                <c:pt idx="2621">
                  <c:v>18.20138888888879</c:v>
                </c:pt>
                <c:pt idx="2622">
                  <c:v>18.208333333333176</c:v>
                </c:pt>
                <c:pt idx="2623">
                  <c:v>18.215277777777647</c:v>
                </c:pt>
                <c:pt idx="2624">
                  <c:v>18.222222222222079</c:v>
                </c:pt>
                <c:pt idx="2625">
                  <c:v>18.229166666666551</c:v>
                </c:pt>
                <c:pt idx="2626">
                  <c:v>18.236111111110993</c:v>
                </c:pt>
                <c:pt idx="2627">
                  <c:v>18.243055555555436</c:v>
                </c:pt>
                <c:pt idx="2628">
                  <c:v>18.249999999999879</c:v>
                </c:pt>
                <c:pt idx="2629">
                  <c:v>18.256944444444333</c:v>
                </c:pt>
                <c:pt idx="2630">
                  <c:v>18.263888888888765</c:v>
                </c:pt>
                <c:pt idx="2631">
                  <c:v>18.270833333333179</c:v>
                </c:pt>
                <c:pt idx="2632">
                  <c:v>18.277777777777633</c:v>
                </c:pt>
                <c:pt idx="2633">
                  <c:v>18.284722222222072</c:v>
                </c:pt>
                <c:pt idx="2634">
                  <c:v>18.291666666666536</c:v>
                </c:pt>
                <c:pt idx="2635">
                  <c:v>18.298611111110979</c:v>
                </c:pt>
                <c:pt idx="2636">
                  <c:v>18.305555555555433</c:v>
                </c:pt>
                <c:pt idx="2637">
                  <c:v>18.312499999999847</c:v>
                </c:pt>
                <c:pt idx="2638">
                  <c:v>18.319444444444308</c:v>
                </c:pt>
                <c:pt idx="2639">
                  <c:v>18.326388888888751</c:v>
                </c:pt>
                <c:pt idx="2640">
                  <c:v>18.333333333333172</c:v>
                </c:pt>
                <c:pt idx="2641">
                  <c:v>18.340277777777629</c:v>
                </c:pt>
                <c:pt idx="2642">
                  <c:v>18.347222222222079</c:v>
                </c:pt>
                <c:pt idx="2643">
                  <c:v>18.354166666666547</c:v>
                </c:pt>
                <c:pt idx="2644">
                  <c:v>18.361111111110965</c:v>
                </c:pt>
                <c:pt idx="2645">
                  <c:v>18.368055555555408</c:v>
                </c:pt>
                <c:pt idx="2646">
                  <c:v>18.374999999999851</c:v>
                </c:pt>
                <c:pt idx="2647">
                  <c:v>18.381944444444294</c:v>
                </c:pt>
                <c:pt idx="2648">
                  <c:v>18.388888888888737</c:v>
                </c:pt>
                <c:pt idx="2649">
                  <c:v>18.395833333333158</c:v>
                </c:pt>
                <c:pt idx="2650">
                  <c:v>18.402777777777594</c:v>
                </c:pt>
                <c:pt idx="2651">
                  <c:v>18.40972222222203</c:v>
                </c:pt>
                <c:pt idx="2652">
                  <c:v>18.416666666666508</c:v>
                </c:pt>
                <c:pt idx="2653">
                  <c:v>18.423611111110933</c:v>
                </c:pt>
                <c:pt idx="2654">
                  <c:v>18.430555555555387</c:v>
                </c:pt>
                <c:pt idx="2655">
                  <c:v>18.437499999999829</c:v>
                </c:pt>
                <c:pt idx="2656">
                  <c:v>18.444444444444279</c:v>
                </c:pt>
                <c:pt idx="2657">
                  <c:v>18.451388888888733</c:v>
                </c:pt>
                <c:pt idx="2658">
                  <c:v>18.458333333333115</c:v>
                </c:pt>
                <c:pt idx="2659">
                  <c:v>18.46527777777758</c:v>
                </c:pt>
                <c:pt idx="2660">
                  <c:v>18.472222222222019</c:v>
                </c:pt>
                <c:pt idx="2661">
                  <c:v>18.479166666666494</c:v>
                </c:pt>
                <c:pt idx="2662">
                  <c:v>18.486111111110926</c:v>
                </c:pt>
                <c:pt idx="2663">
                  <c:v>18.493055555555379</c:v>
                </c:pt>
                <c:pt idx="2664">
                  <c:v>18.499999999999822</c:v>
                </c:pt>
                <c:pt idx="2665">
                  <c:v>18.506944444444265</c:v>
                </c:pt>
                <c:pt idx="2666">
                  <c:v>18.513888888888737</c:v>
                </c:pt>
                <c:pt idx="2667">
                  <c:v>18.520833333333119</c:v>
                </c:pt>
                <c:pt idx="2668">
                  <c:v>18.527777777777587</c:v>
                </c:pt>
                <c:pt idx="2669">
                  <c:v>18.534722222222026</c:v>
                </c:pt>
                <c:pt idx="2670">
                  <c:v>18.54166666666649</c:v>
                </c:pt>
                <c:pt idx="2671">
                  <c:v>18.548611111110922</c:v>
                </c:pt>
                <c:pt idx="2672">
                  <c:v>18.555555555555362</c:v>
                </c:pt>
                <c:pt idx="2673">
                  <c:v>18.56249999999978</c:v>
                </c:pt>
                <c:pt idx="2674">
                  <c:v>18.569444444444233</c:v>
                </c:pt>
                <c:pt idx="2675">
                  <c:v>18.576388888888694</c:v>
                </c:pt>
                <c:pt idx="2676">
                  <c:v>18.583333333333094</c:v>
                </c:pt>
                <c:pt idx="2677">
                  <c:v>18.59027777777758</c:v>
                </c:pt>
                <c:pt idx="2678">
                  <c:v>18.597222222222022</c:v>
                </c:pt>
                <c:pt idx="2679">
                  <c:v>18.604166666666494</c:v>
                </c:pt>
                <c:pt idx="2680">
                  <c:v>18.611111111110937</c:v>
                </c:pt>
                <c:pt idx="2681">
                  <c:v>18.618055555555351</c:v>
                </c:pt>
                <c:pt idx="2682">
                  <c:v>18.624999999999794</c:v>
                </c:pt>
                <c:pt idx="2683">
                  <c:v>18.631944444444255</c:v>
                </c:pt>
                <c:pt idx="2684">
                  <c:v>18.638888888888705</c:v>
                </c:pt>
                <c:pt idx="2685">
                  <c:v>18.645833333333094</c:v>
                </c:pt>
                <c:pt idx="2686">
                  <c:v>18.652777777777562</c:v>
                </c:pt>
                <c:pt idx="2687">
                  <c:v>18.659722222221983</c:v>
                </c:pt>
                <c:pt idx="2688">
                  <c:v>18.666666666666451</c:v>
                </c:pt>
                <c:pt idx="2689">
                  <c:v>18.673611111110894</c:v>
                </c:pt>
                <c:pt idx="2690">
                  <c:v>18.680555555555326</c:v>
                </c:pt>
                <c:pt idx="2691">
                  <c:v>18.68749999999978</c:v>
                </c:pt>
                <c:pt idx="2692">
                  <c:v>18.69444444444423</c:v>
                </c:pt>
                <c:pt idx="2693">
                  <c:v>18.701388888888665</c:v>
                </c:pt>
                <c:pt idx="2694">
                  <c:v>18.708333333333066</c:v>
                </c:pt>
                <c:pt idx="2695">
                  <c:v>18.715277777777533</c:v>
                </c:pt>
                <c:pt idx="2696">
                  <c:v>18.722222222221955</c:v>
                </c:pt>
                <c:pt idx="2697">
                  <c:v>18.729166666666437</c:v>
                </c:pt>
                <c:pt idx="2698">
                  <c:v>18.73611111111089</c:v>
                </c:pt>
                <c:pt idx="2699">
                  <c:v>18.743055555555323</c:v>
                </c:pt>
                <c:pt idx="2700">
                  <c:v>18.749999999999766</c:v>
                </c:pt>
                <c:pt idx="2701">
                  <c:v>18.756944444444208</c:v>
                </c:pt>
                <c:pt idx="2702">
                  <c:v>18.763888888888651</c:v>
                </c:pt>
                <c:pt idx="2703">
                  <c:v>18.770833333333073</c:v>
                </c:pt>
                <c:pt idx="2704">
                  <c:v>18.777777777777526</c:v>
                </c:pt>
                <c:pt idx="2705">
                  <c:v>18.784722222221941</c:v>
                </c:pt>
                <c:pt idx="2706">
                  <c:v>18.79166666666643</c:v>
                </c:pt>
                <c:pt idx="2707">
                  <c:v>18.798611111110866</c:v>
                </c:pt>
                <c:pt idx="2708">
                  <c:v>18.805555555555291</c:v>
                </c:pt>
                <c:pt idx="2709">
                  <c:v>18.812499999999734</c:v>
                </c:pt>
                <c:pt idx="2710">
                  <c:v>18.819444444444194</c:v>
                </c:pt>
                <c:pt idx="2711">
                  <c:v>18.826388888888637</c:v>
                </c:pt>
                <c:pt idx="2712">
                  <c:v>18.833333333333062</c:v>
                </c:pt>
                <c:pt idx="2713">
                  <c:v>18.840277777777523</c:v>
                </c:pt>
                <c:pt idx="2714">
                  <c:v>18.847222222221941</c:v>
                </c:pt>
                <c:pt idx="2715">
                  <c:v>18.854166666666437</c:v>
                </c:pt>
                <c:pt idx="2716">
                  <c:v>18.861111111110851</c:v>
                </c:pt>
                <c:pt idx="2717">
                  <c:v>18.868055555555287</c:v>
                </c:pt>
                <c:pt idx="2718">
                  <c:v>18.874999999999737</c:v>
                </c:pt>
                <c:pt idx="2719">
                  <c:v>18.881944444444191</c:v>
                </c:pt>
                <c:pt idx="2720">
                  <c:v>18.88888888888863</c:v>
                </c:pt>
                <c:pt idx="2721">
                  <c:v>18.895833333333041</c:v>
                </c:pt>
                <c:pt idx="2722">
                  <c:v>18.90277777777748</c:v>
                </c:pt>
                <c:pt idx="2723">
                  <c:v>18.909722222221905</c:v>
                </c:pt>
                <c:pt idx="2724">
                  <c:v>18.916666666666387</c:v>
                </c:pt>
                <c:pt idx="2725">
                  <c:v>18.923611111110826</c:v>
                </c:pt>
                <c:pt idx="2726">
                  <c:v>18.93055555555528</c:v>
                </c:pt>
                <c:pt idx="2727">
                  <c:v>18.937499999999723</c:v>
                </c:pt>
                <c:pt idx="2728">
                  <c:v>18.944444444444166</c:v>
                </c:pt>
                <c:pt idx="2729">
                  <c:v>18.951388888888626</c:v>
                </c:pt>
                <c:pt idx="2730">
                  <c:v>18.958333333333005</c:v>
                </c:pt>
                <c:pt idx="2731">
                  <c:v>18.965277777777473</c:v>
                </c:pt>
                <c:pt idx="2732">
                  <c:v>18.972222222221895</c:v>
                </c:pt>
                <c:pt idx="2733">
                  <c:v>18.97916666666638</c:v>
                </c:pt>
                <c:pt idx="2734">
                  <c:v>18.986111111110823</c:v>
                </c:pt>
                <c:pt idx="2735">
                  <c:v>18.993055555555266</c:v>
                </c:pt>
                <c:pt idx="2736">
                  <c:v>18.999999999999709</c:v>
                </c:pt>
                <c:pt idx="2737">
                  <c:v>19.006944444444155</c:v>
                </c:pt>
                <c:pt idx="2738">
                  <c:v>19.013888888888623</c:v>
                </c:pt>
                <c:pt idx="2739">
                  <c:v>19.020833333333012</c:v>
                </c:pt>
                <c:pt idx="2740">
                  <c:v>19.02777777777748</c:v>
                </c:pt>
                <c:pt idx="2741">
                  <c:v>19.034722222221905</c:v>
                </c:pt>
                <c:pt idx="2742">
                  <c:v>19.041666666666366</c:v>
                </c:pt>
                <c:pt idx="2743">
                  <c:v>19.048611111110809</c:v>
                </c:pt>
                <c:pt idx="2744">
                  <c:v>19.055555555555252</c:v>
                </c:pt>
                <c:pt idx="2745">
                  <c:v>19.062499999999673</c:v>
                </c:pt>
                <c:pt idx="2746">
                  <c:v>19.069444444444127</c:v>
                </c:pt>
                <c:pt idx="2747">
                  <c:v>19.076388888888591</c:v>
                </c:pt>
                <c:pt idx="2748">
                  <c:v>19.083333333332984</c:v>
                </c:pt>
                <c:pt idx="2749">
                  <c:v>19.090277777777466</c:v>
                </c:pt>
                <c:pt idx="2750">
                  <c:v>19.09722222222188</c:v>
                </c:pt>
                <c:pt idx="2751">
                  <c:v>19.104166666666355</c:v>
                </c:pt>
                <c:pt idx="2752">
                  <c:v>19.111111111110823</c:v>
                </c:pt>
                <c:pt idx="2753">
                  <c:v>19.118055555555237</c:v>
                </c:pt>
                <c:pt idx="2754">
                  <c:v>19.124999999999691</c:v>
                </c:pt>
                <c:pt idx="2755">
                  <c:v>19.131944444444144</c:v>
                </c:pt>
                <c:pt idx="2756">
                  <c:v>19.138888888888598</c:v>
                </c:pt>
                <c:pt idx="2757">
                  <c:v>19.14583333333298</c:v>
                </c:pt>
                <c:pt idx="2758">
                  <c:v>19.152777777777452</c:v>
                </c:pt>
                <c:pt idx="2759">
                  <c:v>19.159722222221873</c:v>
                </c:pt>
                <c:pt idx="2760">
                  <c:v>19.166666666666327</c:v>
                </c:pt>
                <c:pt idx="2761">
                  <c:v>19.173611111110791</c:v>
                </c:pt>
                <c:pt idx="2762">
                  <c:v>19.180555555555223</c:v>
                </c:pt>
                <c:pt idx="2763">
                  <c:v>19.187499999999666</c:v>
                </c:pt>
                <c:pt idx="2764">
                  <c:v>19.194444444444127</c:v>
                </c:pt>
                <c:pt idx="2765">
                  <c:v>19.201388888888555</c:v>
                </c:pt>
                <c:pt idx="2766">
                  <c:v>19.208333333332956</c:v>
                </c:pt>
                <c:pt idx="2767">
                  <c:v>19.215277777777427</c:v>
                </c:pt>
                <c:pt idx="2768">
                  <c:v>19.222222222221845</c:v>
                </c:pt>
                <c:pt idx="2769">
                  <c:v>19.229166666666323</c:v>
                </c:pt>
                <c:pt idx="2770">
                  <c:v>19.236111111110784</c:v>
                </c:pt>
                <c:pt idx="2771">
                  <c:v>19.243055555555209</c:v>
                </c:pt>
                <c:pt idx="2772">
                  <c:v>19.249999999999652</c:v>
                </c:pt>
                <c:pt idx="2773">
                  <c:v>19.256944444444095</c:v>
                </c:pt>
                <c:pt idx="2774">
                  <c:v>19.263888888888538</c:v>
                </c:pt>
                <c:pt idx="2775">
                  <c:v>19.270833333332963</c:v>
                </c:pt>
                <c:pt idx="2776">
                  <c:v>19.277777777777423</c:v>
                </c:pt>
                <c:pt idx="2777">
                  <c:v>19.284722222221824</c:v>
                </c:pt>
                <c:pt idx="2778">
                  <c:v>19.291666666666309</c:v>
                </c:pt>
                <c:pt idx="2779">
                  <c:v>19.298611111110752</c:v>
                </c:pt>
                <c:pt idx="2780">
                  <c:v>19.305555555555188</c:v>
                </c:pt>
                <c:pt idx="2781">
                  <c:v>19.312499999999627</c:v>
                </c:pt>
                <c:pt idx="2782">
                  <c:v>19.319444444444091</c:v>
                </c:pt>
                <c:pt idx="2783">
                  <c:v>19.32638888888853</c:v>
                </c:pt>
                <c:pt idx="2784">
                  <c:v>19.333333333332948</c:v>
                </c:pt>
                <c:pt idx="2785">
                  <c:v>19.340277777777409</c:v>
                </c:pt>
                <c:pt idx="2786">
                  <c:v>19.347222222221824</c:v>
                </c:pt>
                <c:pt idx="2787">
                  <c:v>19.354166666666295</c:v>
                </c:pt>
                <c:pt idx="2788">
                  <c:v>19.361111111110738</c:v>
                </c:pt>
                <c:pt idx="2789">
                  <c:v>19.368055555555181</c:v>
                </c:pt>
                <c:pt idx="2790">
                  <c:v>19.374999999999631</c:v>
                </c:pt>
                <c:pt idx="2791">
                  <c:v>19.381944444444084</c:v>
                </c:pt>
                <c:pt idx="2792">
                  <c:v>19.388888888888527</c:v>
                </c:pt>
                <c:pt idx="2793">
                  <c:v>19.395833333332924</c:v>
                </c:pt>
                <c:pt idx="2794">
                  <c:v>19.402777777777356</c:v>
                </c:pt>
                <c:pt idx="2795">
                  <c:v>19.409722222221799</c:v>
                </c:pt>
                <c:pt idx="2796">
                  <c:v>19.416666666666281</c:v>
                </c:pt>
                <c:pt idx="2797">
                  <c:v>19.423611111110723</c:v>
                </c:pt>
                <c:pt idx="2798">
                  <c:v>19.430555555555166</c:v>
                </c:pt>
                <c:pt idx="2799">
                  <c:v>19.437499999999609</c:v>
                </c:pt>
                <c:pt idx="2800">
                  <c:v>19.444444444444052</c:v>
                </c:pt>
                <c:pt idx="2801">
                  <c:v>19.451388888888495</c:v>
                </c:pt>
                <c:pt idx="2802">
                  <c:v>19.458333333332899</c:v>
                </c:pt>
                <c:pt idx="2803">
                  <c:v>19.465277777777345</c:v>
                </c:pt>
                <c:pt idx="2804">
                  <c:v>19.472222222221784</c:v>
                </c:pt>
                <c:pt idx="2805">
                  <c:v>19.479166666666266</c:v>
                </c:pt>
                <c:pt idx="2806">
                  <c:v>19.486111111110709</c:v>
                </c:pt>
                <c:pt idx="2807">
                  <c:v>19.493055555555152</c:v>
                </c:pt>
                <c:pt idx="2808">
                  <c:v>19.499999999999588</c:v>
                </c:pt>
                <c:pt idx="2809">
                  <c:v>19.506944444444038</c:v>
                </c:pt>
                <c:pt idx="2810">
                  <c:v>19.513888888888509</c:v>
                </c:pt>
                <c:pt idx="2811">
                  <c:v>19.520833333332906</c:v>
                </c:pt>
                <c:pt idx="2812">
                  <c:v>19.527777777777349</c:v>
                </c:pt>
                <c:pt idx="2813">
                  <c:v>19.534722222221788</c:v>
                </c:pt>
                <c:pt idx="2814">
                  <c:v>19.541666666666252</c:v>
                </c:pt>
                <c:pt idx="2815">
                  <c:v>19.548611111110688</c:v>
                </c:pt>
                <c:pt idx="2816">
                  <c:v>19.555555555555127</c:v>
                </c:pt>
                <c:pt idx="2817">
                  <c:v>19.562499999999563</c:v>
                </c:pt>
                <c:pt idx="2818">
                  <c:v>19.569444444444024</c:v>
                </c:pt>
                <c:pt idx="2819">
                  <c:v>19.576388888888484</c:v>
                </c:pt>
                <c:pt idx="2820">
                  <c:v>19.58333333333287</c:v>
                </c:pt>
                <c:pt idx="2821">
                  <c:v>19.590277777777324</c:v>
                </c:pt>
                <c:pt idx="2822">
                  <c:v>19.597222222221774</c:v>
                </c:pt>
                <c:pt idx="2823">
                  <c:v>19.604166666666238</c:v>
                </c:pt>
                <c:pt idx="2824">
                  <c:v>19.611111111110713</c:v>
                </c:pt>
                <c:pt idx="2825">
                  <c:v>19.618055555555131</c:v>
                </c:pt>
                <c:pt idx="2826">
                  <c:v>19.624999999999584</c:v>
                </c:pt>
                <c:pt idx="2827">
                  <c:v>19.631944444444038</c:v>
                </c:pt>
                <c:pt idx="2828">
                  <c:v>19.638888888888488</c:v>
                </c:pt>
                <c:pt idx="2829">
                  <c:v>19.645833333332874</c:v>
                </c:pt>
                <c:pt idx="2830">
                  <c:v>19.652777777777313</c:v>
                </c:pt>
                <c:pt idx="2831">
                  <c:v>19.659722222221763</c:v>
                </c:pt>
                <c:pt idx="2832">
                  <c:v>19.666666666666224</c:v>
                </c:pt>
                <c:pt idx="2833">
                  <c:v>19.673611111110684</c:v>
                </c:pt>
                <c:pt idx="2834">
                  <c:v>19.680555555555109</c:v>
                </c:pt>
                <c:pt idx="2835">
                  <c:v>19.687499999999552</c:v>
                </c:pt>
                <c:pt idx="2836">
                  <c:v>19.694444444443992</c:v>
                </c:pt>
                <c:pt idx="2837">
                  <c:v>19.701388888888438</c:v>
                </c:pt>
                <c:pt idx="2838">
                  <c:v>19.708333333332845</c:v>
                </c:pt>
                <c:pt idx="2839">
                  <c:v>19.715277777777306</c:v>
                </c:pt>
                <c:pt idx="2840">
                  <c:v>19.722222222221724</c:v>
                </c:pt>
                <c:pt idx="2841">
                  <c:v>19.72916666666621</c:v>
                </c:pt>
                <c:pt idx="2842">
                  <c:v>19.73611111111067</c:v>
                </c:pt>
                <c:pt idx="2843">
                  <c:v>19.743055555555092</c:v>
                </c:pt>
                <c:pt idx="2844">
                  <c:v>19.749999999999527</c:v>
                </c:pt>
                <c:pt idx="2845">
                  <c:v>19.756944444443981</c:v>
                </c:pt>
                <c:pt idx="2846">
                  <c:v>19.763888888888431</c:v>
                </c:pt>
                <c:pt idx="2847">
                  <c:v>19.770833333332849</c:v>
                </c:pt>
                <c:pt idx="2848">
                  <c:v>19.777777777777288</c:v>
                </c:pt>
                <c:pt idx="2849">
                  <c:v>19.78472222222171</c:v>
                </c:pt>
                <c:pt idx="2850">
                  <c:v>19.791666666666192</c:v>
                </c:pt>
                <c:pt idx="2851">
                  <c:v>19.798611111110628</c:v>
                </c:pt>
                <c:pt idx="2852">
                  <c:v>19.805555555555081</c:v>
                </c:pt>
                <c:pt idx="2853">
                  <c:v>19.812499999999524</c:v>
                </c:pt>
                <c:pt idx="2854">
                  <c:v>19.819444444443967</c:v>
                </c:pt>
                <c:pt idx="2855">
                  <c:v>19.826388888888427</c:v>
                </c:pt>
                <c:pt idx="2856">
                  <c:v>19.833333333332824</c:v>
                </c:pt>
                <c:pt idx="2857">
                  <c:v>19.840277777777274</c:v>
                </c:pt>
                <c:pt idx="2858">
                  <c:v>19.847222222221713</c:v>
                </c:pt>
                <c:pt idx="2859">
                  <c:v>19.854166666666195</c:v>
                </c:pt>
                <c:pt idx="2860">
                  <c:v>19.861111111110631</c:v>
                </c:pt>
                <c:pt idx="2861">
                  <c:v>19.868055555555067</c:v>
                </c:pt>
                <c:pt idx="2862">
                  <c:v>19.874999999999527</c:v>
                </c:pt>
                <c:pt idx="2863">
                  <c:v>19.881944444443953</c:v>
                </c:pt>
                <c:pt idx="2864">
                  <c:v>19.888888888888392</c:v>
                </c:pt>
                <c:pt idx="2865">
                  <c:v>19.895833333332813</c:v>
                </c:pt>
                <c:pt idx="2866">
                  <c:v>19.902777777777246</c:v>
                </c:pt>
                <c:pt idx="2867">
                  <c:v>19.909722222221689</c:v>
                </c:pt>
                <c:pt idx="2868">
                  <c:v>19.916666666666167</c:v>
                </c:pt>
                <c:pt idx="2869">
                  <c:v>19.92361111111061</c:v>
                </c:pt>
                <c:pt idx="2870">
                  <c:v>19.930555555555053</c:v>
                </c:pt>
                <c:pt idx="2871">
                  <c:v>19.937499999999496</c:v>
                </c:pt>
                <c:pt idx="2872">
                  <c:v>19.944444444443914</c:v>
                </c:pt>
                <c:pt idx="2873">
                  <c:v>19.951388888888381</c:v>
                </c:pt>
                <c:pt idx="2874">
                  <c:v>19.958333333332789</c:v>
                </c:pt>
                <c:pt idx="2875">
                  <c:v>19.965277777777231</c:v>
                </c:pt>
                <c:pt idx="2876">
                  <c:v>19.972222222221678</c:v>
                </c:pt>
                <c:pt idx="2877">
                  <c:v>19.979166666666153</c:v>
                </c:pt>
                <c:pt idx="2878">
                  <c:v>19.986111111110596</c:v>
                </c:pt>
                <c:pt idx="2879">
                  <c:v>19.993055555555028</c:v>
                </c:pt>
                <c:pt idx="2880">
                  <c:v>19.999999999999481</c:v>
                </c:pt>
                <c:pt idx="2881">
                  <c:v>20.006944444443924</c:v>
                </c:pt>
                <c:pt idx="2882">
                  <c:v>20.013888888888385</c:v>
                </c:pt>
                <c:pt idx="2883">
                  <c:v>20.020833333332792</c:v>
                </c:pt>
                <c:pt idx="2884">
                  <c:v>20.027777777777235</c:v>
                </c:pt>
                <c:pt idx="2885">
                  <c:v>20.034722222221689</c:v>
                </c:pt>
                <c:pt idx="2886">
                  <c:v>20.041666666666128</c:v>
                </c:pt>
                <c:pt idx="2887">
                  <c:v>20.048611111110581</c:v>
                </c:pt>
                <c:pt idx="2888">
                  <c:v>20.055555555555024</c:v>
                </c:pt>
                <c:pt idx="2889">
                  <c:v>20.062499999999449</c:v>
                </c:pt>
                <c:pt idx="2890">
                  <c:v>20.069444444443892</c:v>
                </c:pt>
                <c:pt idx="2891">
                  <c:v>20.076388888888353</c:v>
                </c:pt>
                <c:pt idx="2892">
                  <c:v>20.083333333332764</c:v>
                </c:pt>
                <c:pt idx="2893">
                  <c:v>20.090277777777217</c:v>
                </c:pt>
                <c:pt idx="2894">
                  <c:v>20.097222222221664</c:v>
                </c:pt>
                <c:pt idx="2895">
                  <c:v>20.104166666666131</c:v>
                </c:pt>
                <c:pt idx="2896">
                  <c:v>20.111111111110603</c:v>
                </c:pt>
                <c:pt idx="2897">
                  <c:v>20.118055555555028</c:v>
                </c:pt>
                <c:pt idx="2898">
                  <c:v>20.124999999999471</c:v>
                </c:pt>
                <c:pt idx="2899">
                  <c:v>20.131944444443914</c:v>
                </c:pt>
                <c:pt idx="2900">
                  <c:v>20.138888888888356</c:v>
                </c:pt>
                <c:pt idx="2901">
                  <c:v>20.145833333332764</c:v>
                </c:pt>
                <c:pt idx="2902">
                  <c:v>20.152777777777207</c:v>
                </c:pt>
                <c:pt idx="2903">
                  <c:v>20.159722222221649</c:v>
                </c:pt>
                <c:pt idx="2904">
                  <c:v>20.16666666666611</c:v>
                </c:pt>
                <c:pt idx="2905">
                  <c:v>20.173611111110571</c:v>
                </c:pt>
                <c:pt idx="2906">
                  <c:v>20.180555555554996</c:v>
                </c:pt>
                <c:pt idx="2907">
                  <c:v>20.187499999999439</c:v>
                </c:pt>
                <c:pt idx="2908">
                  <c:v>20.194444444443885</c:v>
                </c:pt>
                <c:pt idx="2909">
                  <c:v>20.201388888888324</c:v>
                </c:pt>
                <c:pt idx="2910">
                  <c:v>20.208333333332732</c:v>
                </c:pt>
                <c:pt idx="2911">
                  <c:v>20.215277777777192</c:v>
                </c:pt>
                <c:pt idx="2912">
                  <c:v>20.222222222221617</c:v>
                </c:pt>
                <c:pt idx="2913">
                  <c:v>20.229166666666096</c:v>
                </c:pt>
                <c:pt idx="2914">
                  <c:v>20.236111111110556</c:v>
                </c:pt>
                <c:pt idx="2915">
                  <c:v>20.243055555554985</c:v>
                </c:pt>
                <c:pt idx="2916">
                  <c:v>20.249999999999424</c:v>
                </c:pt>
                <c:pt idx="2917">
                  <c:v>20.256944444443867</c:v>
                </c:pt>
                <c:pt idx="2918">
                  <c:v>20.26388888888831</c:v>
                </c:pt>
                <c:pt idx="2919">
                  <c:v>20.270833333332735</c:v>
                </c:pt>
                <c:pt idx="2920">
                  <c:v>20.277777777777189</c:v>
                </c:pt>
                <c:pt idx="2921">
                  <c:v>20.284722222221603</c:v>
                </c:pt>
                <c:pt idx="2922">
                  <c:v>20.291666666666085</c:v>
                </c:pt>
                <c:pt idx="2923">
                  <c:v>20.298611111110525</c:v>
                </c:pt>
                <c:pt idx="2924">
                  <c:v>20.305555555554967</c:v>
                </c:pt>
                <c:pt idx="2925">
                  <c:v>20.31249999999941</c:v>
                </c:pt>
                <c:pt idx="2926">
                  <c:v>20.319444444443853</c:v>
                </c:pt>
                <c:pt idx="2927">
                  <c:v>20.326388888888296</c:v>
                </c:pt>
                <c:pt idx="2928">
                  <c:v>20.333333333332718</c:v>
                </c:pt>
                <c:pt idx="2929">
                  <c:v>20.340277777777182</c:v>
                </c:pt>
                <c:pt idx="2930">
                  <c:v>20.347222222221607</c:v>
                </c:pt>
                <c:pt idx="2931">
                  <c:v>20.354166666666089</c:v>
                </c:pt>
                <c:pt idx="2932">
                  <c:v>20.361111111110528</c:v>
                </c:pt>
                <c:pt idx="2933">
                  <c:v>20.368055555554953</c:v>
                </c:pt>
                <c:pt idx="2934">
                  <c:v>20.374999999999396</c:v>
                </c:pt>
                <c:pt idx="2935">
                  <c:v>20.381944444443839</c:v>
                </c:pt>
                <c:pt idx="2936">
                  <c:v>20.388888888888285</c:v>
                </c:pt>
                <c:pt idx="2937">
                  <c:v>20.395833333332707</c:v>
                </c:pt>
                <c:pt idx="2938">
                  <c:v>20.402777777777132</c:v>
                </c:pt>
                <c:pt idx="2939">
                  <c:v>20.409722222221578</c:v>
                </c:pt>
                <c:pt idx="2940">
                  <c:v>20.416666666666053</c:v>
                </c:pt>
                <c:pt idx="2941">
                  <c:v>20.423611111110496</c:v>
                </c:pt>
                <c:pt idx="2942">
                  <c:v>20.430555555554939</c:v>
                </c:pt>
                <c:pt idx="2943">
                  <c:v>20.437499999999382</c:v>
                </c:pt>
                <c:pt idx="2944">
                  <c:v>20.444444444443807</c:v>
                </c:pt>
                <c:pt idx="2945">
                  <c:v>20.451388888888268</c:v>
                </c:pt>
                <c:pt idx="2946">
                  <c:v>20.458333333332682</c:v>
                </c:pt>
                <c:pt idx="2947">
                  <c:v>20.465277777777118</c:v>
                </c:pt>
                <c:pt idx="2948">
                  <c:v>20.472222222221564</c:v>
                </c:pt>
                <c:pt idx="2949">
                  <c:v>20.479166666666039</c:v>
                </c:pt>
                <c:pt idx="2950">
                  <c:v>20.486111111110485</c:v>
                </c:pt>
                <c:pt idx="2951">
                  <c:v>20.493055555554925</c:v>
                </c:pt>
                <c:pt idx="2952">
                  <c:v>20.49999999999935</c:v>
                </c:pt>
                <c:pt idx="2953">
                  <c:v>20.50694444444381</c:v>
                </c:pt>
                <c:pt idx="2954">
                  <c:v>20.513888888888271</c:v>
                </c:pt>
                <c:pt idx="2955">
                  <c:v>20.520833333332689</c:v>
                </c:pt>
                <c:pt idx="2956">
                  <c:v>20.527777777777121</c:v>
                </c:pt>
                <c:pt idx="2957">
                  <c:v>20.534722222221582</c:v>
                </c:pt>
                <c:pt idx="2958">
                  <c:v>20.541666666666025</c:v>
                </c:pt>
                <c:pt idx="2959">
                  <c:v>20.548611111110468</c:v>
                </c:pt>
                <c:pt idx="2960">
                  <c:v>20.555555555554911</c:v>
                </c:pt>
                <c:pt idx="2961">
                  <c:v>20.562499999999318</c:v>
                </c:pt>
                <c:pt idx="2962">
                  <c:v>20.569444444443789</c:v>
                </c:pt>
                <c:pt idx="2963">
                  <c:v>20.576388888888239</c:v>
                </c:pt>
                <c:pt idx="2964">
                  <c:v>20.58333333333265</c:v>
                </c:pt>
                <c:pt idx="2965">
                  <c:v>20.590277777777107</c:v>
                </c:pt>
                <c:pt idx="2966">
                  <c:v>20.59722222222155</c:v>
                </c:pt>
                <c:pt idx="2967">
                  <c:v>20.604166666666028</c:v>
                </c:pt>
                <c:pt idx="2968">
                  <c:v>20.611111111110493</c:v>
                </c:pt>
                <c:pt idx="2969">
                  <c:v>20.618055555554914</c:v>
                </c:pt>
                <c:pt idx="2970">
                  <c:v>20.624999999999339</c:v>
                </c:pt>
                <c:pt idx="2971">
                  <c:v>20.631944444443807</c:v>
                </c:pt>
                <c:pt idx="2972">
                  <c:v>20.638888888888243</c:v>
                </c:pt>
                <c:pt idx="2973">
                  <c:v>20.64583333333265</c:v>
                </c:pt>
                <c:pt idx="2974">
                  <c:v>20.652777777777093</c:v>
                </c:pt>
                <c:pt idx="2975">
                  <c:v>20.659722222221536</c:v>
                </c:pt>
                <c:pt idx="2976">
                  <c:v>20.666666666665989</c:v>
                </c:pt>
                <c:pt idx="2977">
                  <c:v>20.673611111110457</c:v>
                </c:pt>
                <c:pt idx="2978">
                  <c:v>20.680555555554893</c:v>
                </c:pt>
                <c:pt idx="2979">
                  <c:v>20.687499999999307</c:v>
                </c:pt>
                <c:pt idx="2980">
                  <c:v>20.694444444443768</c:v>
                </c:pt>
                <c:pt idx="2981">
                  <c:v>20.701388888888211</c:v>
                </c:pt>
                <c:pt idx="2982">
                  <c:v>20.708333333332618</c:v>
                </c:pt>
                <c:pt idx="2983">
                  <c:v>20.715277777777089</c:v>
                </c:pt>
                <c:pt idx="2984">
                  <c:v>20.722222222221504</c:v>
                </c:pt>
                <c:pt idx="2985">
                  <c:v>20.729166666665982</c:v>
                </c:pt>
                <c:pt idx="2986">
                  <c:v>20.736111111110446</c:v>
                </c:pt>
                <c:pt idx="2987">
                  <c:v>20.743055555554868</c:v>
                </c:pt>
                <c:pt idx="2988">
                  <c:v>20.749999999999293</c:v>
                </c:pt>
                <c:pt idx="2989">
                  <c:v>20.756944444443754</c:v>
                </c:pt>
                <c:pt idx="2990">
                  <c:v>20.763888888888197</c:v>
                </c:pt>
                <c:pt idx="2991">
                  <c:v>20.770833333332629</c:v>
                </c:pt>
                <c:pt idx="2992">
                  <c:v>20.777777777777082</c:v>
                </c:pt>
                <c:pt idx="2993">
                  <c:v>20.78472222222149</c:v>
                </c:pt>
                <c:pt idx="2994">
                  <c:v>20.79166666666595</c:v>
                </c:pt>
                <c:pt idx="2995">
                  <c:v>20.798611111110411</c:v>
                </c:pt>
                <c:pt idx="2996">
                  <c:v>20.805555555554854</c:v>
                </c:pt>
                <c:pt idx="2997">
                  <c:v>20.812499999999289</c:v>
                </c:pt>
                <c:pt idx="2998">
                  <c:v>20.819444444443739</c:v>
                </c:pt>
                <c:pt idx="2999">
                  <c:v>20.826388888888193</c:v>
                </c:pt>
                <c:pt idx="3000">
                  <c:v>20.833333333332622</c:v>
                </c:pt>
                <c:pt idx="3001">
                  <c:v>20.84027777777705</c:v>
                </c:pt>
                <c:pt idx="3002">
                  <c:v>20.847222222221493</c:v>
                </c:pt>
                <c:pt idx="3003">
                  <c:v>20.854166666665954</c:v>
                </c:pt>
                <c:pt idx="3004">
                  <c:v>20.861111111110397</c:v>
                </c:pt>
                <c:pt idx="3005">
                  <c:v>20.868055555554839</c:v>
                </c:pt>
                <c:pt idx="3006">
                  <c:v>20.874999999999293</c:v>
                </c:pt>
                <c:pt idx="3007">
                  <c:v>20.881944444443725</c:v>
                </c:pt>
                <c:pt idx="3008">
                  <c:v>20.888888888888168</c:v>
                </c:pt>
                <c:pt idx="3009">
                  <c:v>20.895833333332593</c:v>
                </c:pt>
                <c:pt idx="3010">
                  <c:v>20.902777777777018</c:v>
                </c:pt>
                <c:pt idx="3011">
                  <c:v>20.909722222221468</c:v>
                </c:pt>
                <c:pt idx="3012">
                  <c:v>20.916666666665929</c:v>
                </c:pt>
                <c:pt idx="3013">
                  <c:v>20.923611111110382</c:v>
                </c:pt>
                <c:pt idx="3014">
                  <c:v>20.930555555554825</c:v>
                </c:pt>
                <c:pt idx="3015">
                  <c:v>20.93749999999925</c:v>
                </c:pt>
                <c:pt idx="3016">
                  <c:v>20.944444444443693</c:v>
                </c:pt>
                <c:pt idx="3017">
                  <c:v>20.951388888888154</c:v>
                </c:pt>
                <c:pt idx="3018">
                  <c:v>20.958333333332568</c:v>
                </c:pt>
                <c:pt idx="3019">
                  <c:v>20.965277777777004</c:v>
                </c:pt>
                <c:pt idx="3020">
                  <c:v>20.972222222221454</c:v>
                </c:pt>
                <c:pt idx="3021">
                  <c:v>20.979166666665922</c:v>
                </c:pt>
                <c:pt idx="3022">
                  <c:v>20.98611111111035</c:v>
                </c:pt>
                <c:pt idx="3023">
                  <c:v>20.993055555554811</c:v>
                </c:pt>
                <c:pt idx="3024">
                  <c:v>20.999999999999236</c:v>
                </c:pt>
                <c:pt idx="3025">
                  <c:v>21.006944444443697</c:v>
                </c:pt>
                <c:pt idx="3026">
                  <c:v>21.013888888888157</c:v>
                </c:pt>
                <c:pt idx="3027">
                  <c:v>21.020833333332583</c:v>
                </c:pt>
                <c:pt idx="3028">
                  <c:v>21.027777777777022</c:v>
                </c:pt>
                <c:pt idx="3029">
                  <c:v>21.03472222222145</c:v>
                </c:pt>
                <c:pt idx="3030">
                  <c:v>21.041666666665893</c:v>
                </c:pt>
                <c:pt idx="3031">
                  <c:v>21.048611111110336</c:v>
                </c:pt>
                <c:pt idx="3032">
                  <c:v>21.055555555554797</c:v>
                </c:pt>
                <c:pt idx="3033">
                  <c:v>21.062499999999211</c:v>
                </c:pt>
                <c:pt idx="3034">
                  <c:v>21.069444444443683</c:v>
                </c:pt>
                <c:pt idx="3035">
                  <c:v>21.076388888888125</c:v>
                </c:pt>
                <c:pt idx="3036">
                  <c:v>21.083333333332533</c:v>
                </c:pt>
                <c:pt idx="3037">
                  <c:v>21.090277777776993</c:v>
                </c:pt>
                <c:pt idx="3038">
                  <c:v>21.097222222221436</c:v>
                </c:pt>
                <c:pt idx="3039">
                  <c:v>21.104166666665897</c:v>
                </c:pt>
                <c:pt idx="3040">
                  <c:v>21.111111111110358</c:v>
                </c:pt>
                <c:pt idx="3041">
                  <c:v>21.118055555554804</c:v>
                </c:pt>
                <c:pt idx="3042">
                  <c:v>21.124999999999233</c:v>
                </c:pt>
                <c:pt idx="3043">
                  <c:v>21.131944444443697</c:v>
                </c:pt>
                <c:pt idx="3044">
                  <c:v>21.138888888888136</c:v>
                </c:pt>
                <c:pt idx="3045">
                  <c:v>21.145833333332536</c:v>
                </c:pt>
                <c:pt idx="3046">
                  <c:v>21.152777777776986</c:v>
                </c:pt>
                <c:pt idx="3047">
                  <c:v>21.159722222221429</c:v>
                </c:pt>
                <c:pt idx="3048">
                  <c:v>21.166666666665883</c:v>
                </c:pt>
                <c:pt idx="3049">
                  <c:v>21.173611111110333</c:v>
                </c:pt>
                <c:pt idx="3050">
                  <c:v>21.180555555554768</c:v>
                </c:pt>
                <c:pt idx="3051">
                  <c:v>21.187499999999194</c:v>
                </c:pt>
                <c:pt idx="3052">
                  <c:v>21.194444444443654</c:v>
                </c:pt>
                <c:pt idx="3053">
                  <c:v>21.201388888888097</c:v>
                </c:pt>
                <c:pt idx="3054">
                  <c:v>21.208333333332515</c:v>
                </c:pt>
                <c:pt idx="3055">
                  <c:v>21.215277777776983</c:v>
                </c:pt>
                <c:pt idx="3056">
                  <c:v>21.222222222221401</c:v>
                </c:pt>
                <c:pt idx="3057">
                  <c:v>21.229166666665851</c:v>
                </c:pt>
                <c:pt idx="3058">
                  <c:v>21.236111111110311</c:v>
                </c:pt>
                <c:pt idx="3059">
                  <c:v>21.243055555554754</c:v>
                </c:pt>
                <c:pt idx="3060">
                  <c:v>21.249999999999186</c:v>
                </c:pt>
                <c:pt idx="3061">
                  <c:v>21.25694444444364</c:v>
                </c:pt>
                <c:pt idx="3062">
                  <c:v>21.26388888888809</c:v>
                </c:pt>
                <c:pt idx="3063">
                  <c:v>21.270833333332526</c:v>
                </c:pt>
                <c:pt idx="3064">
                  <c:v>21.277777777776969</c:v>
                </c:pt>
                <c:pt idx="3065">
                  <c:v>21.284722222221372</c:v>
                </c:pt>
                <c:pt idx="3066">
                  <c:v>21.291666666665837</c:v>
                </c:pt>
                <c:pt idx="3067">
                  <c:v>21.298611111110286</c:v>
                </c:pt>
                <c:pt idx="3068">
                  <c:v>21.30555555555474</c:v>
                </c:pt>
                <c:pt idx="3069">
                  <c:v>21.312499999999183</c:v>
                </c:pt>
                <c:pt idx="3070">
                  <c:v>21.319444444443633</c:v>
                </c:pt>
                <c:pt idx="3071">
                  <c:v>21.326388888888086</c:v>
                </c:pt>
                <c:pt idx="3072">
                  <c:v>21.333333333332494</c:v>
                </c:pt>
                <c:pt idx="3073">
                  <c:v>21.340277777776937</c:v>
                </c:pt>
                <c:pt idx="3074">
                  <c:v>21.347222222221372</c:v>
                </c:pt>
                <c:pt idx="3075">
                  <c:v>21.35416666666584</c:v>
                </c:pt>
                <c:pt idx="3076">
                  <c:v>21.36111111111029</c:v>
                </c:pt>
                <c:pt idx="3077">
                  <c:v>21.368055555554733</c:v>
                </c:pt>
                <c:pt idx="3078">
                  <c:v>21.374999999999186</c:v>
                </c:pt>
                <c:pt idx="3079">
                  <c:v>21.381944444443615</c:v>
                </c:pt>
                <c:pt idx="3080">
                  <c:v>21.388888888888054</c:v>
                </c:pt>
                <c:pt idx="3081">
                  <c:v>21.395833333332487</c:v>
                </c:pt>
                <c:pt idx="3082">
                  <c:v>21.402777777776915</c:v>
                </c:pt>
                <c:pt idx="3083">
                  <c:v>21.409722222221344</c:v>
                </c:pt>
                <c:pt idx="3084">
                  <c:v>21.416666666665826</c:v>
                </c:pt>
                <c:pt idx="3085">
                  <c:v>21.423611111110269</c:v>
                </c:pt>
                <c:pt idx="3086">
                  <c:v>21.430555555554715</c:v>
                </c:pt>
                <c:pt idx="3087">
                  <c:v>21.437499999999137</c:v>
                </c:pt>
                <c:pt idx="3088">
                  <c:v>21.444444444443587</c:v>
                </c:pt>
                <c:pt idx="3089">
                  <c:v>21.45138888888804</c:v>
                </c:pt>
                <c:pt idx="3090">
                  <c:v>21.458333333332465</c:v>
                </c:pt>
                <c:pt idx="3091">
                  <c:v>21.465277777776901</c:v>
                </c:pt>
                <c:pt idx="3092">
                  <c:v>21.472222222221323</c:v>
                </c:pt>
                <c:pt idx="3093">
                  <c:v>21.479166666665812</c:v>
                </c:pt>
                <c:pt idx="3094">
                  <c:v>21.486111111110237</c:v>
                </c:pt>
                <c:pt idx="3095">
                  <c:v>21.493055555554697</c:v>
                </c:pt>
                <c:pt idx="3096">
                  <c:v>21.499999999999126</c:v>
                </c:pt>
                <c:pt idx="3097">
                  <c:v>21.50694444444359</c:v>
                </c:pt>
                <c:pt idx="3098">
                  <c:v>21.513888888888047</c:v>
                </c:pt>
                <c:pt idx="3099">
                  <c:v>21.520833333332469</c:v>
                </c:pt>
                <c:pt idx="3100">
                  <c:v>21.527777777776912</c:v>
                </c:pt>
                <c:pt idx="3101">
                  <c:v>21.534722222221323</c:v>
                </c:pt>
                <c:pt idx="3102">
                  <c:v>21.541666666665787</c:v>
                </c:pt>
                <c:pt idx="3103">
                  <c:v>21.548611111110226</c:v>
                </c:pt>
                <c:pt idx="3104">
                  <c:v>21.55555555555469</c:v>
                </c:pt>
                <c:pt idx="3105">
                  <c:v>21.562499999999101</c:v>
                </c:pt>
                <c:pt idx="3106">
                  <c:v>21.569444444443569</c:v>
                </c:pt>
                <c:pt idx="3107">
                  <c:v>21.576388888888015</c:v>
                </c:pt>
                <c:pt idx="3108">
                  <c:v>21.583333333332423</c:v>
                </c:pt>
                <c:pt idx="3109">
                  <c:v>21.590277777776887</c:v>
                </c:pt>
                <c:pt idx="3110">
                  <c:v>21.597222222221315</c:v>
                </c:pt>
                <c:pt idx="3111">
                  <c:v>21.60416666666579</c:v>
                </c:pt>
                <c:pt idx="3112">
                  <c:v>21.611111111110247</c:v>
                </c:pt>
                <c:pt idx="3113">
                  <c:v>21.618055555554697</c:v>
                </c:pt>
                <c:pt idx="3114">
                  <c:v>21.624999999999115</c:v>
                </c:pt>
                <c:pt idx="3115">
                  <c:v>21.631944444443583</c:v>
                </c:pt>
                <c:pt idx="3116">
                  <c:v>21.638888888887998</c:v>
                </c:pt>
                <c:pt idx="3117">
                  <c:v>21.645833333332426</c:v>
                </c:pt>
                <c:pt idx="3118">
                  <c:v>21.652777777776883</c:v>
                </c:pt>
                <c:pt idx="3119">
                  <c:v>21.659722222221301</c:v>
                </c:pt>
                <c:pt idx="3120">
                  <c:v>21.666666666665769</c:v>
                </c:pt>
                <c:pt idx="3121">
                  <c:v>21.673611111110215</c:v>
                </c:pt>
                <c:pt idx="3122">
                  <c:v>21.680555555554655</c:v>
                </c:pt>
                <c:pt idx="3123">
                  <c:v>21.687499999999087</c:v>
                </c:pt>
                <c:pt idx="3124">
                  <c:v>21.69444444444354</c:v>
                </c:pt>
                <c:pt idx="3125">
                  <c:v>21.701388888887983</c:v>
                </c:pt>
                <c:pt idx="3126">
                  <c:v>21.708333333332408</c:v>
                </c:pt>
                <c:pt idx="3127">
                  <c:v>21.715277777776869</c:v>
                </c:pt>
                <c:pt idx="3128">
                  <c:v>21.722222222221269</c:v>
                </c:pt>
                <c:pt idx="3129">
                  <c:v>21.729166666665737</c:v>
                </c:pt>
                <c:pt idx="3130">
                  <c:v>21.736111111110198</c:v>
                </c:pt>
                <c:pt idx="3131">
                  <c:v>21.743055555554641</c:v>
                </c:pt>
                <c:pt idx="3132">
                  <c:v>21.749999999999083</c:v>
                </c:pt>
                <c:pt idx="3133">
                  <c:v>21.75694444444353</c:v>
                </c:pt>
                <c:pt idx="3134">
                  <c:v>21.763888888887969</c:v>
                </c:pt>
                <c:pt idx="3135">
                  <c:v>21.770833333332412</c:v>
                </c:pt>
                <c:pt idx="3136">
                  <c:v>21.777777777776837</c:v>
                </c:pt>
                <c:pt idx="3137">
                  <c:v>21.784722222221259</c:v>
                </c:pt>
                <c:pt idx="3138">
                  <c:v>21.791666666665726</c:v>
                </c:pt>
                <c:pt idx="3139">
                  <c:v>21.798611111110183</c:v>
                </c:pt>
                <c:pt idx="3140">
                  <c:v>21.80555555555463</c:v>
                </c:pt>
                <c:pt idx="3141">
                  <c:v>21.812499999999069</c:v>
                </c:pt>
                <c:pt idx="3142">
                  <c:v>21.81944444444353</c:v>
                </c:pt>
                <c:pt idx="3143">
                  <c:v>21.826388888887937</c:v>
                </c:pt>
                <c:pt idx="3144">
                  <c:v>21.833333333332373</c:v>
                </c:pt>
                <c:pt idx="3145">
                  <c:v>21.840277777776826</c:v>
                </c:pt>
                <c:pt idx="3146">
                  <c:v>21.847222222221266</c:v>
                </c:pt>
                <c:pt idx="3147">
                  <c:v>21.85416666666573</c:v>
                </c:pt>
                <c:pt idx="3148">
                  <c:v>21.861111111110187</c:v>
                </c:pt>
                <c:pt idx="3149">
                  <c:v>21.86805555555463</c:v>
                </c:pt>
                <c:pt idx="3150">
                  <c:v>21.874999999999055</c:v>
                </c:pt>
                <c:pt idx="3151">
                  <c:v>21.881944444443498</c:v>
                </c:pt>
                <c:pt idx="3152">
                  <c:v>21.888888888887926</c:v>
                </c:pt>
                <c:pt idx="3153">
                  <c:v>21.895833333332366</c:v>
                </c:pt>
                <c:pt idx="3154">
                  <c:v>21.902777777776809</c:v>
                </c:pt>
                <c:pt idx="3155">
                  <c:v>21.909722222221223</c:v>
                </c:pt>
                <c:pt idx="3156">
                  <c:v>21.916666666665712</c:v>
                </c:pt>
                <c:pt idx="3157">
                  <c:v>21.923611111110137</c:v>
                </c:pt>
                <c:pt idx="3158">
                  <c:v>21.930555555554598</c:v>
                </c:pt>
                <c:pt idx="3159">
                  <c:v>21.937499999999027</c:v>
                </c:pt>
                <c:pt idx="3160">
                  <c:v>21.944444444443484</c:v>
                </c:pt>
                <c:pt idx="3161">
                  <c:v>21.951388888887926</c:v>
                </c:pt>
                <c:pt idx="3162">
                  <c:v>21.958333333332323</c:v>
                </c:pt>
                <c:pt idx="3163">
                  <c:v>21.965277777776784</c:v>
                </c:pt>
                <c:pt idx="3164">
                  <c:v>21.972222222221209</c:v>
                </c:pt>
                <c:pt idx="3165">
                  <c:v>21.979166666665687</c:v>
                </c:pt>
                <c:pt idx="3166">
                  <c:v>21.986111111110127</c:v>
                </c:pt>
                <c:pt idx="3167">
                  <c:v>21.993055555554591</c:v>
                </c:pt>
                <c:pt idx="3168">
                  <c:v>21.999999999999027</c:v>
                </c:pt>
                <c:pt idx="3169">
                  <c:v>22.006944444443487</c:v>
                </c:pt>
                <c:pt idx="3170">
                  <c:v>22.01388888888793</c:v>
                </c:pt>
                <c:pt idx="3171">
                  <c:v>22.020833333332323</c:v>
                </c:pt>
                <c:pt idx="3172">
                  <c:v>22.027777777776787</c:v>
                </c:pt>
                <c:pt idx="3173">
                  <c:v>22.034722222221216</c:v>
                </c:pt>
                <c:pt idx="3174">
                  <c:v>22.041666666665684</c:v>
                </c:pt>
                <c:pt idx="3175">
                  <c:v>22.048611111110127</c:v>
                </c:pt>
                <c:pt idx="3176">
                  <c:v>22.055555555554587</c:v>
                </c:pt>
                <c:pt idx="3177">
                  <c:v>22.062499999998984</c:v>
                </c:pt>
                <c:pt idx="3178">
                  <c:v>22.069444444443452</c:v>
                </c:pt>
                <c:pt idx="3179">
                  <c:v>22.076388888887887</c:v>
                </c:pt>
                <c:pt idx="3180">
                  <c:v>22.083333333332295</c:v>
                </c:pt>
                <c:pt idx="3181">
                  <c:v>22.090277777776784</c:v>
                </c:pt>
                <c:pt idx="3182">
                  <c:v>22.097222222221209</c:v>
                </c:pt>
                <c:pt idx="3183">
                  <c:v>22.104166666665687</c:v>
                </c:pt>
                <c:pt idx="3184">
                  <c:v>22.111111111110141</c:v>
                </c:pt>
                <c:pt idx="3185">
                  <c:v>22.118055555554587</c:v>
                </c:pt>
                <c:pt idx="3186">
                  <c:v>22.124999999998998</c:v>
                </c:pt>
                <c:pt idx="3187">
                  <c:v>22.131944444443466</c:v>
                </c:pt>
                <c:pt idx="3188">
                  <c:v>22.138888888887891</c:v>
                </c:pt>
                <c:pt idx="3189">
                  <c:v>22.145833333332309</c:v>
                </c:pt>
                <c:pt idx="3190">
                  <c:v>22.15277777777677</c:v>
                </c:pt>
                <c:pt idx="3191">
                  <c:v>22.159722222221184</c:v>
                </c:pt>
                <c:pt idx="3192">
                  <c:v>22.166666666665652</c:v>
                </c:pt>
                <c:pt idx="3193">
                  <c:v>22.173611111110098</c:v>
                </c:pt>
                <c:pt idx="3194">
                  <c:v>22.180555555554541</c:v>
                </c:pt>
                <c:pt idx="3195">
                  <c:v>22.187499999998984</c:v>
                </c:pt>
                <c:pt idx="3196">
                  <c:v>22.19444444444343</c:v>
                </c:pt>
                <c:pt idx="3197">
                  <c:v>22.20138888888787</c:v>
                </c:pt>
                <c:pt idx="3198">
                  <c:v>22.20833333333227</c:v>
                </c:pt>
                <c:pt idx="3199">
                  <c:v>22.215277777776752</c:v>
                </c:pt>
                <c:pt idx="3200">
                  <c:v>22.222222222221159</c:v>
                </c:pt>
                <c:pt idx="3201">
                  <c:v>22.229166666665627</c:v>
                </c:pt>
                <c:pt idx="3202">
                  <c:v>22.236111111110091</c:v>
                </c:pt>
                <c:pt idx="3203">
                  <c:v>22.24305555555453</c:v>
                </c:pt>
                <c:pt idx="3204">
                  <c:v>22.24999999999897</c:v>
                </c:pt>
                <c:pt idx="3205">
                  <c:v>22.25694444444343</c:v>
                </c:pt>
                <c:pt idx="3206">
                  <c:v>22.263888888887852</c:v>
                </c:pt>
                <c:pt idx="3207">
                  <c:v>22.270833333332273</c:v>
                </c:pt>
                <c:pt idx="3208">
                  <c:v>22.277777777776727</c:v>
                </c:pt>
                <c:pt idx="3209">
                  <c:v>22.284722222221149</c:v>
                </c:pt>
                <c:pt idx="3210">
                  <c:v>22.291666666665627</c:v>
                </c:pt>
                <c:pt idx="3211">
                  <c:v>22.29861111111007</c:v>
                </c:pt>
                <c:pt idx="3212">
                  <c:v>22.30555555555453</c:v>
                </c:pt>
                <c:pt idx="3213">
                  <c:v>22.312499999998956</c:v>
                </c:pt>
                <c:pt idx="3214">
                  <c:v>22.319444444443388</c:v>
                </c:pt>
                <c:pt idx="3215">
                  <c:v>22.326388888887827</c:v>
                </c:pt>
                <c:pt idx="3216">
                  <c:v>22.333333333332266</c:v>
                </c:pt>
                <c:pt idx="3217">
                  <c:v>22.340277777776727</c:v>
                </c:pt>
                <c:pt idx="3218">
                  <c:v>22.347222222221152</c:v>
                </c:pt>
                <c:pt idx="3219">
                  <c:v>22.35416666666563</c:v>
                </c:pt>
                <c:pt idx="3220">
                  <c:v>22.361111111110073</c:v>
                </c:pt>
                <c:pt idx="3221">
                  <c:v>22.368055555554498</c:v>
                </c:pt>
                <c:pt idx="3222">
                  <c:v>22.374999999998941</c:v>
                </c:pt>
                <c:pt idx="3223">
                  <c:v>22.381944444443384</c:v>
                </c:pt>
                <c:pt idx="3224">
                  <c:v>22.388888888887827</c:v>
                </c:pt>
                <c:pt idx="3225">
                  <c:v>22.395833333332252</c:v>
                </c:pt>
                <c:pt idx="3226">
                  <c:v>22.402777777776695</c:v>
                </c:pt>
                <c:pt idx="3227">
                  <c:v>22.409722222221113</c:v>
                </c:pt>
                <c:pt idx="3228">
                  <c:v>22.416666666665588</c:v>
                </c:pt>
                <c:pt idx="3229">
                  <c:v>22.423611111110027</c:v>
                </c:pt>
                <c:pt idx="3230">
                  <c:v>22.430555555554491</c:v>
                </c:pt>
                <c:pt idx="3231">
                  <c:v>22.437499999998927</c:v>
                </c:pt>
                <c:pt idx="3232">
                  <c:v>22.444444444443352</c:v>
                </c:pt>
                <c:pt idx="3233">
                  <c:v>22.451388888887813</c:v>
                </c:pt>
                <c:pt idx="3234">
                  <c:v>22.458333333332213</c:v>
                </c:pt>
                <c:pt idx="3235">
                  <c:v>22.465277777776677</c:v>
                </c:pt>
                <c:pt idx="3236">
                  <c:v>22.472222222221099</c:v>
                </c:pt>
                <c:pt idx="3237">
                  <c:v>22.479166666665584</c:v>
                </c:pt>
                <c:pt idx="3238">
                  <c:v>22.486111111110027</c:v>
                </c:pt>
                <c:pt idx="3239">
                  <c:v>22.493055555554488</c:v>
                </c:pt>
                <c:pt idx="3240">
                  <c:v>22.499999999998913</c:v>
                </c:pt>
                <c:pt idx="3241">
                  <c:v>22.506944444443356</c:v>
                </c:pt>
                <c:pt idx="3242">
                  <c:v>22.513888888887816</c:v>
                </c:pt>
                <c:pt idx="3243">
                  <c:v>22.520833333332217</c:v>
                </c:pt>
                <c:pt idx="3244">
                  <c:v>22.527777777776684</c:v>
                </c:pt>
                <c:pt idx="3245">
                  <c:v>22.534722222221109</c:v>
                </c:pt>
                <c:pt idx="3246">
                  <c:v>22.54166666666557</c:v>
                </c:pt>
                <c:pt idx="3247">
                  <c:v>22.548611111110013</c:v>
                </c:pt>
                <c:pt idx="3248">
                  <c:v>22.555555555554474</c:v>
                </c:pt>
                <c:pt idx="3249">
                  <c:v>22.562499999998877</c:v>
                </c:pt>
                <c:pt idx="3250">
                  <c:v>22.569444444443317</c:v>
                </c:pt>
                <c:pt idx="3251">
                  <c:v>22.576388888887784</c:v>
                </c:pt>
                <c:pt idx="3252">
                  <c:v>22.583333333332192</c:v>
                </c:pt>
                <c:pt idx="3253">
                  <c:v>22.59027777777667</c:v>
                </c:pt>
                <c:pt idx="3254">
                  <c:v>22.597222222221095</c:v>
                </c:pt>
                <c:pt idx="3255">
                  <c:v>22.604166666665574</c:v>
                </c:pt>
                <c:pt idx="3256">
                  <c:v>22.611111111110031</c:v>
                </c:pt>
                <c:pt idx="3257">
                  <c:v>22.618055555554477</c:v>
                </c:pt>
                <c:pt idx="3258">
                  <c:v>22.624999999998895</c:v>
                </c:pt>
                <c:pt idx="3259">
                  <c:v>22.631944444443331</c:v>
                </c:pt>
                <c:pt idx="3260">
                  <c:v>22.638888888887788</c:v>
                </c:pt>
                <c:pt idx="3261">
                  <c:v>22.645833333332195</c:v>
                </c:pt>
                <c:pt idx="3262">
                  <c:v>22.652777777776656</c:v>
                </c:pt>
                <c:pt idx="3263">
                  <c:v>22.659722222221077</c:v>
                </c:pt>
                <c:pt idx="3264">
                  <c:v>22.666666666665542</c:v>
                </c:pt>
                <c:pt idx="3265">
                  <c:v>22.673611111109985</c:v>
                </c:pt>
                <c:pt idx="3266">
                  <c:v>22.680555555554431</c:v>
                </c:pt>
                <c:pt idx="3267">
                  <c:v>22.68749999999887</c:v>
                </c:pt>
                <c:pt idx="3268">
                  <c:v>22.694444444443313</c:v>
                </c:pt>
                <c:pt idx="3269">
                  <c:v>22.701388888887756</c:v>
                </c:pt>
                <c:pt idx="3270">
                  <c:v>22.708333333332163</c:v>
                </c:pt>
                <c:pt idx="3271">
                  <c:v>22.715277777776642</c:v>
                </c:pt>
                <c:pt idx="3272">
                  <c:v>22.722222222221049</c:v>
                </c:pt>
                <c:pt idx="3273">
                  <c:v>22.729166666665527</c:v>
                </c:pt>
                <c:pt idx="3274">
                  <c:v>22.73611111110997</c:v>
                </c:pt>
                <c:pt idx="3275">
                  <c:v>22.743055555554431</c:v>
                </c:pt>
                <c:pt idx="3276">
                  <c:v>22.749999999998856</c:v>
                </c:pt>
                <c:pt idx="3277">
                  <c:v>22.756944444443299</c:v>
                </c:pt>
                <c:pt idx="3278">
                  <c:v>22.763888888887742</c:v>
                </c:pt>
                <c:pt idx="3279">
                  <c:v>22.770833333332167</c:v>
                </c:pt>
                <c:pt idx="3280">
                  <c:v>22.777777777776627</c:v>
                </c:pt>
                <c:pt idx="3281">
                  <c:v>22.784722222221035</c:v>
                </c:pt>
                <c:pt idx="3282">
                  <c:v>22.791666666665513</c:v>
                </c:pt>
                <c:pt idx="3283">
                  <c:v>22.798611111109931</c:v>
                </c:pt>
                <c:pt idx="3284">
                  <c:v>22.805555555554399</c:v>
                </c:pt>
                <c:pt idx="3285">
                  <c:v>22.812499999998842</c:v>
                </c:pt>
                <c:pt idx="3286">
                  <c:v>22.819444444443285</c:v>
                </c:pt>
                <c:pt idx="3287">
                  <c:v>22.826388888887728</c:v>
                </c:pt>
                <c:pt idx="3288">
                  <c:v>22.833333333332153</c:v>
                </c:pt>
                <c:pt idx="3289">
                  <c:v>22.840277777776613</c:v>
                </c:pt>
                <c:pt idx="3290">
                  <c:v>22.847222222221031</c:v>
                </c:pt>
                <c:pt idx="3291">
                  <c:v>22.854166666665517</c:v>
                </c:pt>
                <c:pt idx="3292">
                  <c:v>22.861111111109942</c:v>
                </c:pt>
                <c:pt idx="3293">
                  <c:v>22.868055555554385</c:v>
                </c:pt>
                <c:pt idx="3294">
                  <c:v>22.874999999998831</c:v>
                </c:pt>
                <c:pt idx="3295">
                  <c:v>22.88194444444327</c:v>
                </c:pt>
                <c:pt idx="3296">
                  <c:v>22.888888888887713</c:v>
                </c:pt>
                <c:pt idx="3297">
                  <c:v>22.895833333332138</c:v>
                </c:pt>
                <c:pt idx="3298">
                  <c:v>22.902777777776581</c:v>
                </c:pt>
                <c:pt idx="3299">
                  <c:v>22.909722222221003</c:v>
                </c:pt>
                <c:pt idx="3300">
                  <c:v>22.916666666665485</c:v>
                </c:pt>
                <c:pt idx="3301">
                  <c:v>22.92361111110991</c:v>
                </c:pt>
                <c:pt idx="3302">
                  <c:v>22.930555555554371</c:v>
                </c:pt>
                <c:pt idx="3303">
                  <c:v>22.937499999998813</c:v>
                </c:pt>
                <c:pt idx="3304">
                  <c:v>22.944444444443238</c:v>
                </c:pt>
                <c:pt idx="3305">
                  <c:v>22.951388888887699</c:v>
                </c:pt>
                <c:pt idx="3306">
                  <c:v>22.958333333332103</c:v>
                </c:pt>
                <c:pt idx="3307">
                  <c:v>22.965277777776567</c:v>
                </c:pt>
                <c:pt idx="3308">
                  <c:v>22.972222222220992</c:v>
                </c:pt>
                <c:pt idx="3309">
                  <c:v>22.979166666665471</c:v>
                </c:pt>
                <c:pt idx="3310">
                  <c:v>22.986111111109896</c:v>
                </c:pt>
                <c:pt idx="3311">
                  <c:v>22.993055555554356</c:v>
                </c:pt>
                <c:pt idx="3312">
                  <c:v>22.999999999998799</c:v>
                </c:pt>
                <c:pt idx="3313">
                  <c:v>23.006944444443242</c:v>
                </c:pt>
                <c:pt idx="3314">
                  <c:v>23.013888888887703</c:v>
                </c:pt>
                <c:pt idx="3315">
                  <c:v>23.02083333333211</c:v>
                </c:pt>
                <c:pt idx="3316">
                  <c:v>23.027777777776571</c:v>
                </c:pt>
                <c:pt idx="3317">
                  <c:v>23.034722222220996</c:v>
                </c:pt>
                <c:pt idx="3318">
                  <c:v>23.041666666665456</c:v>
                </c:pt>
                <c:pt idx="3319">
                  <c:v>23.048611111109889</c:v>
                </c:pt>
                <c:pt idx="3320">
                  <c:v>23.055555555554342</c:v>
                </c:pt>
                <c:pt idx="3321">
                  <c:v>23.062499999998767</c:v>
                </c:pt>
                <c:pt idx="3322">
                  <c:v>23.06944444444321</c:v>
                </c:pt>
                <c:pt idx="3323">
                  <c:v>23.076388888887671</c:v>
                </c:pt>
                <c:pt idx="3324">
                  <c:v>23.083333333332078</c:v>
                </c:pt>
                <c:pt idx="3325">
                  <c:v>23.090277777776556</c:v>
                </c:pt>
                <c:pt idx="3326">
                  <c:v>23.097222222220989</c:v>
                </c:pt>
                <c:pt idx="3327">
                  <c:v>23.10416666666546</c:v>
                </c:pt>
                <c:pt idx="3328">
                  <c:v>23.111111111109906</c:v>
                </c:pt>
                <c:pt idx="3329">
                  <c:v>23.118055555554331</c:v>
                </c:pt>
                <c:pt idx="3330">
                  <c:v>23.124999999998789</c:v>
                </c:pt>
                <c:pt idx="3331">
                  <c:v>23.131944444443231</c:v>
                </c:pt>
                <c:pt idx="3332">
                  <c:v>23.138888888887674</c:v>
                </c:pt>
                <c:pt idx="3333">
                  <c:v>23.145833333332089</c:v>
                </c:pt>
                <c:pt idx="3334">
                  <c:v>23.152777777776542</c:v>
                </c:pt>
                <c:pt idx="3335">
                  <c:v>23.159722222220982</c:v>
                </c:pt>
                <c:pt idx="3336">
                  <c:v>23.166666666665428</c:v>
                </c:pt>
                <c:pt idx="3337">
                  <c:v>23.173611111109871</c:v>
                </c:pt>
                <c:pt idx="3338">
                  <c:v>23.180555555554314</c:v>
                </c:pt>
                <c:pt idx="3339">
                  <c:v>23.187499999998757</c:v>
                </c:pt>
                <c:pt idx="3340">
                  <c:v>23.194444444443199</c:v>
                </c:pt>
                <c:pt idx="3341">
                  <c:v>23.201388888887642</c:v>
                </c:pt>
                <c:pt idx="3342">
                  <c:v>23.20833333333205</c:v>
                </c:pt>
                <c:pt idx="3343">
                  <c:v>23.215277777776528</c:v>
                </c:pt>
                <c:pt idx="3344">
                  <c:v>23.222222222220935</c:v>
                </c:pt>
                <c:pt idx="3345">
                  <c:v>23.229166666665414</c:v>
                </c:pt>
                <c:pt idx="3346">
                  <c:v>23.236111111109857</c:v>
                </c:pt>
                <c:pt idx="3347">
                  <c:v>23.243055555554299</c:v>
                </c:pt>
                <c:pt idx="3348">
                  <c:v>23.249999999998742</c:v>
                </c:pt>
                <c:pt idx="3349">
                  <c:v>23.256944444443185</c:v>
                </c:pt>
                <c:pt idx="3350">
                  <c:v>23.263888888887628</c:v>
                </c:pt>
                <c:pt idx="3351">
                  <c:v>23.270833333332053</c:v>
                </c:pt>
                <c:pt idx="3352">
                  <c:v>23.277777777776514</c:v>
                </c:pt>
                <c:pt idx="3353">
                  <c:v>23.284722222220918</c:v>
                </c:pt>
                <c:pt idx="3354">
                  <c:v>23.2916666666654</c:v>
                </c:pt>
                <c:pt idx="3355">
                  <c:v>23.298611111109821</c:v>
                </c:pt>
                <c:pt idx="3356">
                  <c:v>23.305555555554285</c:v>
                </c:pt>
                <c:pt idx="3357">
                  <c:v>23.312499999998728</c:v>
                </c:pt>
                <c:pt idx="3358">
                  <c:v>23.319444444443171</c:v>
                </c:pt>
                <c:pt idx="3359">
                  <c:v>23.326388888887614</c:v>
                </c:pt>
                <c:pt idx="3360">
                  <c:v>23.333333333332039</c:v>
                </c:pt>
                <c:pt idx="3361">
                  <c:v>23.3402777777765</c:v>
                </c:pt>
                <c:pt idx="3362">
                  <c:v>23.347222222220921</c:v>
                </c:pt>
                <c:pt idx="3363">
                  <c:v>23.354166666665385</c:v>
                </c:pt>
                <c:pt idx="3364">
                  <c:v>23.361111111109828</c:v>
                </c:pt>
                <c:pt idx="3365">
                  <c:v>23.368055555554271</c:v>
                </c:pt>
                <c:pt idx="3366">
                  <c:v>23.374999999998732</c:v>
                </c:pt>
                <c:pt idx="3367">
                  <c:v>23.381944444443157</c:v>
                </c:pt>
                <c:pt idx="3368">
                  <c:v>23.3888888888876</c:v>
                </c:pt>
                <c:pt idx="3369">
                  <c:v>23.395833333332021</c:v>
                </c:pt>
                <c:pt idx="3370">
                  <c:v>23.402777777776482</c:v>
                </c:pt>
                <c:pt idx="3371">
                  <c:v>23.409722222220893</c:v>
                </c:pt>
                <c:pt idx="3372">
                  <c:v>23.416666666665353</c:v>
                </c:pt>
                <c:pt idx="3373">
                  <c:v>23.423611111109796</c:v>
                </c:pt>
                <c:pt idx="3374">
                  <c:v>23.430555555554257</c:v>
                </c:pt>
                <c:pt idx="3375">
                  <c:v>23.4374999999987</c:v>
                </c:pt>
                <c:pt idx="3376">
                  <c:v>23.444444444443121</c:v>
                </c:pt>
                <c:pt idx="3377">
                  <c:v>23.451388888887585</c:v>
                </c:pt>
                <c:pt idx="3378">
                  <c:v>23.458333333331993</c:v>
                </c:pt>
                <c:pt idx="3379">
                  <c:v>23.465277777776453</c:v>
                </c:pt>
                <c:pt idx="3380">
                  <c:v>23.472222222220882</c:v>
                </c:pt>
                <c:pt idx="3381">
                  <c:v>23.479166666665339</c:v>
                </c:pt>
                <c:pt idx="3382">
                  <c:v>23.486111111109789</c:v>
                </c:pt>
                <c:pt idx="3383">
                  <c:v>23.493055555554243</c:v>
                </c:pt>
                <c:pt idx="3384">
                  <c:v>23.499999999998685</c:v>
                </c:pt>
                <c:pt idx="3385">
                  <c:v>23.506944444443128</c:v>
                </c:pt>
                <c:pt idx="3386">
                  <c:v>23.513888888887596</c:v>
                </c:pt>
                <c:pt idx="3387">
                  <c:v>23.520833333331996</c:v>
                </c:pt>
                <c:pt idx="3388">
                  <c:v>23.527777777776457</c:v>
                </c:pt>
                <c:pt idx="3389">
                  <c:v>23.534722222220889</c:v>
                </c:pt>
                <c:pt idx="3390">
                  <c:v>23.541666666665325</c:v>
                </c:pt>
                <c:pt idx="3391">
                  <c:v>23.548611111109786</c:v>
                </c:pt>
                <c:pt idx="3392">
                  <c:v>23.555555555554228</c:v>
                </c:pt>
                <c:pt idx="3393">
                  <c:v>23.562499999998654</c:v>
                </c:pt>
                <c:pt idx="3394">
                  <c:v>23.569444444443096</c:v>
                </c:pt>
                <c:pt idx="3395">
                  <c:v>23.576388888887557</c:v>
                </c:pt>
                <c:pt idx="3396">
                  <c:v>23.583333333331954</c:v>
                </c:pt>
                <c:pt idx="3397">
                  <c:v>23.590277777776443</c:v>
                </c:pt>
                <c:pt idx="3398">
                  <c:v>23.597222222220886</c:v>
                </c:pt>
                <c:pt idx="3399">
                  <c:v>23.604166666665328</c:v>
                </c:pt>
                <c:pt idx="3400">
                  <c:v>23.611111111109796</c:v>
                </c:pt>
                <c:pt idx="3401">
                  <c:v>23.618055555554232</c:v>
                </c:pt>
                <c:pt idx="3402">
                  <c:v>23.624999999998675</c:v>
                </c:pt>
                <c:pt idx="3403">
                  <c:v>23.631944444443118</c:v>
                </c:pt>
                <c:pt idx="3404">
                  <c:v>23.638888888887561</c:v>
                </c:pt>
                <c:pt idx="3405">
                  <c:v>23.645833333331961</c:v>
                </c:pt>
              </c:numCache>
            </c:numRef>
          </c:xVal>
          <c:yVal>
            <c:numRef>
              <c:f>'Hydromodel con Hfalda _Coos'!$E$26:$E$3431</c:f>
              <c:numCache>
                <c:formatCode>0.0000</c:formatCode>
                <c:ptCount val="3406"/>
                <c:pt idx="0">
                  <c:v>5.0000000000000024E-2</c:v>
                </c:pt>
                <c:pt idx="1">
                  <c:v>5.0615229214283713E-2</c:v>
                </c:pt>
                <c:pt idx="2">
                  <c:v>5.1225576774116266E-2</c:v>
                </c:pt>
                <c:pt idx="3">
                  <c:v>5.3855009063017781E-2</c:v>
                </c:pt>
                <c:pt idx="4">
                  <c:v>5.4439649966937904E-2</c:v>
                </c:pt>
                <c:pt idx="5">
                  <c:v>5.5019651925234822E-2</c:v>
                </c:pt>
                <c:pt idx="6">
                  <c:v>5.5595051746514072E-2</c:v>
                </c:pt>
                <c:pt idx="7">
                  <c:v>5.7177849771863722E-2</c:v>
                </c:pt>
                <c:pt idx="8">
                  <c:v>5.874808878205913E-2</c:v>
                </c:pt>
                <c:pt idx="9">
                  <c:v>5.9293904604472876E-2</c:v>
                </c:pt>
                <c:pt idx="10">
                  <c:v>6.2871281019976494E-2</c:v>
                </c:pt>
                <c:pt idx="11">
                  <c:v>6.4396344405626346E-2</c:v>
                </c:pt>
                <c:pt idx="12">
                  <c:v>6.5909306882717372E-2</c:v>
                </c:pt>
                <c:pt idx="13">
                  <c:v>6.8422228292781884E-2</c:v>
                </c:pt>
                <c:pt idx="14">
                  <c:v>6.9903246620374254E-2</c:v>
                </c:pt>
                <c:pt idx="15">
                  <c:v>7.2384477347934087E-2</c:v>
                </c:pt>
                <c:pt idx="16">
                  <c:v>7.4846020273380331E-2</c:v>
                </c:pt>
                <c:pt idx="17">
                  <c:v>7.7288031613363173E-2</c:v>
                </c:pt>
                <c:pt idx="18">
                  <c:v>7.8698702520454272E-2</c:v>
                </c:pt>
                <c:pt idx="19">
                  <c:v>8.5157999310830762E-2</c:v>
                </c:pt>
                <c:pt idx="20">
                  <c:v>9.1566043569313013E-2</c:v>
                </c:pt>
                <c:pt idx="21">
                  <c:v>9.1851459021683277E-2</c:v>
                </c:pt>
                <c:pt idx="22">
                  <c:v>9.5170501263929813E-2</c:v>
                </c:pt>
                <c:pt idx="23">
                  <c:v>0.10858284617303998</c:v>
                </c:pt>
                <c:pt idx="24">
                  <c:v>0.10873323853443179</c:v>
                </c:pt>
                <c:pt idx="25">
                  <c:v>0.10888243757872593</c:v>
                </c:pt>
                <c:pt idx="26">
                  <c:v>0.10801848894997916</c:v>
                </c:pt>
                <c:pt idx="27">
                  <c:v>0.10716139548768278</c:v>
                </c:pt>
                <c:pt idx="28">
                  <c:v>0.10732306662274781</c:v>
                </c:pt>
                <c:pt idx="29">
                  <c:v>0.10748345494711779</c:v>
                </c:pt>
                <c:pt idx="30">
                  <c:v>0.10663060681495337</c:v>
                </c:pt>
                <c:pt idx="31">
                  <c:v>0.10679648959476261</c:v>
                </c:pt>
                <c:pt idx="32">
                  <c:v>0.10696105614577199</c:v>
                </c:pt>
                <c:pt idx="33">
                  <c:v>0.10813628073639918</c:v>
                </c:pt>
                <c:pt idx="34">
                  <c:v>0.10930218028162744</c:v>
                </c:pt>
                <c:pt idx="35">
                  <c:v>0.1084349011237276</c:v>
                </c:pt>
                <c:pt idx="36">
                  <c:v>0.10757450355900194</c:v>
                </c:pt>
                <c:pt idx="37">
                  <c:v>0.10672093298412653</c:v>
                </c:pt>
                <c:pt idx="38">
                  <c:v>0.10587413522903806</c:v>
                </c:pt>
                <c:pt idx="39">
                  <c:v>0.10503405655349653</c:v>
                </c:pt>
                <c:pt idx="40">
                  <c:v>0.10420064364367362</c:v>
                </c:pt>
                <c:pt idx="41">
                  <c:v>0.10337384360876986</c:v>
                </c:pt>
                <c:pt idx="42">
                  <c:v>0.10255360397765857</c:v>
                </c:pt>
                <c:pt idx="43">
                  <c:v>0.10275183652010175</c:v>
                </c:pt>
                <c:pt idx="44">
                  <c:v>0.10193653232378846</c:v>
                </c:pt>
                <c:pt idx="45">
                  <c:v>0.10112769731532655</c:v>
                </c:pt>
                <c:pt idx="46">
                  <c:v>0.10032528016370172</c:v>
                </c:pt>
                <c:pt idx="47">
                  <c:v>9.9529229945195224E-2</c:v>
                </c:pt>
                <c:pt idx="48">
                  <c:v>9.8739496140152663E-2</c:v>
                </c:pt>
                <c:pt idx="49">
                  <c:v>9.7956028629777023E-2</c:v>
                </c:pt>
                <c:pt idx="50">
                  <c:v>9.7178777692948803E-2</c:v>
                </c:pt>
                <c:pt idx="51">
                  <c:v>9.6407694003070935E-2</c:v>
                </c:pt>
                <c:pt idx="52">
                  <c:v>9.5642728624936654E-2</c:v>
                </c:pt>
                <c:pt idx="53">
                  <c:v>9.4883833011625549E-2</c:v>
                </c:pt>
                <c:pt idx="54">
                  <c:v>9.5142922825969228E-2</c:v>
                </c:pt>
                <c:pt idx="55">
                  <c:v>9.4387993017835334E-2</c:v>
                </c:pt>
                <c:pt idx="56">
                  <c:v>9.3639053345365708E-2</c:v>
                </c:pt>
                <c:pt idx="57">
                  <c:v>9.2896056278677266E-2</c:v>
                </c:pt>
                <c:pt idx="58">
                  <c:v>9.2158954665022511E-2</c:v>
                </c:pt>
                <c:pt idx="59">
                  <c:v>9.1427701725795979E-2</c:v>
                </c:pt>
                <c:pt idx="60">
                  <c:v>9.070225105356651E-2</c:v>
                </c:pt>
                <c:pt idx="61">
                  <c:v>8.9982556609131181E-2</c:v>
                </c:pt>
                <c:pt idx="62">
                  <c:v>8.9268572718594563E-2</c:v>
                </c:pt>
                <c:pt idx="63">
                  <c:v>8.8560254070468705E-2</c:v>
                </c:pt>
                <c:pt idx="64">
                  <c:v>8.785755571279899E-2</c:v>
                </c:pt>
                <c:pt idx="65">
                  <c:v>8.7160433050310446E-2</c:v>
                </c:pt>
                <c:pt idx="66">
                  <c:v>8.6468841841578131E-2</c:v>
                </c:pt>
                <c:pt idx="67">
                  <c:v>8.5782738196218997E-2</c:v>
                </c:pt>
                <c:pt idx="68">
                  <c:v>8.6114042396654072E-2</c:v>
                </c:pt>
                <c:pt idx="69">
                  <c:v>8.5430753975684823E-2</c:v>
                </c:pt>
                <c:pt idx="70">
                  <c:v>8.4752887238023641E-2</c:v>
                </c:pt>
                <c:pt idx="71">
                  <c:v>8.4080399164281991E-2</c:v>
                </c:pt>
                <c:pt idx="72">
                  <c:v>8.3413247076416994E-2</c:v>
                </c:pt>
                <c:pt idx="73">
                  <c:v>8.3763352459570756E-2</c:v>
                </c:pt>
                <c:pt idx="74">
                  <c:v>8.3098716039722367E-2</c:v>
                </c:pt>
                <c:pt idx="75">
                  <c:v>8.2439353305294005E-2</c:v>
                </c:pt>
                <c:pt idx="76">
                  <c:v>8.1785222411214928E-2</c:v>
                </c:pt>
                <c:pt idx="77">
                  <c:v>8.1136281844442312E-2</c:v>
                </c:pt>
                <c:pt idx="78">
                  <c:v>8.0492490421326585E-2</c:v>
                </c:pt>
                <c:pt idx="79">
                  <c:v>7.9853807284997733E-2</c:v>
                </c:pt>
                <c:pt idx="80">
                  <c:v>7.9220191902772297E-2</c:v>
                </c:pt>
                <c:pt idx="81">
                  <c:v>7.8591604063581344E-2</c:v>
                </c:pt>
                <c:pt idx="82">
                  <c:v>7.7968003875418343E-2</c:v>
                </c:pt>
                <c:pt idx="83">
                  <c:v>7.7349351762807481E-2</c:v>
                </c:pt>
                <c:pt idx="84">
                  <c:v>7.7747572288839592E-2</c:v>
                </c:pt>
                <c:pt idx="85">
                  <c:v>7.7130669233020741E-2</c:v>
                </c:pt>
                <c:pt idx="86">
                  <c:v>7.6518661113070111E-2</c:v>
                </c:pt>
                <c:pt idx="87">
                  <c:v>7.5911509089178486E-2</c:v>
                </c:pt>
                <c:pt idx="88">
                  <c:v>7.5309174629718326E-2</c:v>
                </c:pt>
                <c:pt idx="89">
                  <c:v>7.5723583333345751E-2</c:v>
                </c:pt>
                <c:pt idx="90">
                  <c:v>7.512274000691542E-2</c:v>
                </c:pt>
                <c:pt idx="91">
                  <c:v>7.4526664187344036E-2</c:v>
                </c:pt>
                <c:pt idx="92">
                  <c:v>7.3935318045931828E-2</c:v>
                </c:pt>
                <c:pt idx="93">
                  <c:v>7.3348664054138674E-2</c:v>
                </c:pt>
                <c:pt idx="94">
                  <c:v>7.2766664981201337E-2</c:v>
                </c:pt>
                <c:pt idx="95">
                  <c:v>7.2189283891771386E-2</c:v>
                </c:pt>
                <c:pt idx="96">
                  <c:v>7.1616484143571343E-2</c:v>
                </c:pt>
                <c:pt idx="97">
                  <c:v>7.1048229385068343E-2</c:v>
                </c:pt>
                <c:pt idx="98">
                  <c:v>7.0484483553168414E-2</c:v>
                </c:pt>
                <c:pt idx="99">
                  <c:v>6.9925210870926596E-2</c:v>
                </c:pt>
                <c:pt idx="100">
                  <c:v>6.937037584527711E-2</c:v>
                </c:pt>
                <c:pt idx="101">
                  <c:v>6.8819943264780872E-2</c:v>
                </c:pt>
                <c:pt idx="102">
                  <c:v>6.8273878197390669E-2</c:v>
                </c:pt>
                <c:pt idx="103">
                  <c:v>6.7732145988234294E-2</c:v>
                </c:pt>
                <c:pt idx="104">
                  <c:v>6.7194712257415204E-2</c:v>
                </c:pt>
                <c:pt idx="105">
                  <c:v>6.6661542897830828E-2</c:v>
                </c:pt>
                <c:pt idx="106">
                  <c:v>6.6132604073008167E-2</c:v>
                </c:pt>
                <c:pt idx="107">
                  <c:v>6.5607862214955751E-2</c:v>
                </c:pt>
                <c:pt idx="108">
                  <c:v>6.5087284022034356E-2</c:v>
                </c:pt>
                <c:pt idx="109">
                  <c:v>6.4570836456842431E-2</c:v>
                </c:pt>
                <c:pt idx="110">
                  <c:v>6.4058486744120569E-2</c:v>
                </c:pt>
                <c:pt idx="111">
                  <c:v>6.3550202368670497E-2</c:v>
                </c:pt>
                <c:pt idx="112">
                  <c:v>6.4057914897839754E-2</c:v>
                </c:pt>
                <c:pt idx="113">
                  <c:v>6.3549635059813883E-2</c:v>
                </c:pt>
                <c:pt idx="114">
                  <c:v>6.30453882658569E-2</c:v>
                </c:pt>
                <c:pt idx="115">
                  <c:v>6.2545142515005606E-2</c:v>
                </c:pt>
                <c:pt idx="116">
                  <c:v>6.2048866060214265E-2</c:v>
                </c:pt>
                <c:pt idx="117">
                  <c:v>6.1556527406340433E-2</c:v>
                </c:pt>
                <c:pt idx="118">
                  <c:v>6.1068095308145824E-2</c:v>
                </c:pt>
                <c:pt idx="119">
                  <c:v>6.0583538768313537E-2</c:v>
                </c:pt>
                <c:pt idx="120">
                  <c:v>6.0102827035480914E-2</c:v>
                </c:pt>
                <c:pt idx="121">
                  <c:v>5.9625929602287762E-2</c:v>
                </c:pt>
                <c:pt idx="122">
                  <c:v>5.9152816203440518E-2</c:v>
                </c:pt>
                <c:pt idx="123">
                  <c:v>5.86834568137913E-2</c:v>
                </c:pt>
                <c:pt idx="124">
                  <c:v>5.8217821646432522E-2</c:v>
                </c:pt>
                <c:pt idx="125">
                  <c:v>5.7755881150806807E-2</c:v>
                </c:pt>
                <c:pt idx="126">
                  <c:v>5.7297606010830941E-2</c:v>
                </c:pt>
                <c:pt idx="127">
                  <c:v>5.684296714303616E-2</c:v>
                </c:pt>
                <c:pt idx="128">
                  <c:v>5.6391935694721833E-2</c:v>
                </c:pt>
                <c:pt idx="129">
                  <c:v>5.5944483042124807E-2</c:v>
                </c:pt>
                <c:pt idx="130">
                  <c:v>5.5500580788602497E-2</c:v>
                </c:pt>
                <c:pt idx="131">
                  <c:v>5.5060200762831281E-2</c:v>
                </c:pt>
                <c:pt idx="132">
                  <c:v>5.4623315017017733E-2</c:v>
                </c:pt>
                <c:pt idx="133">
                  <c:v>5.4189895825126226E-2</c:v>
                </c:pt>
                <c:pt idx="134">
                  <c:v>5.3759915681118105E-2</c:v>
                </c:pt>
                <c:pt idx="135">
                  <c:v>5.3333347297207151E-2</c:v>
                </c:pt>
                <c:pt idx="136">
                  <c:v>5.2910163602127018E-2</c:v>
                </c:pt>
                <c:pt idx="137">
                  <c:v>5.2490337739413737E-2</c:v>
                </c:pt>
                <c:pt idx="138">
                  <c:v>5.2073843065700683E-2</c:v>
                </c:pt>
                <c:pt idx="139">
                  <c:v>5.1660653149028839E-2</c:v>
                </c:pt>
                <c:pt idx="140">
                  <c:v>5.1250741767167908E-2</c:v>
                </c:pt>
                <c:pt idx="141">
                  <c:v>5.0844082905953714E-2</c:v>
                </c:pt>
                <c:pt idx="142">
                  <c:v>5.044065075763577E-2</c:v>
                </c:pt>
                <c:pt idx="143">
                  <c:v>5.0040419719240371E-2</c:v>
                </c:pt>
                <c:pt idx="144">
                  <c:v>4.9643364390945632E-2</c:v>
                </c:pt>
                <c:pt idx="145">
                  <c:v>4.9249459574469301E-2</c:v>
                </c:pt>
                <c:pt idx="146">
                  <c:v>4.8858680271470063E-2</c:v>
                </c:pt>
                <c:pt idx="147">
                  <c:v>4.8471001681960155E-2</c:v>
                </c:pt>
                <c:pt idx="148">
                  <c:v>4.8086399202732714E-2</c:v>
                </c:pt>
                <c:pt idx="149">
                  <c:v>4.7704848425799244E-2</c:v>
                </c:pt>
                <c:pt idx="150">
                  <c:v>4.7326325136841527E-2</c:v>
                </c:pt>
                <c:pt idx="151">
                  <c:v>4.6950805313673988E-2</c:v>
                </c:pt>
                <c:pt idx="152">
                  <c:v>4.6578265124720457E-2</c:v>
                </c:pt>
                <c:pt idx="153">
                  <c:v>4.620868092750037E-2</c:v>
                </c:pt>
                <c:pt idx="154">
                  <c:v>4.5842029267129061E-2</c:v>
                </c:pt>
                <c:pt idx="155">
                  <c:v>4.5478286874829403E-2</c:v>
                </c:pt>
                <c:pt idx="156">
                  <c:v>4.5117430666454614E-2</c:v>
                </c:pt>
                <c:pt idx="157">
                  <c:v>4.4759437741023783E-2</c:v>
                </c:pt>
                <c:pt idx="158">
                  <c:v>4.4404285379267681E-2</c:v>
                </c:pt>
                <c:pt idx="159">
                  <c:v>4.4051951042188273E-2</c:v>
                </c:pt>
                <c:pt idx="160">
                  <c:v>4.3702412369626839E-2</c:v>
                </c:pt>
                <c:pt idx="161">
                  <c:v>4.3355647178845984E-2</c:v>
                </c:pt>
                <c:pt idx="162">
                  <c:v>4.301163346312159E-2</c:v>
                </c:pt>
                <c:pt idx="163">
                  <c:v>4.2670349390345745E-2</c:v>
                </c:pt>
                <c:pt idx="164">
                  <c:v>4.2331773301642034E-2</c:v>
                </c:pt>
                <c:pt idx="165">
                  <c:v>4.1995883709990155E-2</c:v>
                </c:pt>
                <c:pt idx="166">
                  <c:v>4.1662659298863092E-2</c:v>
                </c:pt>
                <c:pt idx="167">
                  <c:v>4.1332078920873594E-2</c:v>
                </c:pt>
                <c:pt idx="168">
                  <c:v>4.1004121596432463E-2</c:v>
                </c:pt>
                <c:pt idx="169">
                  <c:v>4.0678766512417287E-2</c:v>
                </c:pt>
                <c:pt idx="170">
                  <c:v>4.0355993020851237E-2</c:v>
                </c:pt>
                <c:pt idx="171">
                  <c:v>4.0035780637592701E-2</c:v>
                </c:pt>
                <c:pt idx="172">
                  <c:v>3.9718109041035649E-2</c:v>
                </c:pt>
                <c:pt idx="173">
                  <c:v>3.9402958070819706E-2</c:v>
                </c:pt>
                <c:pt idx="174">
                  <c:v>3.9090307726550602E-2</c:v>
                </c:pt>
                <c:pt idx="175">
                  <c:v>3.8780138166531045E-2</c:v>
                </c:pt>
                <c:pt idx="176">
                  <c:v>3.8472429706501755E-2</c:v>
                </c:pt>
                <c:pt idx="177">
                  <c:v>3.8167162818391762E-2</c:v>
                </c:pt>
                <c:pt idx="178">
                  <c:v>3.7864318129079449E-2</c:v>
                </c:pt>
                <c:pt idx="179">
                  <c:v>3.7563876419162721E-2</c:v>
                </c:pt>
                <c:pt idx="180">
                  <c:v>3.726581862173986E-2</c:v>
                </c:pt>
                <c:pt idx="181">
                  <c:v>3.6970125821198872E-2</c:v>
                </c:pt>
                <c:pt idx="182">
                  <c:v>3.6676779252017552E-2</c:v>
                </c:pt>
                <c:pt idx="183">
                  <c:v>3.6385760297572116E-2</c:v>
                </c:pt>
                <c:pt idx="184">
                  <c:v>3.609705048895618E-2</c:v>
                </c:pt>
                <c:pt idx="185">
                  <c:v>3.581063150380815E-2</c:v>
                </c:pt>
                <c:pt idx="186">
                  <c:v>3.5526485165149065E-2</c:v>
                </c:pt>
                <c:pt idx="187">
                  <c:v>3.5244593440228511E-2</c:v>
                </c:pt>
                <c:pt idx="188">
                  <c:v>3.4964938439380394E-2</c:v>
                </c:pt>
                <c:pt idx="189">
                  <c:v>3.4687502414887682E-2</c:v>
                </c:pt>
                <c:pt idx="190">
                  <c:v>3.4412267759855987E-2</c:v>
                </c:pt>
                <c:pt idx="191">
                  <c:v>3.4139217007096198E-2</c:v>
                </c:pt>
                <c:pt idx="192">
                  <c:v>3.3868332828015942E-2</c:v>
                </c:pt>
                <c:pt idx="193">
                  <c:v>3.3599598031519941E-2</c:v>
                </c:pt>
                <c:pt idx="194">
                  <c:v>3.3332995562919049E-2</c:v>
                </c:pt>
                <c:pt idx="195">
                  <c:v>3.3068508502847593E-2</c:v>
                </c:pt>
                <c:pt idx="196">
                  <c:v>3.2806120066190166E-2</c:v>
                </c:pt>
                <c:pt idx="197">
                  <c:v>3.2545813601015813E-2</c:v>
                </c:pt>
                <c:pt idx="198">
                  <c:v>3.2287572587521664E-2</c:v>
                </c:pt>
                <c:pt idx="199">
                  <c:v>3.2031380636984311E-2</c:v>
                </c:pt>
                <c:pt idx="200">
                  <c:v>3.1777221490719987E-2</c:v>
                </c:pt>
                <c:pt idx="201">
                  <c:v>3.1525079019052382E-2</c:v>
                </c:pt>
                <c:pt idx="202">
                  <c:v>3.1274937220289421E-2</c:v>
                </c:pt>
                <c:pt idx="203">
                  <c:v>3.1026780219707208E-2</c:v>
                </c:pt>
                <c:pt idx="204">
                  <c:v>3.0780592268543284E-2</c:v>
                </c:pt>
                <c:pt idx="205">
                  <c:v>3.0536357742996446E-2</c:v>
                </c:pt>
                <c:pt idx="206">
                  <c:v>3.0294061143235733E-2</c:v>
                </c:pt>
                <c:pt idx="207">
                  <c:v>3.0053687092416535E-2</c:v>
                </c:pt>
                <c:pt idx="208">
                  <c:v>2.9815220335704676E-2</c:v>
                </c:pt>
                <c:pt idx="209">
                  <c:v>2.9578645739308535E-2</c:v>
                </c:pt>
                <c:pt idx="210">
                  <c:v>2.9343948289518414E-2</c:v>
                </c:pt>
                <c:pt idx="211">
                  <c:v>2.9111113091753692E-2</c:v>
                </c:pt>
                <c:pt idx="212">
                  <c:v>2.8880125369617801E-2</c:v>
                </c:pt>
                <c:pt idx="213">
                  <c:v>2.8650970463960288E-2</c:v>
                </c:pt>
                <c:pt idx="214">
                  <c:v>2.8423633831946429E-2</c:v>
                </c:pt>
                <c:pt idx="215">
                  <c:v>2.8198101046134603E-2</c:v>
                </c:pt>
                <c:pt idx="216">
                  <c:v>2.7974357793560455E-2</c:v>
                </c:pt>
                <c:pt idx="217">
                  <c:v>2.7752389874828413E-2</c:v>
                </c:pt>
                <c:pt idx="218">
                  <c:v>2.7532183203210991E-2</c:v>
                </c:pt>
                <c:pt idx="219">
                  <c:v>2.7313723803754401E-2</c:v>
                </c:pt>
                <c:pt idx="220">
                  <c:v>2.7096997812391842E-2</c:v>
                </c:pt>
                <c:pt idx="221">
                  <c:v>2.6881991475063666E-2</c:v>
                </c:pt>
                <c:pt idx="222">
                  <c:v>2.6668691146844267E-2</c:v>
                </c:pt>
                <c:pt idx="223">
                  <c:v>2.6457083291076634E-2</c:v>
                </c:pt>
                <c:pt idx="224">
                  <c:v>2.6247154478512766E-2</c:v>
                </c:pt>
                <c:pt idx="225">
                  <c:v>2.6038891386461569E-2</c:v>
                </c:pt>
                <c:pt idx="226">
                  <c:v>2.5832280797943533E-2</c:v>
                </c:pt>
                <c:pt idx="227">
                  <c:v>2.5627309600851716E-2</c:v>
                </c:pt>
                <c:pt idx="228">
                  <c:v>2.643592861166701E-2</c:v>
                </c:pt>
                <c:pt idx="229">
                  <c:v>2.6226167654972897E-2</c:v>
                </c:pt>
                <c:pt idx="230">
                  <c:v>2.601807108690685E-2</c:v>
                </c:pt>
                <c:pt idx="231">
                  <c:v>2.5811625701057401E-2</c:v>
                </c:pt>
                <c:pt idx="232">
                  <c:v>2.5606818395801846E-2</c:v>
                </c:pt>
                <c:pt idx="233">
                  <c:v>2.5403636173474936E-2</c:v>
                </c:pt>
                <c:pt idx="234">
                  <c:v>2.5202066139543695E-2</c:v>
                </c:pt>
                <c:pt idx="235">
                  <c:v>2.5002095501789584E-2</c:v>
                </c:pt>
                <c:pt idx="236">
                  <c:v>2.4803711569496099E-2</c:v>
                </c:pt>
                <c:pt idx="237">
                  <c:v>2.4606901752643812E-2</c:v>
                </c:pt>
                <c:pt idx="238">
                  <c:v>2.441165356111127E-2</c:v>
                </c:pt>
                <c:pt idx="239">
                  <c:v>2.4217954603882139E-2</c:v>
                </c:pt>
                <c:pt idx="240">
                  <c:v>2.4025792588259168E-2</c:v>
                </c:pt>
                <c:pt idx="241">
                  <c:v>2.3835155319083631E-2</c:v>
                </c:pt>
                <c:pt idx="242">
                  <c:v>2.3646030697961871E-2</c:v>
                </c:pt>
                <c:pt idx="243">
                  <c:v>2.3458406722497157E-2</c:v>
                </c:pt>
                <c:pt idx="244">
                  <c:v>2.3272271485528136E-2</c:v>
                </c:pt>
                <c:pt idx="245">
                  <c:v>2.3087613174372967E-2</c:v>
                </c:pt>
                <c:pt idx="246">
                  <c:v>2.2904420070079964E-2</c:v>
                </c:pt>
                <c:pt idx="247">
                  <c:v>2.2722680546683631E-2</c:v>
                </c:pt>
                <c:pt idx="248">
                  <c:v>2.2542383070467024E-2</c:v>
                </c:pt>
                <c:pt idx="249">
                  <c:v>2.2363516199229584E-2</c:v>
                </c:pt>
                <c:pt idx="250">
                  <c:v>2.2186068581561108E-2</c:v>
                </c:pt>
                <c:pt idx="251">
                  <c:v>2.2010028956121391E-2</c:v>
                </c:pt>
                <c:pt idx="252">
                  <c:v>2.1835386150925486E-2</c:v>
                </c:pt>
                <c:pt idx="253">
                  <c:v>2.1662129082634641E-2</c:v>
                </c:pt>
                <c:pt idx="254">
                  <c:v>2.1490246755853128E-2</c:v>
                </c:pt>
                <c:pt idx="255">
                  <c:v>2.1319728262430077E-2</c:v>
                </c:pt>
                <c:pt idx="256">
                  <c:v>2.1150562780767691E-2</c:v>
                </c:pt>
                <c:pt idx="257">
                  <c:v>2.0982739575134052E-2</c:v>
                </c:pt>
                <c:pt idx="258">
                  <c:v>2.0816247994982006E-2</c:v>
                </c:pt>
                <c:pt idx="259">
                  <c:v>2.0651077474273326E-2</c:v>
                </c:pt>
                <c:pt idx="260">
                  <c:v>2.0487217530807726E-2</c:v>
                </c:pt>
                <c:pt idx="261">
                  <c:v>2.0324657765558307E-2</c:v>
                </c:pt>
                <c:pt idx="262">
                  <c:v>2.0163387862011151E-2</c:v>
                </c:pt>
                <c:pt idx="263">
                  <c:v>2.0003397585510656E-2</c:v>
                </c:pt>
                <c:pt idx="264">
                  <c:v>1.9844676782609923E-2</c:v>
                </c:pt>
                <c:pt idx="265">
                  <c:v>1.9687215380426833E-2</c:v>
                </c:pt>
                <c:pt idx="266">
                  <c:v>1.9531003386004289E-2</c:v>
                </c:pt>
                <c:pt idx="267">
                  <c:v>1.937603088567624E-2</c:v>
                </c:pt>
                <c:pt idx="268">
                  <c:v>1.9222288044438606E-2</c:v>
                </c:pt>
                <c:pt idx="269">
                  <c:v>1.9069765105324907E-2</c:v>
                </c:pt>
                <c:pt idx="270">
                  <c:v>1.8918452388787362E-2</c:v>
                </c:pt>
                <c:pt idx="271">
                  <c:v>1.8768340292082276E-2</c:v>
                </c:pt>
                <c:pt idx="272">
                  <c:v>1.8619419288660826E-2</c:v>
                </c:pt>
                <c:pt idx="273">
                  <c:v>1.8471679927564405E-2</c:v>
                </c:pt>
                <c:pt idx="274">
                  <c:v>1.8325112832824904E-2</c:v>
                </c:pt>
                <c:pt idx="275">
                  <c:v>1.8179708702869595E-2</c:v>
                </c:pt>
                <c:pt idx="276">
                  <c:v>1.8035458309930853E-2</c:v>
                </c:pt>
                <c:pt idx="277">
                  <c:v>1.7892352499460563E-2</c:v>
                </c:pt>
                <c:pt idx="278">
                  <c:v>1.7750382189549122E-2</c:v>
                </c:pt>
                <c:pt idx="279">
                  <c:v>1.7609538370349145E-2</c:v>
                </c:pt>
                <c:pt idx="280">
                  <c:v>1.7469812103503519E-2</c:v>
                </c:pt>
                <c:pt idx="281">
                  <c:v>1.7331194521578309E-2</c:v>
                </c:pt>
                <c:pt idx="282">
                  <c:v>1.7193676827499896E-2</c:v>
                </c:pt>
                <c:pt idx="283">
                  <c:v>1.7057250293996809E-2</c:v>
                </c:pt>
                <c:pt idx="284">
                  <c:v>1.6921906263045697E-2</c:v>
                </c:pt>
                <c:pt idx="285">
                  <c:v>1.6787636145321971E-2</c:v>
                </c:pt>
                <c:pt idx="286">
                  <c:v>1.6654431419654784E-2</c:v>
                </c:pt>
                <c:pt idx="287">
                  <c:v>1.6522283632486038E-2</c:v>
                </c:pt>
                <c:pt idx="288">
                  <c:v>1.6391184397334089E-2</c:v>
                </c:pt>
                <c:pt idx="289">
                  <c:v>1.626112539426142E-2</c:v>
                </c:pt>
                <c:pt idx="290">
                  <c:v>1.613209836934662E-2</c:v>
                </c:pt>
                <c:pt idx="291">
                  <c:v>1.6004095134160717E-2</c:v>
                </c:pt>
                <c:pt idx="292">
                  <c:v>1.5877107565247271E-2</c:v>
                </c:pt>
                <c:pt idx="293">
                  <c:v>1.5751127603607081E-2</c:v>
                </c:pt>
                <c:pt idx="294">
                  <c:v>1.5626147254186505E-2</c:v>
                </c:pt>
                <c:pt idx="295">
                  <c:v>1.5502158585370306E-2</c:v>
                </c:pt>
                <c:pt idx="296">
                  <c:v>1.5379153728478086E-2</c:v>
                </c:pt>
                <c:pt idx="297">
                  <c:v>1.5257124877265086E-2</c:v>
                </c:pt>
                <c:pt idx="298">
                  <c:v>1.5136064287426599E-2</c:v>
                </c:pt>
                <c:pt idx="299">
                  <c:v>1.5015964276106679E-2</c:v>
                </c:pt>
                <c:pt idx="300">
                  <c:v>1.489681722141044E-2</c:v>
                </c:pt>
                <c:pt idx="301">
                  <c:v>1.477861556192037E-2</c:v>
                </c:pt>
                <c:pt idx="302">
                  <c:v>1.4661351796216535E-2</c:v>
                </c:pt>
                <c:pt idx="303">
                  <c:v>1.4545018482400342E-2</c:v>
                </c:pt>
                <c:pt idx="304">
                  <c:v>1.4429608237622536E-2</c:v>
                </c:pt>
                <c:pt idx="305">
                  <c:v>1.4315113737614359E-2</c:v>
                </c:pt>
                <c:pt idx="306">
                  <c:v>1.4201527716222963E-2</c:v>
                </c:pt>
                <c:pt idx="307">
                  <c:v>1.4088842964950098E-2</c:v>
                </c:pt>
                <c:pt idx="308">
                  <c:v>1.3977052332494824E-2</c:v>
                </c:pt>
                <c:pt idx="309">
                  <c:v>1.386614872429952E-2</c:v>
                </c:pt>
                <c:pt idx="310">
                  <c:v>1.3756125102099701E-2</c:v>
                </c:pt>
                <c:pt idx="311">
                  <c:v>1.3646974483477356E-2</c:v>
                </c:pt>
                <c:pt idx="312">
                  <c:v>1.3538689941417782E-2</c:v>
                </c:pt>
                <c:pt idx="313">
                  <c:v>1.3431264603870023E-2</c:v>
                </c:pt>
                <c:pt idx="314">
                  <c:v>1.3324691653310787E-2</c:v>
                </c:pt>
                <c:pt idx="315">
                  <c:v>1.3218964326311608E-2</c:v>
                </c:pt>
                <c:pt idx="316">
                  <c:v>1.311407591310988E-2</c:v>
                </c:pt>
                <c:pt idx="317">
                  <c:v>1.3010019757182805E-2</c:v>
                </c:pt>
                <c:pt idx="318">
                  <c:v>1.2906789254825083E-2</c:v>
                </c:pt>
                <c:pt idx="319">
                  <c:v>1.2804377854729737E-2</c:v>
                </c:pt>
                <c:pt idx="320">
                  <c:v>1.2702779057572493E-2</c:v>
                </c:pt>
                <c:pt idx="321">
                  <c:v>1.2601986415599079E-2</c:v>
                </c:pt>
                <c:pt idx="322">
                  <c:v>1.25019935322163E-2</c:v>
                </c:pt>
                <c:pt idx="323">
                  <c:v>1.2402794061585887E-2</c:v>
                </c:pt>
                <c:pt idx="324">
                  <c:v>1.230438170822184E-2</c:v>
                </c:pt>
                <c:pt idx="325">
                  <c:v>1.2206750226590941E-2</c:v>
                </c:pt>
                <c:pt idx="326">
                  <c:v>1.2109893420716319E-2</c:v>
                </c:pt>
                <c:pt idx="327">
                  <c:v>1.2013805143784315E-2</c:v>
                </c:pt>
                <c:pt idx="328">
                  <c:v>1.1918479297754305E-2</c:v>
                </c:pt>
                <c:pt idx="329">
                  <c:v>1.1823909832971722E-2</c:v>
                </c:pt>
                <c:pt idx="330">
                  <c:v>1.1730090747784224E-2</c:v>
                </c:pt>
                <c:pt idx="331">
                  <c:v>1.1637016088160651E-2</c:v>
                </c:pt>
                <c:pt idx="332">
                  <c:v>1.1544679947313339E-2</c:v>
                </c:pt>
                <c:pt idx="333">
                  <c:v>1.1453076465323033E-2</c:v>
                </c:pt>
                <c:pt idx="334">
                  <c:v>1.1362199828767282E-2</c:v>
                </c:pt>
                <c:pt idx="335">
                  <c:v>1.1272044270351212E-2</c:v>
                </c:pt>
                <c:pt idx="336">
                  <c:v>1.1182604068541801E-2</c:v>
                </c:pt>
                <c:pt idx="337">
                  <c:v>1.1093873547204518E-2</c:v>
                </c:pt>
                <c:pt idx="338">
                  <c:v>1.100584707524324E-2</c:v>
                </c:pt>
                <c:pt idx="339">
                  <c:v>1.0918519066242921E-2</c:v>
                </c:pt>
                <c:pt idx="340">
                  <c:v>1.0831883978114899E-2</c:v>
                </c:pt>
                <c:pt idx="341">
                  <c:v>1.0745936312745355E-2</c:v>
                </c:pt>
                <c:pt idx="342">
                  <c:v>1.0660670615646297E-2</c:v>
                </c:pt>
                <c:pt idx="343">
                  <c:v>1.0576081475609353E-2</c:v>
                </c:pt>
                <c:pt idx="344">
                  <c:v>1.0492163524362531E-2</c:v>
                </c:pt>
                <c:pt idx="345">
                  <c:v>1.0408911436229346E-2</c:v>
                </c:pt>
                <c:pt idx="346">
                  <c:v>1.0326319927790938E-2</c:v>
                </c:pt>
                <c:pt idx="347">
                  <c:v>1.0244383757550775E-2</c:v>
                </c:pt>
                <c:pt idx="348">
                  <c:v>1.0163097725601936E-2</c:v>
                </c:pt>
                <c:pt idx="349">
                  <c:v>1.0082456673297201E-2</c:v>
                </c:pt>
                <c:pt idx="350">
                  <c:v>1.0002455482921611E-2</c:v>
                </c:pt>
                <c:pt idx="351">
                  <c:v>9.9230890773677263E-3</c:v>
                </c:pt>
                <c:pt idx="352">
                  <c:v>9.8443524198133167E-3</c:v>
                </c:pt>
                <c:pt idx="353">
                  <c:v>9.7662405134018946E-3</c:v>
                </c:pt>
                <c:pt idx="354">
                  <c:v>9.6887484009253975E-3</c:v>
                </c:pt>
                <c:pt idx="355">
                  <c:v>9.6118711645097454E-3</c:v>
                </c:pt>
                <c:pt idx="356">
                  <c:v>9.5356039253026593E-3</c:v>
                </c:pt>
                <c:pt idx="357">
                  <c:v>9.459941843164019E-3</c:v>
                </c:pt>
                <c:pt idx="358">
                  <c:v>9.384880116358749E-3</c:v>
                </c:pt>
                <c:pt idx="359">
                  <c:v>9.3104139812520657E-3</c:v>
                </c:pt>
                <c:pt idx="360">
                  <c:v>9.2365387120071848E-3</c:v>
                </c:pt>
                <c:pt idx="361">
                  <c:v>9.1632496202853544E-3</c:v>
                </c:pt>
                <c:pt idx="362">
                  <c:v>9.0905420549483307E-3</c:v>
                </c:pt>
                <c:pt idx="363">
                  <c:v>9.0184114017632291E-3</c:v>
                </c:pt>
                <c:pt idx="364">
                  <c:v>8.9468530831097442E-3</c:v>
                </c:pt>
                <c:pt idx="365">
                  <c:v>8.8758625576895091E-3</c:v>
                </c:pt>
                <c:pt idx="366">
                  <c:v>8.8054353202379563E-3</c:v>
                </c:pt>
                <c:pt idx="367">
                  <c:v>8.7355669012384261E-3</c:v>
                </c:pt>
                <c:pt idx="368">
                  <c:v>8.6662528666385536E-3</c:v>
                </c:pt>
                <c:pt idx="369">
                  <c:v>8.5974888175687561E-3</c:v>
                </c:pt>
                <c:pt idx="370">
                  <c:v>8.5292703900630724E-3</c:v>
                </c:pt>
                <c:pt idx="371">
                  <c:v>8.4615932547824103E-3</c:v>
                </c:pt>
                <c:pt idx="372">
                  <c:v>8.3944531167395066E-3</c:v>
                </c:pt>
                <c:pt idx="373">
                  <c:v>8.3278457150266043E-3</c:v>
                </c:pt>
                <c:pt idx="374">
                  <c:v>8.2617668225448797E-3</c:v>
                </c:pt>
                <c:pt idx="375">
                  <c:v>8.1962122457362747E-3</c:v>
                </c:pt>
                <c:pt idx="376">
                  <c:v>8.1311778243172809E-3</c:v>
                </c:pt>
                <c:pt idx="377">
                  <c:v>8.0666594310150122E-3</c:v>
                </c:pt>
                <c:pt idx="378">
                  <c:v>8.0026529713051724E-3</c:v>
                </c:pt>
                <c:pt idx="379">
                  <c:v>7.9391543831522655E-3</c:v>
                </c:pt>
                <c:pt idx="380">
                  <c:v>7.8761596367518255E-3</c:v>
                </c:pt>
                <c:pt idx="381">
                  <c:v>7.8136647342746321E-3</c:v>
                </c:pt>
                <c:pt idx="382">
                  <c:v>7.7516657096129808E-3</c:v>
                </c:pt>
                <c:pt idx="383">
                  <c:v>7.6901586281290426E-3</c:v>
                </c:pt>
                <c:pt idx="384">
                  <c:v>7.6291395864051328E-3</c:v>
                </c:pt>
                <c:pt idx="385">
                  <c:v>7.5686047119959679E-3</c:v>
                </c:pt>
                <c:pt idx="386">
                  <c:v>7.5085501631829196E-3</c:v>
                </c:pt>
                <c:pt idx="387">
                  <c:v>7.448972128730233E-3</c:v>
                </c:pt>
                <c:pt idx="388">
                  <c:v>7.3898668276431182E-3</c:v>
                </c:pt>
                <c:pt idx="389">
                  <c:v>7.3312305089278332E-3</c:v>
                </c:pt>
                <c:pt idx="390">
                  <c:v>7.2730594513536065E-3</c:v>
                </c:pt>
                <c:pt idx="391">
                  <c:v>7.2153499632164738E-3</c:v>
                </c:pt>
                <c:pt idx="392">
                  <c:v>7.1580983821050428E-3</c:v>
                </c:pt>
                <c:pt idx="393">
                  <c:v>7.1013010746679914E-3</c:v>
                </c:pt>
                <c:pt idx="394">
                  <c:v>7.0449544363835404E-3</c:v>
                </c:pt>
                <c:pt idx="395">
                  <c:v>6.9890548913306904E-3</c:v>
                </c:pt>
                <c:pt idx="396">
                  <c:v>6.9335988919622428E-3</c:v>
                </c:pt>
                <c:pt idx="397">
                  <c:v>6.8785829188797104E-3</c:v>
                </c:pt>
                <c:pt idx="398">
                  <c:v>6.8240034806099706E-3</c:v>
                </c:pt>
                <c:pt idx="399">
                  <c:v>6.7698571133836443E-3</c:v>
                </c:pt>
                <c:pt idx="400">
                  <c:v>6.7161403809152748E-3</c:v>
                </c:pt>
                <c:pt idx="401">
                  <c:v>6.6628498741853172E-3</c:v>
                </c:pt>
                <c:pt idx="402">
                  <c:v>6.6099822112237333E-3</c:v>
                </c:pt>
                <c:pt idx="403">
                  <c:v>6.5575340368953534E-3</c:v>
                </c:pt>
                <c:pt idx="404">
                  <c:v>6.5055020226870127E-3</c:v>
                </c:pt>
                <c:pt idx="405">
                  <c:v>6.4538828664962205E-3</c:v>
                </c:pt>
                <c:pt idx="406">
                  <c:v>6.4026732924217155E-3</c:v>
                </c:pt>
                <c:pt idx="407">
                  <c:v>6.3518700505554321E-3</c:v>
                </c:pt>
                <c:pt idx="408">
                  <c:v>6.3014699167764027E-3</c:v>
                </c:pt>
                <c:pt idx="409">
                  <c:v>6.2514696925460161E-3</c:v>
                </c:pt>
                <c:pt idx="410">
                  <c:v>6.2018662047050831E-3</c:v>
                </c:pt>
                <c:pt idx="411">
                  <c:v>6.1526563052724734E-3</c:v>
                </c:pt>
                <c:pt idx="412">
                  <c:v>6.1038368712453142E-3</c:v>
                </c:pt>
                <c:pt idx="413">
                  <c:v>6.0554048044008085E-3</c:v>
                </c:pt>
                <c:pt idx="414">
                  <c:v>6.0073570310995713E-3</c:v>
                </c:pt>
                <c:pt idx="415">
                  <c:v>5.9596905020906374E-3</c:v>
                </c:pt>
                <c:pt idx="416">
                  <c:v>5.9124021923178741E-3</c:v>
                </c:pt>
                <c:pt idx="417">
                  <c:v>5.8654891007280515E-3</c:v>
                </c:pt>
                <c:pt idx="418">
                  <c:v>5.818948250080406E-3</c:v>
                </c:pt>
                <c:pt idx="419">
                  <c:v>5.7727766867576311E-3</c:v>
                </c:pt>
                <c:pt idx="420">
                  <c:v>5.7269714805784425E-3</c:v>
                </c:pt>
                <c:pt idx="421">
                  <c:v>5.6815297246116956E-3</c:v>
                </c:pt>
                <c:pt idx="422">
                  <c:v>5.6364485349918022E-3</c:v>
                </c:pt>
                <c:pt idx="423">
                  <c:v>5.5917250507357893E-3</c:v>
                </c:pt>
                <c:pt idx="424">
                  <c:v>5.5473564335617037E-3</c:v>
                </c:pt>
                <c:pt idx="425">
                  <c:v>5.503339867708461E-3</c:v>
                </c:pt>
                <c:pt idx="426">
                  <c:v>5.4596725597572037E-3</c:v>
                </c:pt>
                <c:pt idx="427">
                  <c:v>5.4163517384539723E-3</c:v>
                </c:pt>
                <c:pt idx="428">
                  <c:v>5.3733746545338553E-3</c:v>
                </c:pt>
                <c:pt idx="429">
                  <c:v>5.3307385805465282E-3</c:v>
                </c:pt>
                <c:pt idx="430">
                  <c:v>5.2884408106831354E-3</c:v>
                </c:pt>
                <c:pt idx="431">
                  <c:v>5.2464786606045725E-3</c:v>
                </c:pt>
                <c:pt idx="432">
                  <c:v>5.2048494672711516E-3</c:v>
                </c:pt>
                <c:pt idx="433">
                  <c:v>5.1635505887735805E-3</c:v>
                </c:pt>
                <c:pt idx="434">
                  <c:v>5.1225794041653222E-3</c:v>
                </c:pt>
                <c:pt idx="435">
                  <c:v>5.0819333132962113E-3</c:v>
                </c:pt>
                <c:pt idx="436">
                  <c:v>5.0416097366474998E-3</c:v>
                </c:pt>
                <c:pt idx="437">
                  <c:v>5.0016061151681133E-3</c:v>
                </c:pt>
                <c:pt idx="438">
                  <c:v>4.9619199101122464E-3</c:v>
                </c:pt>
                <c:pt idx="439">
                  <c:v>4.9225486028782999E-3</c:v>
                </c:pt>
                <c:pt idx="440">
                  <c:v>4.8834896948489808E-3</c:v>
                </c:pt>
                <c:pt idx="441">
                  <c:v>4.8447407072327404E-3</c:v>
                </c:pt>
                <c:pt idx="442">
                  <c:v>4.8062991809065128E-3</c:v>
                </c:pt>
                <c:pt idx="443">
                  <c:v>4.7681626762595686E-3</c:v>
                </c:pt>
                <c:pt idx="444">
                  <c:v>4.7303287730387934E-3</c:v>
                </c:pt>
                <c:pt idx="445">
                  <c:v>4.6927950701949866E-3</c:v>
                </c:pt>
                <c:pt idx="446">
                  <c:v>4.6555591857305838E-3</c:v>
                </c:pt>
                <c:pt idx="447">
                  <c:v>4.618618756548387E-3</c:v>
                </c:pt>
                <c:pt idx="448">
                  <c:v>4.5819714383016916E-3</c:v>
                </c:pt>
                <c:pt idx="449">
                  <c:v>4.5456149052454228E-3</c:v>
                </c:pt>
                <c:pt idx="450">
                  <c:v>4.5095468500886094E-3</c:v>
                </c:pt>
                <c:pt idx="451">
                  <c:v>4.4737649838479188E-3</c:v>
                </c:pt>
                <c:pt idx="452">
                  <c:v>4.4382670357023752E-3</c:v>
                </c:pt>
                <c:pt idx="453">
                  <c:v>4.4030507528492694E-3</c:v>
                </c:pt>
                <c:pt idx="454">
                  <c:v>4.3681139003612177E-3</c:v>
                </c:pt>
                <c:pt idx="455">
                  <c:v>4.3334542610442874E-3</c:v>
                </c:pt>
                <c:pt idx="456">
                  <c:v>4.2990696352972913E-3</c:v>
                </c:pt>
                <c:pt idx="457">
                  <c:v>4.2649578409721736E-3</c:v>
                </c:pt>
                <c:pt idx="458">
                  <c:v>4.2311167132356121E-3</c:v>
                </c:pt>
                <c:pt idx="459">
                  <c:v>4.1975441044315043E-3</c:v>
                </c:pt>
                <c:pt idx="460">
                  <c:v>4.1642378839447918E-3</c:v>
                </c:pt>
                <c:pt idx="461">
                  <c:v>4.1311959380661636E-3</c:v>
                </c:pt>
                <c:pt idx="462">
                  <c:v>4.0984161698579399E-3</c:v>
                </c:pt>
                <c:pt idx="463">
                  <c:v>4.0658964990210184E-3</c:v>
                </c:pt>
                <c:pt idx="464">
                  <c:v>4.0336348617627995E-3</c:v>
                </c:pt>
                <c:pt idx="465">
                  <c:v>4.0016292106662705E-3</c:v>
                </c:pt>
                <c:pt idx="466">
                  <c:v>3.9698775145600058E-3</c:v>
                </c:pt>
                <c:pt idx="467">
                  <c:v>3.9383777583893538E-3</c:v>
                </c:pt>
                <c:pt idx="468">
                  <c:v>3.9071279430884483E-3</c:v>
                </c:pt>
                <c:pt idx="469">
                  <c:v>3.8761260854534275E-3</c:v>
                </c:pt>
                <c:pt idx="470">
                  <c:v>3.8453702180165387E-3</c:v>
                </c:pt>
                <c:pt idx="471">
                  <c:v>3.8148583889212576E-3</c:v>
                </c:pt>
                <c:pt idx="472">
                  <c:v>3.7845886617984791E-3</c:v>
                </c:pt>
                <c:pt idx="473">
                  <c:v>3.754559115643547E-3</c:v>
                </c:pt>
                <c:pt idx="474">
                  <c:v>3.7247678446944272E-3</c:v>
                </c:pt>
                <c:pt idx="475">
                  <c:v>3.6952129583106841E-3</c:v>
                </c:pt>
                <c:pt idx="476">
                  <c:v>3.6658925808535619E-3</c:v>
                </c:pt>
                <c:pt idx="477">
                  <c:v>3.636804851566906E-3</c:v>
                </c:pt>
                <c:pt idx="478">
                  <c:v>3.6079479244590842E-3</c:v>
                </c:pt>
                <c:pt idx="479">
                  <c:v>3.5793199681858606E-3</c:v>
                </c:pt>
                <c:pt idx="480">
                  <c:v>3.5509191659341232E-3</c:v>
                </c:pt>
                <c:pt idx="481">
                  <c:v>3.5227437153066412E-3</c:v>
                </c:pt>
                <c:pt idx="482">
                  <c:v>3.4947918282076358E-3</c:v>
                </c:pt>
                <c:pt idx="483">
                  <c:v>3.4670617307293139E-3</c:v>
                </c:pt>
                <c:pt idx="484">
                  <c:v>3.4395516630392991E-3</c:v>
                </c:pt>
                <c:pt idx="485">
                  <c:v>3.4122598792689545E-3</c:v>
                </c:pt>
                <c:pt idx="486">
                  <c:v>3.385184647402568E-3</c:v>
                </c:pt>
                <c:pt idx="487">
                  <c:v>3.3583242491674221E-3</c:v>
                </c:pt>
                <c:pt idx="488">
                  <c:v>3.3316769799247737E-3</c:v>
                </c:pt>
                <c:pt idx="489">
                  <c:v>3.3052411485616894E-3</c:v>
                </c:pt>
                <c:pt idx="490">
                  <c:v>3.2790150773836552E-3</c:v>
                </c:pt>
                <c:pt idx="491">
                  <c:v>3.2529971020081772E-3</c:v>
                </c:pt>
                <c:pt idx="492">
                  <c:v>3.2271855712591078E-3</c:v>
                </c:pt>
                <c:pt idx="493">
                  <c:v>3.2015788470618764E-3</c:v>
                </c:pt>
                <c:pt idx="494">
                  <c:v>3.1761753043395295E-3</c:v>
                </c:pt>
                <c:pt idx="495">
                  <c:v>3.1509733309096166E-3</c:v>
                </c:pt>
                <c:pt idx="496">
                  <c:v>3.1259713273818343E-3</c:v>
                </c:pt>
                <c:pt idx="497">
                  <c:v>3.101167707056561E-3</c:v>
                </c:pt>
                <c:pt idx="498">
                  <c:v>3.0765608958241378E-3</c:v>
                </c:pt>
                <c:pt idx="499">
                  <c:v>3.0521493320650002E-3</c:v>
                </c:pt>
                <c:pt idx="500">
                  <c:v>3.0279314665505467E-3</c:v>
                </c:pt>
                <c:pt idx="501">
                  <c:v>3.0039057623448147E-3</c:v>
                </c:pt>
                <c:pt idx="502">
                  <c:v>2.9800706947069656E-3</c:v>
                </c:pt>
                <c:pt idx="503">
                  <c:v>2.9564247509945218E-3</c:v>
                </c:pt>
                <c:pt idx="504">
                  <c:v>2.9329664305673352E-3</c:v>
                </c:pt>
                <c:pt idx="505">
                  <c:v>2.909694244692397E-3</c:v>
                </c:pt>
                <c:pt idx="506">
                  <c:v>2.8866067164493095E-3</c:v>
                </c:pt>
                <c:pt idx="507">
                  <c:v>2.8637023806366204E-3</c:v>
                </c:pt>
                <c:pt idx="508">
                  <c:v>2.8409797836787651E-3</c:v>
                </c:pt>
                <c:pt idx="509">
                  <c:v>2.8184374835338775E-3</c:v>
                </c:pt>
                <c:pt idx="510">
                  <c:v>2.7960740496022428E-3</c:v>
                </c:pt>
                <c:pt idx="511">
                  <c:v>2.7738880626355053E-3</c:v>
                </c:pt>
                <c:pt idx="512">
                  <c:v>2.7518781146466144E-3</c:v>
                </c:pt>
                <c:pt idx="513">
                  <c:v>2.7300428088204774E-3</c:v>
                </c:pt>
                <c:pt idx="514">
                  <c:v>2.708380759425276E-3</c:v>
                </c:pt>
                <c:pt idx="515">
                  <c:v>2.6868905917245577E-3</c:v>
                </c:pt>
                <c:pt idx="516">
                  <c:v>2.6655709418899861E-3</c:v>
                </c:pt>
                <c:pt idx="517">
                  <c:v>2.644420456914777E-3</c:v>
                </c:pt>
                <c:pt idx="518">
                  <c:v>2.6234377945278387E-3</c:v>
                </c:pt>
                <c:pt idx="519">
                  <c:v>2.6026216231085798E-3</c:v>
                </c:pt>
                <c:pt idx="520">
                  <c:v>2.5819706216024386E-3</c:v>
                </c:pt>
                <c:pt idx="521">
                  <c:v>2.5614834794369682E-3</c:v>
                </c:pt>
                <c:pt idx="522">
                  <c:v>2.5411588964387487E-3</c:v>
                </c:pt>
                <c:pt idx="523">
                  <c:v>2.5209955827508249E-3</c:v>
                </c:pt>
                <c:pt idx="524">
                  <c:v>2.500992258750852E-3</c:v>
                </c:pt>
                <c:pt idx="525">
                  <c:v>2.4811476549698955E-3</c:v>
                </c:pt>
                <c:pt idx="526">
                  <c:v>2.4614605120118812E-3</c:v>
                </c:pt>
                <c:pt idx="527">
                  <c:v>2.4419295804736403E-3</c:v>
                </c:pt>
                <c:pt idx="528">
                  <c:v>2.422553620865635E-3</c:v>
                </c:pt>
                <c:pt idx="529">
                  <c:v>2.403331403533306E-3</c:v>
                </c:pt>
                <c:pt idx="530">
                  <c:v>2.3842617085790088E-3</c:v>
                </c:pt>
                <c:pt idx="531">
                  <c:v>2.3653433257846191E-3</c:v>
                </c:pt>
                <c:pt idx="532">
                  <c:v>2.3465750545347253E-3</c:v>
                </c:pt>
                <c:pt idx="533">
                  <c:v>2.3279557037404288E-3</c:v>
                </c:pt>
                <c:pt idx="534">
                  <c:v>2.3094840917637425E-3</c:v>
                </c:pt>
                <c:pt idx="535">
                  <c:v>2.2911590463426312E-3</c:v>
                </c:pt>
                <c:pt idx="536">
                  <c:v>2.2729794045165791E-3</c:v>
                </c:pt>
                <c:pt idx="537">
                  <c:v>2.2549440125528212E-3</c:v>
                </c:pt>
                <c:pt idx="538">
                  <c:v>2.2370517258730981E-3</c:v>
                </c:pt>
                <c:pt idx="539">
                  <c:v>2.2193014089810269E-3</c:v>
                </c:pt>
                <c:pt idx="540">
                  <c:v>2.201691935390038E-3</c:v>
                </c:pt>
                <c:pt idx="541">
                  <c:v>2.1842221875518915E-3</c:v>
                </c:pt>
                <c:pt idx="542">
                  <c:v>2.166891056785746E-3</c:v>
                </c:pt>
                <c:pt idx="543">
                  <c:v>2.1496974432077963E-3</c:v>
                </c:pt>
                <c:pt idx="544">
                  <c:v>2.1326402556614836E-3</c:v>
                </c:pt>
                <c:pt idx="545">
                  <c:v>2.1157184116482393E-3</c:v>
                </c:pt>
                <c:pt idx="546">
                  <c:v>2.0989308372587876E-3</c:v>
                </c:pt>
                <c:pt idx="547">
                  <c:v>2.082276467104988E-3</c:v>
                </c:pt>
                <c:pt idx="548">
                  <c:v>2.0657542442522356E-3</c:v>
                </c:pt>
                <c:pt idx="549">
                  <c:v>2.0493631201523609E-3</c:v>
                </c:pt>
                <c:pt idx="550">
                  <c:v>2.0331020545771195E-3</c:v>
                </c:pt>
                <c:pt idx="551">
                  <c:v>2.0169700155521436E-3</c:v>
                </c:pt>
                <c:pt idx="552">
                  <c:v>2.0009659792914786E-3</c:v>
                </c:pt>
                <c:pt idx="553">
                  <c:v>1.985088930132585E-3</c:v>
                </c:pt>
                <c:pt idx="554">
                  <c:v>1.9693378604718936E-3</c:v>
                </c:pt>
                <c:pt idx="555">
                  <c:v>1.953711770700862E-3</c:v>
                </c:pt>
                <c:pt idx="556">
                  <c:v>1.9382096691425367E-3</c:v>
                </c:pt>
                <c:pt idx="557">
                  <c:v>1.9228305719886127E-3</c:v>
                </c:pt>
                <c:pt idx="558">
                  <c:v>1.9075735032369973E-3</c:v>
                </c:pt>
                <c:pt idx="559">
                  <c:v>1.8924374946298825E-3</c:v>
                </c:pt>
                <c:pt idx="560">
                  <c:v>1.8774215855922795E-3</c:v>
                </c:pt>
                <c:pt idx="561">
                  <c:v>1.8625248231710749E-3</c:v>
                </c:pt>
                <c:pt idx="562">
                  <c:v>1.8477462619745355E-3</c:v>
                </c:pt>
                <c:pt idx="563">
                  <c:v>1.8330849641123295E-3</c:v>
                </c:pt>
                <c:pt idx="564">
                  <c:v>1.8185399991359865E-3</c:v>
                </c:pt>
                <c:pt idx="565">
                  <c:v>1.8041104439798716E-3</c:v>
                </c:pt>
                <c:pt idx="566">
                  <c:v>1.789795382902576E-3</c:v>
                </c:pt>
                <c:pt idx="567">
                  <c:v>1.7755939074288291E-3</c:v>
                </c:pt>
                <c:pt idx="568">
                  <c:v>1.7615051162918297E-3</c:v>
                </c:pt>
                <c:pt idx="569">
                  <c:v>1.7475281153760437E-3</c:v>
                </c:pt>
                <c:pt idx="570">
                  <c:v>1.7336620176604772E-3</c:v>
                </c:pt>
                <c:pt idx="571">
                  <c:v>1.719905943162374E-3</c:v>
                </c:pt>
                <c:pt idx="572">
                  <c:v>1.7062590188813656E-3</c:v>
                </c:pt>
                <c:pt idx="573">
                  <c:v>1.6927203787440741E-3</c:v>
                </c:pt>
                <c:pt idx="574">
                  <c:v>1.6792891635491521E-3</c:v>
                </c:pt>
                <c:pt idx="575">
                  <c:v>1.6659645209127431E-3</c:v>
                </c:pt>
                <c:pt idx="576">
                  <c:v>1.6527456052143981E-3</c:v>
                </c:pt>
                <c:pt idx="577">
                  <c:v>1.6396315775434086E-3</c:v>
                </c:pt>
                <c:pt idx="578">
                  <c:v>1.6266216056455586E-3</c:v>
                </c:pt>
                <c:pt idx="579">
                  <c:v>1.6137148638703201E-3</c:v>
                </c:pt>
                <c:pt idx="580">
                  <c:v>1.600910533118439E-3</c:v>
                </c:pt>
                <c:pt idx="581">
                  <c:v>1.5882078007899685E-3</c:v>
                </c:pt>
                <c:pt idx="582">
                  <c:v>1.5756058607326899E-3</c:v>
                </c:pt>
                <c:pt idx="583">
                  <c:v>1.5631039131909555E-3</c:v>
                </c:pt>
                <c:pt idx="584">
                  <c:v>1.5507011647549315E-3</c:v>
                </c:pt>
                <c:pt idx="585">
                  <c:v>1.5383968283102475E-3</c:v>
                </c:pt>
                <c:pt idx="586">
                  <c:v>1.5261901229880407E-3</c:v>
                </c:pt>
                <c:pt idx="587">
                  <c:v>1.5140802741154067E-3</c:v>
                </c:pt>
                <c:pt idx="588">
                  <c:v>1.5020665131662292E-3</c:v>
                </c:pt>
                <c:pt idx="589">
                  <c:v>1.49014807771241E-3</c:v>
                </c:pt>
                <c:pt idx="590">
                  <c:v>1.4783242113754851E-3</c:v>
                </c:pt>
                <c:pt idx="591">
                  <c:v>1.4665941637786231E-3</c:v>
                </c:pt>
                <c:pt idx="592">
                  <c:v>1.4549571904989937E-3</c:v>
                </c:pt>
                <c:pt idx="593">
                  <c:v>1.4434125530205391E-3</c:v>
                </c:pt>
                <c:pt idx="594">
                  <c:v>1.4319595186870959E-3</c:v>
                </c:pt>
                <c:pt idx="595">
                  <c:v>1.4205973606559079E-3</c:v>
                </c:pt>
                <c:pt idx="596">
                  <c:v>1.4093253578514812E-3</c:v>
                </c:pt>
                <c:pt idx="597">
                  <c:v>1.3981427949198507E-3</c:v>
                </c:pt>
                <c:pt idx="598">
                  <c:v>1.3870489621831442E-3</c:v>
                </c:pt>
                <c:pt idx="599">
                  <c:v>1.3760431555945806E-3</c:v>
                </c:pt>
                <c:pt idx="600">
                  <c:v>1.3651246766937684E-3</c:v>
                </c:pt>
                <c:pt idx="601">
                  <c:v>1.3542928325623843E-3</c:v>
                </c:pt>
                <c:pt idx="602">
                  <c:v>1.3435469357801963E-3</c:v>
                </c:pt>
                <c:pt idx="603">
                  <c:v>1.3328863043814481E-3</c:v>
                </c:pt>
                <c:pt idx="604">
                  <c:v>1.3223102618115613E-3</c:v>
                </c:pt>
                <c:pt idx="605">
                  <c:v>1.3118181368842155E-3</c:v>
                </c:pt>
                <c:pt idx="606">
                  <c:v>1.3014092637387469E-3</c:v>
                </c:pt>
                <c:pt idx="607">
                  <c:v>1.2910829817978928E-3</c:v>
                </c:pt>
                <c:pt idx="608">
                  <c:v>1.280838635725862E-3</c:v>
                </c:pt>
                <c:pt idx="609">
                  <c:v>1.2706755753867603E-3</c:v>
                </c:pt>
                <c:pt idx="610">
                  <c:v>1.2605931558033101E-3</c:v>
                </c:pt>
                <c:pt idx="611">
                  <c:v>1.2505907371159392E-3</c:v>
                </c:pt>
                <c:pt idx="612">
                  <c:v>1.2406676845421621E-3</c:v>
                </c:pt>
                <c:pt idx="613">
                  <c:v>1.2308233683362953E-3</c:v>
                </c:pt>
                <c:pt idx="614">
                  <c:v>1.2210571637494929E-3</c:v>
                </c:pt>
                <c:pt idx="615">
                  <c:v>1.2113684509900986E-3</c:v>
                </c:pt>
                <c:pt idx="616">
                  <c:v>1.2017566151843158E-3</c:v>
                </c:pt>
                <c:pt idx="617">
                  <c:v>1.1922210463371815E-3</c:v>
                </c:pt>
                <c:pt idx="618">
                  <c:v>1.1827611392938523E-3</c:v>
                </c:pt>
                <c:pt idx="619">
                  <c:v>1.1733762937011984E-3</c:v>
                </c:pt>
                <c:pt idx="620">
                  <c:v>1.1640659139697206E-3</c:v>
                </c:pt>
                <c:pt idx="621">
                  <c:v>1.1548294092357237E-3</c:v>
                </c:pt>
                <c:pt idx="622">
                  <c:v>1.145666193323842E-3</c:v>
                </c:pt>
                <c:pt idx="623">
                  <c:v>1.1365756847098347E-3</c:v>
                </c:pt>
                <c:pt idx="624">
                  <c:v>1.1275573064836674E-3</c:v>
                </c:pt>
                <c:pt idx="625">
                  <c:v>1.1186104863129159E-3</c:v>
                </c:pt>
                <c:pt idx="626">
                  <c:v>1.1097346564064321E-3</c:v>
                </c:pt>
                <c:pt idx="627">
                  <c:v>1.1009292534783258E-3</c:v>
                </c:pt>
                <c:pt idx="628">
                  <c:v>1.0921937187121978E-3</c:v>
                </c:pt>
                <c:pt idx="629">
                  <c:v>1.0835274977256859E-3</c:v>
                </c:pt>
                <c:pt idx="630">
                  <c:v>1.0749300405352865E-3</c:v>
                </c:pt>
                <c:pt idx="631">
                  <c:v>1.0664008015214413E-3</c:v>
                </c:pt>
                <c:pt idx="632">
                  <c:v>1.0579392393939135E-3</c:v>
                </c:pt>
                <c:pt idx="633">
                  <c:v>1.0495448171574432E-3</c:v>
                </c:pt>
                <c:pt idx="634">
                  <c:v>1.0412170020776641E-3</c:v>
                </c:pt>
                <c:pt idx="635">
                  <c:v>1.0329552656472842E-3</c:v>
                </c:pt>
                <c:pt idx="636">
                  <c:v>1.0247590835525591E-3</c:v>
                </c:pt>
                <c:pt idx="637">
                  <c:v>1.0166279356400149E-3</c:v>
                </c:pt>
                <c:pt idx="638">
                  <c:v>1.0085613058834302E-3</c:v>
                </c:pt>
                <c:pt idx="639">
                  <c:v>1.0005586823511E-3</c:v>
                </c:pt>
                <c:pt idx="640">
                  <c:v>9.9261955717333387E-4</c:v>
                </c:pt>
                <c:pt idx="641">
                  <c:v>9.8474342651023246E-4</c:v>
                </c:pt>
                <c:pt idx="642">
                  <c:v>9.7692979051970902E-4</c:v>
                </c:pt>
                <c:pt idx="643">
                  <c:v>9.6917815332577591E-4</c:v>
                </c:pt>
                <c:pt idx="644">
                  <c:v>9.6148802298706303E-4</c:v>
                </c:pt>
                <c:pt idx="645">
                  <c:v>9.5385891146560679E-4</c:v>
                </c:pt>
                <c:pt idx="646">
                  <c:v>9.4629033459587295E-4</c:v>
                </c:pt>
                <c:pt idx="647">
                  <c:v>9.3878181205403184E-4</c:v>
                </c:pt>
                <c:pt idx="648">
                  <c:v>9.3133286732747643E-4</c:v>
                </c:pt>
                <c:pt idx="649">
                  <c:v>9.2394302768458269E-4</c:v>
                </c:pt>
                <c:pt idx="650">
                  <c:v>9.1661182414469878E-4</c:v>
                </c:pt>
                <c:pt idx="651">
                  <c:v>9.0933879144839997E-4</c:v>
                </c:pt>
                <c:pt idx="652">
                  <c:v>9.0212346802794226E-4</c:v>
                </c:pt>
                <c:pt idx="653">
                  <c:v>8.9496539597799069E-4</c:v>
                </c:pt>
                <c:pt idx="654">
                  <c:v>8.8786412102653746E-4</c:v>
                </c:pt>
                <c:pt idx="655">
                  <c:v>8.8081919250608694E-4</c:v>
                </c:pt>
                <c:pt idx="656">
                  <c:v>8.738301633250549E-4</c:v>
                </c:pt>
                <c:pt idx="657">
                  <c:v>8.6689658993939164E-4</c:v>
                </c:pt>
                <c:pt idx="658">
                  <c:v>8.6001803232442443E-4</c:v>
                </c:pt>
                <c:pt idx="659">
                  <c:v>8.5319405394694776E-4</c:v>
                </c:pt>
                <c:pt idx="660">
                  <c:v>8.4642422173751217E-4</c:v>
                </c:pt>
                <c:pt idx="661">
                  <c:v>8.3970810606293826E-4</c:v>
                </c:pt>
                <c:pt idx="662">
                  <c:v>8.3304528069905745E-4</c:v>
                </c:pt>
                <c:pt idx="663">
                  <c:v>8.2643532280365711E-4</c:v>
                </c:pt>
                <c:pt idx="664">
                  <c:v>8.1987781288964611E-4</c:v>
                </c:pt>
                <c:pt idx="665">
                  <c:v>8.1337233479843705E-4</c:v>
                </c:pt>
                <c:pt idx="666">
                  <c:v>8.0691847567353106E-4</c:v>
                </c:pt>
                <c:pt idx="667">
                  <c:v>8.0051582593431542E-4</c:v>
                </c:pt>
                <c:pt idx="668">
                  <c:v>7.9416397925007867E-4</c:v>
                </c:pt>
                <c:pt idx="669">
                  <c:v>7.8786253251421595E-4</c:v>
                </c:pt>
                <c:pt idx="670">
                  <c:v>7.8161108581864883E-4</c:v>
                </c:pt>
                <c:pt idx="671">
                  <c:v>7.7540924242845244E-4</c:v>
                </c:pt>
                <c:pt idx="672">
                  <c:v>7.6925660875665973E-4</c:v>
                </c:pt>
                <c:pt idx="673">
                  <c:v>7.6315279433930593E-4</c:v>
                </c:pt>
                <c:pt idx="674">
                  <c:v>7.5709741181063093E-4</c:v>
                </c:pt>
                <c:pt idx="675">
                  <c:v>7.5109007687850621E-4</c:v>
                </c:pt>
                <c:pt idx="676">
                  <c:v>7.4513040830004372E-4</c:v>
                </c:pt>
                <c:pt idx="677">
                  <c:v>7.3921802785739373E-4</c:v>
                </c:pt>
                <c:pt idx="678">
                  <c:v>7.3335256033375904E-4</c:v>
                </c:pt>
                <c:pt idx="679">
                  <c:v>7.2753363348956402E-4</c:v>
                </c:pt>
                <c:pt idx="680">
                  <c:v>7.2176087803884194E-4</c:v>
                </c:pt>
                <c:pt idx="681">
                  <c:v>7.1603392762579717E-4</c:v>
                </c:pt>
                <c:pt idx="682">
                  <c:v>7.1035241880155564E-4</c:v>
                </c:pt>
                <c:pt idx="683">
                  <c:v>7.0471599100109582E-4</c:v>
                </c:pt>
                <c:pt idx="684">
                  <c:v>6.991242865203712E-4</c:v>
                </c:pt>
                <c:pt idx="685">
                  <c:v>6.9357695049360255E-4</c:v>
                </c:pt>
                <c:pt idx="686">
                  <c:v>6.8807363087076501E-4</c:v>
                </c:pt>
                <c:pt idx="687">
                  <c:v>6.8261397839524274E-4</c:v>
                </c:pt>
                <c:pt idx="688">
                  <c:v>6.7719764658166152E-4</c:v>
                </c:pt>
                <c:pt idx="689">
                  <c:v>6.7182429169390222E-4</c:v>
                </c:pt>
                <c:pt idx="690">
                  <c:v>6.6649357272328621E-4</c:v>
                </c:pt>
                <c:pt idx="691">
                  <c:v>6.6120515136693591E-4</c:v>
                </c:pt>
                <c:pt idx="692">
                  <c:v>6.5595869200629992E-4</c:v>
                </c:pt>
                <c:pt idx="693">
                  <c:v>6.5075386168585809E-4</c:v>
                </c:pt>
                <c:pt idx="694">
                  <c:v>6.4559033009199023E-4</c:v>
                </c:pt>
                <c:pt idx="695">
                  <c:v>6.4046776953201193E-4</c:v>
                </c:pt>
                <c:pt idx="696">
                  <c:v>6.3538585491337818E-4</c:v>
                </c:pt>
                <c:pt idx="697">
                  <c:v>6.3034426372305828E-4</c:v>
                </c:pt>
                <c:pt idx="698">
                  <c:v>6.2534267600705793E-4</c:v>
                </c:pt>
                <c:pt idx="699">
                  <c:v>6.2038077435012191E-4</c:v>
                </c:pt>
                <c:pt idx="700">
                  <c:v>6.1545824385558507E-4</c:v>
                </c:pt>
                <c:pt idx="701">
                  <c:v>6.1057477212539553E-4</c:v>
                </c:pt>
                <c:pt idx="702">
                  <c:v>6.0573004924027772E-4</c:v>
                </c:pt>
                <c:pt idx="703">
                  <c:v>6.0092376774007231E-4</c:v>
                </c:pt>
                <c:pt idx="704">
                  <c:v>5.9615562260422318E-4</c:v>
                </c:pt>
                <c:pt idx="705">
                  <c:v>5.9142531123241833E-4</c:v>
                </c:pt>
                <c:pt idx="706">
                  <c:v>5.8673253342538185E-4</c:v>
                </c:pt>
                <c:pt idx="707">
                  <c:v>5.8207699136583334E-4</c:v>
                </c:pt>
                <c:pt idx="708">
                  <c:v>5.7745838959957503E-4</c:v>
                </c:pt>
                <c:pt idx="709">
                  <c:v>5.7287643501675119E-4</c:v>
                </c:pt>
                <c:pt idx="710">
                  <c:v>5.6833083683324021E-4</c:v>
                </c:pt>
                <c:pt idx="711">
                  <c:v>5.6382130657220539E-4</c:v>
                </c:pt>
                <c:pt idx="712">
                  <c:v>5.5934755804578121E-4</c:v>
                </c:pt>
                <c:pt idx="713">
                  <c:v>5.5490930733691874E-4</c:v>
                </c:pt>
                <c:pt idx="714">
                  <c:v>5.505062727813603E-4</c:v>
                </c:pt>
                <c:pt idx="715">
                  <c:v>5.4613817494976913E-4</c:v>
                </c:pt>
                <c:pt idx="716">
                  <c:v>5.418047366299941E-4</c:v>
                </c:pt>
                <c:pt idx="717">
                  <c:v>5.3750568280947733E-4</c:v>
                </c:pt>
                <c:pt idx="718">
                  <c:v>5.3324074065780032E-4</c:v>
                </c:pt>
                <c:pt idx="719">
                  <c:v>5.2900963950937123E-4</c:v>
                </c:pt>
                <c:pt idx="720">
                  <c:v>5.2481211084624303E-4</c:v>
                </c:pt>
                <c:pt idx="721">
                  <c:v>5.2064788828107972E-4</c:v>
                </c:pt>
                <c:pt idx="722">
                  <c:v>5.1651670754024488E-4</c:v>
                </c:pt>
                <c:pt idx="723">
                  <c:v>5.1241830644703284E-4</c:v>
                </c:pt>
                <c:pt idx="724">
                  <c:v>5.0835242490502967E-4</c:v>
                </c:pt>
                <c:pt idx="725">
                  <c:v>5.0431880488160539E-4</c:v>
                </c:pt>
                <c:pt idx="726">
                  <c:v>5.0031719039154011E-4</c:v>
                </c:pt>
                <c:pt idx="727">
                  <c:v>4.9634732748077791E-4</c:v>
                </c:pt>
                <c:pt idx="728">
                  <c:v>4.9240896421030899E-4</c:v>
                </c:pt>
                <c:pt idx="729">
                  <c:v>4.8850185064018407E-4</c:v>
                </c:pt>
                <c:pt idx="730">
                  <c:v>4.8462573881364923E-4</c:v>
                </c:pt>
                <c:pt idx="731">
                  <c:v>4.8078038274141104E-4</c:v>
                </c:pt>
                <c:pt idx="732">
                  <c:v>4.769655383860265E-4</c:v>
                </c:pt>
                <c:pt idx="733">
                  <c:v>4.7318096364641236E-4</c:v>
                </c:pt>
                <c:pt idx="734">
                  <c:v>4.6942641834248495E-4</c:v>
                </c:pt>
                <c:pt idx="735">
                  <c:v>4.6570166419991372E-4</c:v>
                </c:pt>
                <c:pt idx="736">
                  <c:v>4.6200646483500495E-4</c:v>
                </c:pt>
                <c:pt idx="737">
                  <c:v>4.5834058573969395E-4</c:v>
                </c:pt>
                <c:pt idx="738">
                  <c:v>4.5470379426666664E-4</c:v>
                </c:pt>
                <c:pt idx="739">
                  <c:v>4.5109585961459147E-4</c:v>
                </c:pt>
                <c:pt idx="740">
                  <c:v>4.4751655281347839E-4</c:v>
                </c:pt>
                <c:pt idx="741">
                  <c:v>4.4396564671014008E-4</c:v>
                </c:pt>
                <c:pt idx="742">
                  <c:v>4.4044291595378101E-4</c:v>
                </c:pt>
                <c:pt idx="743">
                  <c:v>4.3694813698169475E-4</c:v>
                </c:pt>
                <c:pt idx="744">
                  <c:v>4.3348108800507907E-4</c:v>
                </c:pt>
                <c:pt idx="745">
                  <c:v>4.3004154899495343E-4</c:v>
                </c:pt>
                <c:pt idx="746">
                  <c:v>4.2662930166820115E-4</c:v>
                </c:pt>
                <c:pt idx="747">
                  <c:v>4.2324412947371466E-4</c:v>
                </c:pt>
                <c:pt idx="748">
                  <c:v>4.1988581757865234E-4</c:v>
                </c:pt>
                <c:pt idx="749">
                  <c:v>4.1655415285480696E-4</c:v>
                </c:pt>
                <c:pt idx="750">
                  <c:v>4.1324892386507701E-4</c:v>
                </c:pt>
                <c:pt idx="751">
                  <c:v>4.0996992085004871E-4</c:v>
                </c:pt>
                <c:pt idx="752">
                  <c:v>4.0671693571468401E-4</c:v>
                </c:pt>
                <c:pt idx="753">
                  <c:v>4.0348976201511782E-4</c:v>
                </c:pt>
                <c:pt idx="754">
                  <c:v>4.0028819494554869E-4</c:v>
                </c:pt>
                <c:pt idx="755">
                  <c:v>3.9711203132525351E-4</c:v>
                </c:pt>
                <c:pt idx="756">
                  <c:v>3.9396106958567752E-4</c:v>
                </c:pt>
                <c:pt idx="757">
                  <c:v>3.9083510975765649E-4</c:v>
                </c:pt>
                <c:pt idx="758">
                  <c:v>3.8773395345871625E-4</c:v>
                </c:pt>
                <c:pt idx="759">
                  <c:v>3.8465740388048841E-4</c:v>
                </c:pt>
                <c:pt idx="760">
                  <c:v>3.8160526577621801E-4</c:v>
                </c:pt>
                <c:pt idx="761">
                  <c:v>1.3905411699955629E-3</c:v>
                </c:pt>
                <c:pt idx="762">
                  <c:v>2.3914714783600777E-3</c:v>
                </c:pt>
                <c:pt idx="763">
                  <c:v>3.3844597128087949E-3</c:v>
                </c:pt>
                <c:pt idx="764">
                  <c:v>4.3695688912537087E-3</c:v>
                </c:pt>
                <c:pt idx="765">
                  <c:v>4.3348977070318834E-3</c:v>
                </c:pt>
                <c:pt idx="766">
                  <c:v>5.3124654525324383E-3</c:v>
                </c:pt>
                <c:pt idx="767">
                  <c:v>5.2703126743154621E-3</c:v>
                </c:pt>
                <c:pt idx="768">
                  <c:v>5.2284943654192324E-3</c:v>
                </c:pt>
                <c:pt idx="769">
                  <c:v>5.1870078719326394E-3</c:v>
                </c:pt>
                <c:pt idx="770">
                  <c:v>5.1458505610025339E-3</c:v>
                </c:pt>
                <c:pt idx="771">
                  <c:v>6.1169836452138514E-3</c:v>
                </c:pt>
                <c:pt idx="772">
                  <c:v>7.0804110873115937E-3</c:v>
                </c:pt>
                <c:pt idx="773">
                  <c:v>7.0242302046469862E-3</c:v>
                </c:pt>
                <c:pt idx="774">
                  <c:v>7.980458924541349E-3</c:v>
                </c:pt>
                <c:pt idx="775">
                  <c:v>8.9291002638654925E-3</c:v>
                </c:pt>
                <c:pt idx="776">
                  <c:v>9.8702144261489082E-3</c:v>
                </c:pt>
                <c:pt idx="777">
                  <c:v>9.7918973126773848E-3</c:v>
                </c:pt>
                <c:pt idx="778">
                  <c:v>1.0726165445942874E-2</c:v>
                </c:pt>
                <c:pt idx="779">
                  <c:v>1.1653020449133694E-2</c:v>
                </c:pt>
                <c:pt idx="780">
                  <c:v>1.1560557318608113E-2</c:v>
                </c:pt>
                <c:pt idx="781">
                  <c:v>1.1468827854563551E-2</c:v>
                </c:pt>
                <c:pt idx="782">
                  <c:v>1.1377826235582362E-2</c:v>
                </c:pt>
                <c:pt idx="783">
                  <c:v>1.1287546686437963E-2</c:v>
                </c:pt>
                <c:pt idx="784">
                  <c:v>1.1197983477728437E-2</c:v>
                </c:pt>
                <c:pt idx="785">
                  <c:v>1.1109130925512961E-2</c:v>
                </c:pt>
                <c:pt idx="786">
                  <c:v>1.1020983390950971E-2</c:v>
                </c:pt>
                <c:pt idx="787">
                  <c:v>1.0933535279944367E-2</c:v>
                </c:pt>
                <c:pt idx="788">
                  <c:v>1.0846781042782562E-2</c:v>
                </c:pt>
                <c:pt idx="789">
                  <c:v>1.0760715173790099E-2</c:v>
                </c:pt>
                <c:pt idx="790">
                  <c:v>1.0675332210977493E-2</c:v>
                </c:pt>
                <c:pt idx="791">
                  <c:v>1.0590626735694364E-2</c:v>
                </c:pt>
                <c:pt idx="792">
                  <c:v>1.0506593372285733E-2</c:v>
                </c:pt>
                <c:pt idx="793">
                  <c:v>1.0423226787750707E-2</c:v>
                </c:pt>
                <c:pt idx="794">
                  <c:v>1.0340521691404198E-2</c:v>
                </c:pt>
                <c:pt idx="795">
                  <c:v>1.0258472834540957E-2</c:v>
                </c:pt>
                <c:pt idx="796">
                  <c:v>1.0177075010102754E-2</c:v>
                </c:pt>
                <c:pt idx="797">
                  <c:v>1.0096323052347624E-2</c:v>
                </c:pt>
                <c:pt idx="798">
                  <c:v>1.0016211836522272E-2</c:v>
                </c:pt>
                <c:pt idx="799">
                  <c:v>9.936736278536704E-3</c:v>
                </c:pt>
                <c:pt idx="800">
                  <c:v>9.8578913346415616E-3</c:v>
                </c:pt>
                <c:pt idx="801">
                  <c:v>9.7796720011081705E-3</c:v>
                </c:pt>
                <c:pt idx="802">
                  <c:v>9.7020733139108663E-3</c:v>
                </c:pt>
                <c:pt idx="803">
                  <c:v>9.6250903484120208E-3</c:v>
                </c:pt>
                <c:pt idx="804">
                  <c:v>9.5487182190494551E-3</c:v>
                </c:pt>
                <c:pt idx="805">
                  <c:v>9.4729520790264483E-3</c:v>
                </c:pt>
                <c:pt idx="806">
                  <c:v>9.3977871200040843E-3</c:v>
                </c:pt>
                <c:pt idx="807">
                  <c:v>9.3232185717961897E-3</c:v>
                </c:pt>
                <c:pt idx="808">
                  <c:v>9.2492417020665161E-3</c:v>
                </c:pt>
                <c:pt idx="809">
                  <c:v>9.1758518160284849E-3</c:v>
                </c:pt>
                <c:pt idx="810">
                  <c:v>9.1030442561471341E-3</c:v>
                </c:pt>
                <c:pt idx="811">
                  <c:v>9.0308144018436294E-3</c:v>
                </c:pt>
                <c:pt idx="812">
                  <c:v>8.9591576692020919E-3</c:v>
                </c:pt>
                <c:pt idx="813">
                  <c:v>8.8880695106784806E-3</c:v>
                </c:pt>
                <c:pt idx="814">
                  <c:v>8.817545414812198E-3</c:v>
                </c:pt>
                <c:pt idx="815">
                  <c:v>8.7475809059396562E-3</c:v>
                </c:pt>
                <c:pt idx="816">
                  <c:v>8.678171543910318E-3</c:v>
                </c:pt>
                <c:pt idx="817">
                  <c:v>8.609312923804853E-3</c:v>
                </c:pt>
                <c:pt idx="818">
                  <c:v>8.5410006756556078E-3</c:v>
                </c:pt>
                <c:pt idx="819">
                  <c:v>8.4732304641692846E-3</c:v>
                </c:pt>
                <c:pt idx="820">
                  <c:v>8.4059979884517737E-3</c:v>
                </c:pt>
                <c:pt idx="821">
                  <c:v>8.3392989817352818E-3</c:v>
                </c:pt>
                <c:pt idx="822">
                  <c:v>8.2731292111074984E-3</c:v>
                </c:pt>
                <c:pt idx="823">
                  <c:v>8.2074844772429319E-3</c:v>
                </c:pt>
                <c:pt idx="824">
                  <c:v>8.142360614136453E-3</c:v>
                </c:pt>
                <c:pt idx="825">
                  <c:v>8.0777534888389693E-3</c:v>
                </c:pt>
                <c:pt idx="826">
                  <c:v>8.0136590011949879E-3</c:v>
                </c:pt>
                <c:pt idx="827">
                  <c:v>7.9500730835825109E-3</c:v>
                </c:pt>
                <c:pt idx="828">
                  <c:v>7.886991700654879E-3</c:v>
                </c:pt>
                <c:pt idx="829">
                  <c:v>7.824410849084645E-3</c:v>
                </c:pt>
                <c:pt idx="830">
                  <c:v>7.7623265573095804E-3</c:v>
                </c:pt>
                <c:pt idx="831">
                  <c:v>7.7007348852805389E-3</c:v>
                </c:pt>
                <c:pt idx="832">
                  <c:v>7.6396319242114487E-3</c:v>
                </c:pt>
                <c:pt idx="833">
                  <c:v>7.5790137963312769E-3</c:v>
                </c:pt>
                <c:pt idx="834">
                  <c:v>8.5308404791850732E-3</c:v>
                </c:pt>
                <c:pt idx="835">
                  <c:v>8.4631508857304708E-3</c:v>
                </c:pt>
                <c:pt idx="836">
                  <c:v>9.4079622129126309E-3</c:v>
                </c:pt>
                <c:pt idx="837">
                  <c:v>9.3333129284743528E-3</c:v>
                </c:pt>
                <c:pt idx="838">
                  <c:v>9.2592559631314211E-3</c:v>
                </c:pt>
                <c:pt idx="839">
                  <c:v>9.1857866170141841E-3</c:v>
                </c:pt>
                <c:pt idx="840">
                  <c:v>9.1129002275448755E-3</c:v>
                </c:pt>
                <c:pt idx="841">
                  <c:v>1.1064519818236349E-2</c:v>
                </c:pt>
                <c:pt idx="842">
                  <c:v>1.1988690083626699E-2</c:v>
                </c:pt>
                <c:pt idx="843">
                  <c:v>1.2905527342415951E-2</c:v>
                </c:pt>
                <c:pt idx="844">
                  <c:v>1.2803125955207171E-2</c:v>
                </c:pt>
                <c:pt idx="845">
                  <c:v>1.2701537091487296E-2</c:v>
                </c:pt>
                <c:pt idx="846">
                  <c:v>1.260075430413251E-2</c:v>
                </c:pt>
                <c:pt idx="847">
                  <c:v>1.2500771197174973E-2</c:v>
                </c:pt>
                <c:pt idx="848">
                  <c:v>1.2401581425396879E-2</c:v>
                </c:pt>
                <c:pt idx="849">
                  <c:v>1.3315142518474932E-2</c:v>
                </c:pt>
                <c:pt idx="850">
                  <c:v>1.4221454785468724E-2</c:v>
                </c:pt>
                <c:pt idx="851">
                  <c:v>1.4108611919034838E-2</c:v>
                </c:pt>
                <c:pt idx="852">
                  <c:v>1.3996664426013695E-2</c:v>
                </c:pt>
                <c:pt idx="853">
                  <c:v>1.5909532850987201E-2</c:v>
                </c:pt>
                <c:pt idx="854">
                  <c:v>1.7807223253779345E-2</c:v>
                </c:pt>
                <c:pt idx="855">
                  <c:v>1.8677892242777269E-2</c:v>
                </c:pt>
                <c:pt idx="856">
                  <c:v>1.8529688916787621E-2</c:v>
                </c:pt>
                <c:pt idx="857">
                  <c:v>1.8382661538573482E-2</c:v>
                </c:pt>
                <c:pt idx="858">
                  <c:v>1.9248764601898439E-2</c:v>
                </c:pt>
                <c:pt idx="859">
                  <c:v>1.909603157945065E-2</c:v>
                </c:pt>
                <c:pt idx="860">
                  <c:v>1.8944510446525606E-2</c:v>
                </c:pt>
                <c:pt idx="861">
                  <c:v>1.879419158715288E-2</c:v>
                </c:pt>
                <c:pt idx="862">
                  <c:v>1.8645065461661944E-2</c:v>
                </c:pt>
                <c:pt idx="863">
                  <c:v>1.8497122606076527E-2</c:v>
                </c:pt>
                <c:pt idx="864">
                  <c:v>1.8350353631514167E-2</c:v>
                </c:pt>
                <c:pt idx="865">
                  <c:v>1.8204749223590225E-2</c:v>
                </c:pt>
                <c:pt idx="866">
                  <c:v>1.8060300141826895E-2</c:v>
                </c:pt>
                <c:pt idx="867">
                  <c:v>1.7916997219066703E-2</c:v>
                </c:pt>
                <c:pt idx="868">
                  <c:v>1.7774831360890721E-2</c:v>
                </c:pt>
                <c:pt idx="869">
                  <c:v>1.7633793545041455E-2</c:v>
                </c:pt>
                <c:pt idx="870">
                  <c:v>1.7493874820850269E-2</c:v>
                </c:pt>
                <c:pt idx="871">
                  <c:v>1.7355066308669287E-2</c:v>
                </c:pt>
                <c:pt idx="872">
                  <c:v>1.7217359199307943E-2</c:v>
                </c:pt>
                <c:pt idx="873">
                  <c:v>1.7080744753473844E-2</c:v>
                </c:pt>
                <c:pt idx="874">
                  <c:v>1.6945214301218241E-2</c:v>
                </c:pt>
                <c:pt idx="875">
                  <c:v>1.7822723065932928E-2</c:v>
                </c:pt>
                <c:pt idx="876">
                  <c:v>1.7681305244144969E-2</c:v>
                </c:pt>
                <c:pt idx="877">
                  <c:v>1.7541009529245241E-2</c:v>
                </c:pt>
                <c:pt idx="878">
                  <c:v>1.7401827017660972E-2</c:v>
                </c:pt>
                <c:pt idx="879">
                  <c:v>1.8275712701013639E-2</c:v>
                </c:pt>
                <c:pt idx="880">
                  <c:v>1.8130700545899141E-2</c:v>
                </c:pt>
                <c:pt idx="881">
                  <c:v>2.6082549613979034E-2</c:v>
                </c:pt>
                <c:pt idx="882">
                  <c:v>2.7899520259957768E-2</c:v>
                </c:pt>
                <c:pt idx="883">
                  <c:v>2.8690109978567472E-2</c:v>
                </c:pt>
                <c:pt idx="884">
                  <c:v>2.8462462786552182E-2</c:v>
                </c:pt>
                <c:pt idx="885">
                  <c:v>2.8236621904936907E-2</c:v>
                </c:pt>
                <c:pt idx="886">
                  <c:v>2.801257300120464E-2</c:v>
                </c:pt>
                <c:pt idx="887">
                  <c:v>2.7790301856562411E-2</c:v>
                </c:pt>
                <c:pt idx="888">
                  <c:v>2.7569794365039021E-2</c:v>
                </c:pt>
                <c:pt idx="889">
                  <c:v>2.7351036532589842E-2</c:v>
                </c:pt>
                <c:pt idx="890">
                  <c:v>2.7134014476208654E-2</c:v>
                </c:pt>
                <c:pt idx="891">
                  <c:v>2.6918714423046584E-2</c:v>
                </c:pt>
                <c:pt idx="892">
                  <c:v>2.7717086534085288E-2</c:v>
                </c:pt>
                <c:pt idx="893">
                  <c:v>2.850912380815767E-2</c:v>
                </c:pt>
                <c:pt idx="894">
                  <c:v>3.4354695632981103E-2</c:v>
                </c:pt>
                <c:pt idx="895">
                  <c:v>3.9141920820063618E-2</c:v>
                </c:pt>
                <c:pt idx="896">
                  <c:v>3.9843305550580535E-2</c:v>
                </c:pt>
                <c:pt idx="897">
                  <c:v>3.9527161184596087E-2</c:v>
                </c:pt>
                <c:pt idx="898">
                  <c:v>3.92135253268482E-2</c:v>
                </c:pt>
                <c:pt idx="899">
                  <c:v>3.8902378073096086E-2</c:v>
                </c:pt>
                <c:pt idx="900">
                  <c:v>3.8593699677032994E-2</c:v>
                </c:pt>
                <c:pt idx="901">
                  <c:v>3.8287470549033115E-2</c:v>
                </c:pt>
                <c:pt idx="902">
                  <c:v>3.7983671254908175E-2</c:v>
                </c:pt>
                <c:pt idx="903">
                  <c:v>3.7682282514674328E-2</c:v>
                </c:pt>
                <c:pt idx="904">
                  <c:v>3.7383285201328303E-2</c:v>
                </c:pt>
                <c:pt idx="905">
                  <c:v>3.7086660339633891E-2</c:v>
                </c:pt>
                <c:pt idx="906">
                  <c:v>3.6792389104917472E-2</c:v>
                </c:pt>
                <c:pt idx="907">
                  <c:v>3.6500452821873412E-2</c:v>
                </c:pt>
                <c:pt idx="908">
                  <c:v>3.6210832963378875E-2</c:v>
                </c:pt>
                <c:pt idx="909">
                  <c:v>3.592351114931798E-2</c:v>
                </c:pt>
                <c:pt idx="910">
                  <c:v>3.563846914541554E-2</c:v>
                </c:pt>
                <c:pt idx="911">
                  <c:v>3.535568886207964E-2</c:v>
                </c:pt>
                <c:pt idx="912">
                  <c:v>3.5075152353253751E-2</c:v>
                </c:pt>
                <c:pt idx="913">
                  <c:v>3.4796841815277674E-2</c:v>
                </c:pt>
                <c:pt idx="914">
                  <c:v>3.4520739585757951E-2</c:v>
                </c:pt>
                <c:pt idx="915">
                  <c:v>3.4246828142446666E-2</c:v>
                </c:pt>
                <c:pt idx="916">
                  <c:v>3.3975090102129596E-2</c:v>
                </c:pt>
                <c:pt idx="917">
                  <c:v>3.3705508219522839E-2</c:v>
                </c:pt>
                <c:pt idx="918">
                  <c:v>3.3438065386178696E-2</c:v>
                </c:pt>
                <c:pt idx="919">
                  <c:v>3.3172744629399682E-2</c:v>
                </c:pt>
                <c:pt idx="920">
                  <c:v>3.2909529111161351E-2</c:v>
                </c:pt>
                <c:pt idx="921">
                  <c:v>3.264840212704391E-2</c:v>
                </c:pt>
                <c:pt idx="922">
                  <c:v>3.2389347105171946E-2</c:v>
                </c:pt>
                <c:pt idx="923">
                  <c:v>3.2132347605162731E-2</c:v>
                </c:pt>
                <c:pt idx="924">
                  <c:v>3.2889351141630142E-2</c:v>
                </c:pt>
                <c:pt idx="925">
                  <c:v>3.4652311912584631E-2</c:v>
                </c:pt>
                <c:pt idx="926">
                  <c:v>3.5389320307904412E-2</c:v>
                </c:pt>
                <c:pt idx="927">
                  <c:v>3.6120480768454644E-2</c:v>
                </c:pt>
                <c:pt idx="928">
                  <c:v>3.7857803520344999E-2</c:v>
                </c:pt>
                <c:pt idx="929">
                  <c:v>3.9581341150937782E-2</c:v>
                </c:pt>
                <c:pt idx="930">
                  <c:v>4.0279239216380457E-2</c:v>
                </c:pt>
                <c:pt idx="931">
                  <c:v>3.9959635850936009E-2</c:v>
                </c:pt>
                <c:pt idx="932">
                  <c:v>5.0774170509843251E-2</c:v>
                </c:pt>
                <c:pt idx="933">
                  <c:v>6.2514858989435929E-2</c:v>
                </c:pt>
                <c:pt idx="934">
                  <c:v>6.809060577238199E-2</c:v>
                </c:pt>
                <c:pt idx="935">
                  <c:v>6.7550327773507723E-2</c:v>
                </c:pt>
                <c:pt idx="936">
                  <c:v>6.7014336714259784E-2</c:v>
                </c:pt>
                <c:pt idx="937">
                  <c:v>6.6482598579091792E-2</c:v>
                </c:pt>
                <c:pt idx="938">
                  <c:v>6.5955079622360108E-2</c:v>
                </c:pt>
                <c:pt idx="939">
                  <c:v>6.5431746366182555E-2</c:v>
                </c:pt>
                <c:pt idx="940">
                  <c:v>6.4912565598313654E-2</c:v>
                </c:pt>
                <c:pt idx="941">
                  <c:v>6.4397504370036662E-2</c:v>
                </c:pt>
                <c:pt idx="942">
                  <c:v>6.3886529994072794E-2</c:v>
                </c:pt>
                <c:pt idx="943">
                  <c:v>6.3379610042507056E-2</c:v>
                </c:pt>
                <c:pt idx="944">
                  <c:v>6.2876712344729691E-2</c:v>
                </c:pt>
                <c:pt idx="945">
                  <c:v>6.2377804985394893E-2</c:v>
                </c:pt>
                <c:pt idx="946">
                  <c:v>6.1882856302395373E-2</c:v>
                </c:pt>
                <c:pt idx="947">
                  <c:v>6.1391834884852892E-2</c:v>
                </c:pt>
                <c:pt idx="948">
                  <c:v>6.0904709571124767E-2</c:v>
                </c:pt>
                <c:pt idx="949">
                  <c:v>6.0421449446826522E-2</c:v>
                </c:pt>
                <c:pt idx="950">
                  <c:v>5.9942023842869702E-2</c:v>
                </c:pt>
                <c:pt idx="951">
                  <c:v>5.9466402333515536E-2</c:v>
                </c:pt>
                <c:pt idx="952">
                  <c:v>5.8994554734444281E-2</c:v>
                </c:pt>
                <c:pt idx="953">
                  <c:v>5.8526451100839476E-2</c:v>
                </c:pt>
                <c:pt idx="954">
                  <c:v>5.8062061725487508E-2</c:v>
                </c:pt>
                <c:pt idx="955">
                  <c:v>5.7601357136892302E-2</c:v>
                </c:pt>
                <c:pt idx="956">
                  <c:v>5.7144308097405165E-2</c:v>
                </c:pt>
                <c:pt idx="957">
                  <c:v>5.6690885601369055E-2</c:v>
                </c:pt>
                <c:pt idx="958">
                  <c:v>5.6241060873278022E-2</c:v>
                </c:pt>
                <c:pt idx="959">
                  <c:v>5.5794805365950696E-2</c:v>
                </c:pt>
                <c:pt idx="960">
                  <c:v>5.5352090758718997E-2</c:v>
                </c:pt>
                <c:pt idx="961">
                  <c:v>5.4912888955630394E-2</c:v>
                </c:pt>
                <c:pt idx="962">
                  <c:v>5.4477172083665142E-2</c:v>
                </c:pt>
                <c:pt idx="963">
                  <c:v>5.4044912490967698E-2</c:v>
                </c:pt>
                <c:pt idx="964">
                  <c:v>5.3616082745091123E-2</c:v>
                </c:pt>
                <c:pt idx="965">
                  <c:v>5.3190655631256488E-2</c:v>
                </c:pt>
                <c:pt idx="966">
                  <c:v>5.2768604150626043E-2</c:v>
                </c:pt>
                <c:pt idx="967">
                  <c:v>5.2349901518588954E-2</c:v>
                </c:pt>
                <c:pt idx="968">
                  <c:v>5.1934521163062707E-2</c:v>
                </c:pt>
                <c:pt idx="969">
                  <c:v>5.1522436722805723E-2</c:v>
                </c:pt>
                <c:pt idx="970">
                  <c:v>5.1113622045744787E-2</c:v>
                </c:pt>
                <c:pt idx="971">
                  <c:v>5.0708051187315251E-2</c:v>
                </c:pt>
                <c:pt idx="972">
                  <c:v>5.0305698408814783E-2</c:v>
                </c:pt>
                <c:pt idx="973">
                  <c:v>4.9906538175769677E-2</c:v>
                </c:pt>
                <c:pt idx="974">
                  <c:v>4.9510545156314333E-2</c:v>
                </c:pt>
                <c:pt idx="975">
                  <c:v>4.9117694219583917E-2</c:v>
                </c:pt>
                <c:pt idx="976">
                  <c:v>4.8727960434118874E-2</c:v>
                </c:pt>
                <c:pt idx="977">
                  <c:v>4.8341319066283465E-2</c:v>
                </c:pt>
                <c:pt idx="978">
                  <c:v>4.7957745578695747E-2</c:v>
                </c:pt>
                <c:pt idx="979">
                  <c:v>4.7577215628670115E-2</c:v>
                </c:pt>
                <c:pt idx="980">
                  <c:v>4.7199705066672801E-2</c:v>
                </c:pt>
                <c:pt idx="981">
                  <c:v>4.6825189934789242E-2</c:v>
                </c:pt>
                <c:pt idx="982">
                  <c:v>4.6453646465203363E-2</c:v>
                </c:pt>
                <c:pt idx="983">
                  <c:v>4.6085051078689467E-2</c:v>
                </c:pt>
                <c:pt idx="984">
                  <c:v>4.5719380383115939E-2</c:v>
                </c:pt>
                <c:pt idx="985">
                  <c:v>4.5356611171960312E-2</c:v>
                </c:pt>
                <c:pt idx="986">
                  <c:v>4.4996720422836728E-2</c:v>
                </c:pt>
                <c:pt idx="987">
                  <c:v>4.4639685296034792E-2</c:v>
                </c:pt>
                <c:pt idx="988">
                  <c:v>4.4285483133070624E-2</c:v>
                </c:pt>
                <c:pt idx="989">
                  <c:v>5.1017838227078303E-2</c:v>
                </c:pt>
                <c:pt idx="990">
                  <c:v>5.0613027383768182E-2</c:v>
                </c:pt>
                <c:pt idx="991">
                  <c:v>5.0211428589901012E-2</c:v>
                </c:pt>
                <c:pt idx="992">
                  <c:v>4.9813016358853338E-2</c:v>
                </c:pt>
                <c:pt idx="993">
                  <c:v>4.9417765406229684E-2</c:v>
                </c:pt>
                <c:pt idx="994">
                  <c:v>4.9025650648258923E-2</c:v>
                </c:pt>
                <c:pt idx="995">
                  <c:v>4.8636647200201916E-2</c:v>
                </c:pt>
                <c:pt idx="996">
                  <c:v>4.8250730374771907E-2</c:v>
                </c:pt>
                <c:pt idx="997">
                  <c:v>4.7867875680568626E-2</c:v>
                </c:pt>
                <c:pt idx="998">
                  <c:v>4.7488058820523198E-2</c:v>
                </c:pt>
                <c:pt idx="999">
                  <c:v>4.7111255690356506E-2</c:v>
                </c:pt>
                <c:pt idx="1000">
                  <c:v>4.6737442377049743E-2</c:v>
                </c:pt>
                <c:pt idx="1001">
                  <c:v>4.6366595157326398E-2</c:v>
                </c:pt>
                <c:pt idx="1002">
                  <c:v>4.5998690496146598E-2</c:v>
                </c:pt>
                <c:pt idx="1003">
                  <c:v>4.5633705045214093E-2</c:v>
                </c:pt>
                <c:pt idx="1004">
                  <c:v>4.5271615641494206E-2</c:v>
                </c:pt>
                <c:pt idx="1005">
                  <c:v>4.5924363130290816E-2</c:v>
                </c:pt>
                <c:pt idx="1006">
                  <c:v>4.5559967444128914E-2</c:v>
                </c:pt>
                <c:pt idx="1007">
                  <c:v>4.5198463125577584E-2</c:v>
                </c:pt>
                <c:pt idx="1008">
                  <c:v>4.4839827232524894E-2</c:v>
                </c:pt>
                <c:pt idx="1009">
                  <c:v>4.4484037004897344E-2</c:v>
                </c:pt>
                <c:pt idx="1010">
                  <c:v>4.4131069863215563E-2</c:v>
                </c:pt>
                <c:pt idx="1011">
                  <c:v>4.3780903407161689E-2</c:v>
                </c:pt>
                <c:pt idx="1012">
                  <c:v>4.6469406887798714E-2</c:v>
                </c:pt>
                <c:pt idx="1013">
                  <c:v>4.7112650271729749E-2</c:v>
                </c:pt>
                <c:pt idx="1014">
                  <c:v>4.6738825892848994E-2</c:v>
                </c:pt>
                <c:pt idx="1015">
                  <c:v>4.6367967695353493E-2</c:v>
                </c:pt>
                <c:pt idx="1016">
                  <c:v>4.6000052143506921E-2</c:v>
                </c:pt>
                <c:pt idx="1017">
                  <c:v>4.5635055888321813E-2</c:v>
                </c:pt>
                <c:pt idx="1018">
                  <c:v>4.5272955766077615E-2</c:v>
                </c:pt>
                <c:pt idx="1019">
                  <c:v>4.4913728796851002E-2</c:v>
                </c:pt>
                <c:pt idx="1020">
                  <c:v>4.4557352183056967E-2</c:v>
                </c:pt>
                <c:pt idx="1021">
                  <c:v>4.4203803308002589E-2</c:v>
                </c:pt>
                <c:pt idx="1022">
                  <c:v>4.3853059734451284E-2</c:v>
                </c:pt>
                <c:pt idx="1023">
                  <c:v>4.3505099203199046E-2</c:v>
                </c:pt>
                <c:pt idx="1024">
                  <c:v>4.315989963166187E-2</c:v>
                </c:pt>
                <c:pt idx="1025">
                  <c:v>4.2817439112474376E-2</c:v>
                </c:pt>
                <c:pt idx="1026">
                  <c:v>4.2477695912098989E-2</c:v>
                </c:pt>
                <c:pt idx="1027">
                  <c:v>4.2140648469447296E-2</c:v>
                </c:pt>
                <c:pt idx="1028">
                  <c:v>4.1806275394511802E-2</c:v>
                </c:pt>
                <c:pt idx="1029">
                  <c:v>4.1474555467007443E-2</c:v>
                </c:pt>
                <c:pt idx="1030">
                  <c:v>4.1145467635026411E-2</c:v>
                </c:pt>
                <c:pt idx="1031">
                  <c:v>4.0818991013700623E-2</c:v>
                </c:pt>
                <c:pt idx="1032">
                  <c:v>4.0495104883877107E-2</c:v>
                </c:pt>
                <c:pt idx="1033">
                  <c:v>4.0173788690803396E-2</c:v>
                </c:pt>
                <c:pt idx="1034">
                  <c:v>3.9855022042822312E-2</c:v>
                </c:pt>
                <c:pt idx="1035">
                  <c:v>3.953878471007824E-2</c:v>
                </c:pt>
                <c:pt idx="1036">
                  <c:v>3.9225056623233348E-2</c:v>
                </c:pt>
                <c:pt idx="1037">
                  <c:v>3.8913817872193696E-2</c:v>
                </c:pt>
                <c:pt idx="1038">
                  <c:v>3.8605048704845851E-2</c:v>
                </c:pt>
                <c:pt idx="1039">
                  <c:v>3.8298729525803411E-2</c:v>
                </c:pt>
                <c:pt idx="1040">
                  <c:v>3.7994840895163279E-2</c:v>
                </c:pt>
                <c:pt idx="1041">
                  <c:v>3.7693363527271984E-2</c:v>
                </c:pt>
                <c:pt idx="1042">
                  <c:v>3.7394278289501669E-2</c:v>
                </c:pt>
                <c:pt idx="1043">
                  <c:v>3.70975662010362E-2</c:v>
                </c:pt>
                <c:pt idx="1044">
                  <c:v>3.6803208431666394E-2</c:v>
                </c:pt>
                <c:pt idx="1045">
                  <c:v>3.651118630059464E-2</c:v>
                </c:pt>
                <c:pt idx="1046">
                  <c:v>3.6221481275250135E-2</c:v>
                </c:pt>
                <c:pt idx="1047">
                  <c:v>3.5934074970112057E-2</c:v>
                </c:pt>
                <c:pt idx="1048">
                  <c:v>3.5648949145543132E-2</c:v>
                </c:pt>
                <c:pt idx="1049">
                  <c:v>3.536608570663187E-2</c:v>
                </c:pt>
                <c:pt idx="1050">
                  <c:v>3.5085466702044564E-2</c:v>
                </c:pt>
                <c:pt idx="1051">
                  <c:v>3.4807074322885552E-2</c:v>
                </c:pt>
                <c:pt idx="1052">
                  <c:v>3.4530890901567475E-2</c:v>
                </c:pt>
                <c:pt idx="1053">
                  <c:v>3.4256898910689781E-2</c:v>
                </c:pt>
                <c:pt idx="1054">
                  <c:v>3.3985080961926394E-2</c:v>
                </c:pt>
                <c:pt idx="1055">
                  <c:v>3.5739347454016725E-2</c:v>
                </c:pt>
                <c:pt idx="1056">
                  <c:v>4.1527549679634859E-2</c:v>
                </c:pt>
                <c:pt idx="1057">
                  <c:v>4.1198041354887957E-2</c:v>
                </c:pt>
                <c:pt idx="1058">
                  <c:v>4.0871147577276862E-2</c:v>
                </c:pt>
                <c:pt idx="1059">
                  <c:v>4.0546847601174975E-2</c:v>
                </c:pt>
                <c:pt idx="1060">
                  <c:v>4.2249048494659963E-2</c:v>
                </c:pt>
                <c:pt idx="1061">
                  <c:v>4.292577912343664E-2</c:v>
                </c:pt>
                <c:pt idx="1062">
                  <c:v>4.3597140102967856E-2</c:v>
                </c:pt>
                <c:pt idx="1063">
                  <c:v>4.4263174039767983E-2</c:v>
                </c:pt>
                <c:pt idx="1064">
                  <c:v>4.3911959377734067E-2</c:v>
                </c:pt>
                <c:pt idx="1065">
                  <c:v>4.3563531495941478E-2</c:v>
                </c:pt>
                <c:pt idx="1066">
                  <c:v>4.32178682821465E-2</c:v>
                </c:pt>
                <c:pt idx="1067">
                  <c:v>4.28749477995597E-2</c:v>
                </c:pt>
                <c:pt idx="1068">
                  <c:v>4.2534748285453151E-2</c:v>
                </c:pt>
                <c:pt idx="1069">
                  <c:v>4.2197248149779473E-2</c:v>
                </c:pt>
                <c:pt idx="1070">
                  <c:v>4.1862425973801617E-2</c:v>
                </c:pt>
                <c:pt idx="1071">
                  <c:v>4.1530260508733513E-2</c:v>
                </c:pt>
                <c:pt idx="1072">
                  <c:v>4.1200730674391985E-2</c:v>
                </c:pt>
                <c:pt idx="1073">
                  <c:v>4.0873815557858462E-2</c:v>
                </c:pt>
                <c:pt idx="1074">
                  <c:v>4.054949441215186E-2</c:v>
                </c:pt>
                <c:pt idx="1075">
                  <c:v>4.0227746654912085E-2</c:v>
                </c:pt>
                <c:pt idx="1076">
                  <c:v>3.9908551867093772E-2</c:v>
                </c:pt>
                <c:pt idx="1077">
                  <c:v>3.9591889791670311E-2</c:v>
                </c:pt>
                <c:pt idx="1078">
                  <c:v>3.9277740332348411E-2</c:v>
                </c:pt>
                <c:pt idx="1079">
                  <c:v>3.9978047376839881E-2</c:v>
                </c:pt>
                <c:pt idx="1080">
                  <c:v>4.1684761525031304E-2</c:v>
                </c:pt>
                <c:pt idx="1081">
                  <c:v>4.2365969597227299E-2</c:v>
                </c:pt>
                <c:pt idx="1082">
                  <c:v>4.2029808668495351E-2</c:v>
                </c:pt>
                <c:pt idx="1083">
                  <c:v>4.1696315073264455E-2</c:v>
                </c:pt>
                <c:pt idx="1084">
                  <c:v>4.1365467647064148E-2</c:v>
                </c:pt>
                <c:pt idx="1085">
                  <c:v>4.1037245393357555E-2</c:v>
                </c:pt>
                <c:pt idx="1086">
                  <c:v>4.0711627482209217E-2</c:v>
                </c:pt>
                <c:pt idx="1087">
                  <c:v>4.0388593248962254E-2</c:v>
                </c:pt>
                <c:pt idx="1088">
                  <c:v>4.0068122192927817E-2</c:v>
                </c:pt>
                <c:pt idx="1089">
                  <c:v>3.9750193976083772E-2</c:v>
                </c:pt>
                <c:pt idx="1090">
                  <c:v>3.9434788421783787E-2</c:v>
                </c:pt>
                <c:pt idx="1091">
                  <c:v>3.9121885513476951E-2</c:v>
                </c:pt>
                <c:pt idx="1092">
                  <c:v>4.0835393042532073E-2</c:v>
                </c:pt>
                <c:pt idx="1093">
                  <c:v>4.1523340592205422E-2</c:v>
                </c:pt>
                <c:pt idx="1094">
                  <c:v>4.1193865665271695E-2</c:v>
                </c:pt>
                <c:pt idx="1095">
                  <c:v>4.086700502047251E-2</c:v>
                </c:pt>
                <c:pt idx="1096">
                  <c:v>4.0542737914283887E-2</c:v>
                </c:pt>
                <c:pt idx="1097">
                  <c:v>4.0221043767774904E-2</c:v>
                </c:pt>
                <c:pt idx="1098">
                  <c:v>3.9901902165303066E-2</c:v>
                </c:pt>
                <c:pt idx="1099">
                  <c:v>3.9585292853216547E-2</c:v>
                </c:pt>
                <c:pt idx="1100">
                  <c:v>3.9271195738570797E-2</c:v>
                </c:pt>
                <c:pt idx="1101">
                  <c:v>3.8959590887852252E-2</c:v>
                </c:pt>
                <c:pt idx="1102">
                  <c:v>3.8650458525713895E-2</c:v>
                </c:pt>
                <c:pt idx="1103">
                  <c:v>3.8343779033719792E-2</c:v>
                </c:pt>
                <c:pt idx="1104">
                  <c:v>3.8039532949100292E-2</c:v>
                </c:pt>
                <c:pt idx="1105">
                  <c:v>3.7737700963516987E-2</c:v>
                </c:pt>
                <c:pt idx="1106">
                  <c:v>3.7438263921836891E-2</c:v>
                </c:pt>
                <c:pt idx="1107">
                  <c:v>3.7141202820917464E-2</c:v>
                </c:pt>
                <c:pt idx="1108">
                  <c:v>3.684649880839995E-2</c:v>
                </c:pt>
                <c:pt idx="1109">
                  <c:v>3.7566097006060582E-2</c:v>
                </c:pt>
                <c:pt idx="1110">
                  <c:v>3.9291949238058545E-2</c:v>
                </c:pt>
                <c:pt idx="1111">
                  <c:v>3.8980179714709441E-2</c:v>
                </c:pt>
                <c:pt idx="1112">
                  <c:v>3.8670883986567081E-2</c:v>
                </c:pt>
                <c:pt idx="1113">
                  <c:v>3.8364042424827965E-2</c:v>
                </c:pt>
                <c:pt idx="1114">
                  <c:v>3.8059635556436981E-2</c:v>
                </c:pt>
                <c:pt idx="1115">
                  <c:v>3.775764406285189E-2</c:v>
                </c:pt>
                <c:pt idx="1116">
                  <c:v>3.7458048778817025E-2</c:v>
                </c:pt>
                <c:pt idx="1117">
                  <c:v>3.7160830691147062E-2</c:v>
                </c:pt>
                <c:pt idx="1118">
                  <c:v>3.6865970937520677E-2</c:v>
                </c:pt>
                <c:pt idx="1119">
                  <c:v>3.657345080528298E-2</c:v>
                </c:pt>
                <c:pt idx="1120">
                  <c:v>3.6283251730258446E-2</c:v>
                </c:pt>
                <c:pt idx="1121">
                  <c:v>3.5995355295572497E-2</c:v>
                </c:pt>
                <c:pt idx="1122">
                  <c:v>3.5709743230482774E-2</c:v>
                </c:pt>
                <c:pt idx="1123">
                  <c:v>3.6438361233766835E-2</c:v>
                </c:pt>
                <c:pt idx="1124">
                  <c:v>3.716119787745966E-2</c:v>
                </c:pt>
                <c:pt idx="1125">
                  <c:v>4.0914190508511583E-2</c:v>
                </c:pt>
                <c:pt idx="1126">
                  <c:v>4.2613476649093145E-2</c:v>
                </c:pt>
                <c:pt idx="1127">
                  <c:v>4.2275351828086082E-2</c:v>
                </c:pt>
                <c:pt idx="1128">
                  <c:v>4.193990992346068E-2</c:v>
                </c:pt>
                <c:pt idx="1129">
                  <c:v>4.1607129647101282E-2</c:v>
                </c:pt>
                <c:pt idx="1130">
                  <c:v>4.1276989879806734E-2</c:v>
                </c:pt>
                <c:pt idx="1131">
                  <c:v>4.0949469669950334E-2</c:v>
                </c:pt>
                <c:pt idx="1132">
                  <c:v>4.0624548232150247E-2</c:v>
                </c:pt>
                <c:pt idx="1133">
                  <c:v>4.0302204945950076E-2</c:v>
                </c:pt>
                <c:pt idx="1134">
                  <c:v>4.099438317905732E-2</c:v>
                </c:pt>
                <c:pt idx="1135">
                  <c:v>4.0669105366386529E-2</c:v>
                </c:pt>
                <c:pt idx="1136">
                  <c:v>4.2370336182134968E-2</c:v>
                </c:pt>
                <c:pt idx="1137">
                  <c:v>4.3046104430443093E-2</c:v>
                </c:pt>
                <c:pt idx="1138">
                  <c:v>4.3716510665698809E-2</c:v>
                </c:pt>
                <c:pt idx="1139">
                  <c:v>4.3369633609278056E-2</c:v>
                </c:pt>
                <c:pt idx="1140">
                  <c:v>4.3025508915533035E-2</c:v>
                </c:pt>
                <c:pt idx="1141">
                  <c:v>4.2684114745313174E-2</c:v>
                </c:pt>
                <c:pt idx="1142">
                  <c:v>4.2345429432754662E-2</c:v>
                </c:pt>
                <c:pt idx="1143">
                  <c:v>4.2009431483905783E-2</c:v>
                </c:pt>
                <c:pt idx="1144">
                  <c:v>4.1676099575362467E-2</c:v>
                </c:pt>
                <c:pt idx="1145">
                  <c:v>4.1345412552915815E-2</c:v>
                </c:pt>
                <c:pt idx="1146">
                  <c:v>4.1017349430208509E-2</c:v>
                </c:pt>
                <c:pt idx="1147">
                  <c:v>4.0691889387403785E-2</c:v>
                </c:pt>
                <c:pt idx="1148">
                  <c:v>4.0369011769863822E-2</c:v>
                </c:pt>
                <c:pt idx="1149">
                  <c:v>4.1060659911386257E-2</c:v>
                </c:pt>
                <c:pt idx="1150">
                  <c:v>4.0734856213244061E-2</c:v>
                </c:pt>
                <c:pt idx="1151">
                  <c:v>4.0411637667166024E-2</c:v>
                </c:pt>
                <c:pt idx="1152">
                  <c:v>4.009098376076612E-2</c:v>
                </c:pt>
                <c:pt idx="1153">
                  <c:v>3.977287414441795E-2</c:v>
                </c:pt>
                <c:pt idx="1154">
                  <c:v>3.9457288629963089E-2</c:v>
                </c:pt>
                <c:pt idx="1155">
                  <c:v>3.9144207189429812E-2</c:v>
                </c:pt>
                <c:pt idx="1156">
                  <c:v>3.8833609953762296E-2</c:v>
                </c:pt>
                <c:pt idx="1157">
                  <c:v>3.8525477211559661E-2</c:v>
                </c:pt>
                <c:pt idx="1158">
                  <c:v>3.8219789407824806E-2</c:v>
                </c:pt>
                <c:pt idx="1159">
                  <c:v>3.791652714272345E-2</c:v>
                </c:pt>
                <c:pt idx="1160">
                  <c:v>3.7615671170353179E-2</c:v>
                </c:pt>
                <c:pt idx="1161">
                  <c:v>3.7317202397521732E-2</c:v>
                </c:pt>
                <c:pt idx="1162">
                  <c:v>3.7021101882535615E-2</c:v>
                </c:pt>
                <c:pt idx="1163">
                  <c:v>3.6727350833997689E-2</c:v>
                </c:pt>
                <c:pt idx="1164">
                  <c:v>3.6435930609615017E-2</c:v>
                </c:pt>
                <c:pt idx="1165">
                  <c:v>3.6146822715015056E-2</c:v>
                </c:pt>
                <c:pt idx="1166">
                  <c:v>3.5860008802572951E-2</c:v>
                </c:pt>
                <c:pt idx="1167">
                  <c:v>3.5575470670246252E-2</c:v>
                </c:pt>
                <c:pt idx="1168">
                  <c:v>3.5293190260420229E-2</c:v>
                </c:pt>
                <c:pt idx="1169">
                  <c:v>3.5013149658761733E-2</c:v>
                </c:pt>
                <c:pt idx="1170">
                  <c:v>3.4735331093082356E-2</c:v>
                </c:pt>
                <c:pt idx="1171">
                  <c:v>3.4459716932210581E-2</c:v>
                </c:pt>
                <c:pt idx="1172">
                  <c:v>3.418628968487275E-2</c:v>
                </c:pt>
                <c:pt idx="1173">
                  <c:v>3.492699582313024E-2</c:v>
                </c:pt>
                <c:pt idx="1174">
                  <c:v>3.566182468616616E-2</c:v>
                </c:pt>
                <c:pt idx="1175">
                  <c:v>3.5378859083803081E-2</c:v>
                </c:pt>
                <c:pt idx="1176">
                  <c:v>3.509813872639949E-2</c:v>
                </c:pt>
                <c:pt idx="1177">
                  <c:v>3.4819645798627612E-2</c:v>
                </c:pt>
                <c:pt idx="1178">
                  <c:v>3.4543362626518991E-2</c:v>
                </c:pt>
                <c:pt idx="1179">
                  <c:v>3.4269271676342472E-2</c:v>
                </c:pt>
                <c:pt idx="1180">
                  <c:v>3.3997355553491891E-2</c:v>
                </c:pt>
                <c:pt idx="1181">
                  <c:v>3.3727597001381789E-2</c:v>
                </c:pt>
                <c:pt idx="1182">
                  <c:v>3.3459978900352426E-2</c:v>
                </c:pt>
                <c:pt idx="1183">
                  <c:v>3.3194484266583238E-2</c:v>
                </c:pt>
                <c:pt idx="1184">
                  <c:v>3.2931096251015271E-2</c:v>
                </c:pt>
                <c:pt idx="1185">
                  <c:v>3.2669798138281289E-2</c:v>
                </c:pt>
                <c:pt idx="1186">
                  <c:v>3.2410573345645712E-2</c:v>
                </c:pt>
                <c:pt idx="1187">
                  <c:v>3.2153405421951692E-2</c:v>
                </c:pt>
                <c:pt idx="1188">
                  <c:v>3.1898278046577216E-2</c:v>
                </c:pt>
                <c:pt idx="1189">
                  <c:v>3.1645175028399544E-2</c:v>
                </c:pt>
                <c:pt idx="1190">
                  <c:v>3.1394080304767195E-2</c:v>
                </c:pt>
                <c:pt idx="1191">
                  <c:v>3.1144977940481346E-2</c:v>
                </c:pt>
                <c:pt idx="1192">
                  <c:v>3.0897852126783705E-2</c:v>
                </c:pt>
                <c:pt idx="1193">
                  <c:v>3.1664651004900866E-2</c:v>
                </c:pt>
                <c:pt idx="1194">
                  <c:v>3.1413401745389674E-2</c:v>
                </c:pt>
                <c:pt idx="1195">
                  <c:v>3.2176109895966684E-2</c:v>
                </c:pt>
                <c:pt idx="1196">
                  <c:v>3.1920802367579257E-2</c:v>
                </c:pt>
                <c:pt idx="1197">
                  <c:v>3.1667520625847212E-2</c:v>
                </c:pt>
                <c:pt idx="1198">
                  <c:v>3.1416248596777094E-2</c:v>
                </c:pt>
                <c:pt idx="1199">
                  <c:v>3.1166970333917375E-2</c:v>
                </c:pt>
                <c:pt idx="1200">
                  <c:v>3.0919670017346967E-2</c:v>
                </c:pt>
                <c:pt idx="1201">
                  <c:v>3.0674331952670799E-2</c:v>
                </c:pt>
                <c:pt idx="1202">
                  <c:v>3.0430940570024094E-2</c:v>
                </c:pt>
                <c:pt idx="1203">
                  <c:v>3.018948042308401E-2</c:v>
                </c:pt>
                <c:pt idx="1204">
                  <c:v>2.9949936188089818E-2</c:v>
                </c:pt>
                <c:pt idx="1205">
                  <c:v>2.9712292662869812E-2</c:v>
                </c:pt>
                <c:pt idx="1206">
                  <c:v>2.9476534765877038E-2</c:v>
                </c:pt>
                <c:pt idx="1207">
                  <c:v>2.9242647535231842E-2</c:v>
                </c:pt>
                <c:pt idx="1208">
                  <c:v>2.9010616127772577E-2</c:v>
                </c:pt>
                <c:pt idx="1209">
                  <c:v>2.8780425818113416E-2</c:v>
                </c:pt>
                <c:pt idx="1210">
                  <c:v>2.855206199771005E-2</c:v>
                </c:pt>
                <c:pt idx="1211">
                  <c:v>3.0349437823026834E-2</c:v>
                </c:pt>
                <c:pt idx="1212">
                  <c:v>3.1120588199845263E-2</c:v>
                </c:pt>
                <c:pt idx="1213">
                  <c:v>3.0873655911232551E-2</c:v>
                </c:pt>
                <c:pt idx="1214">
                  <c:v>3.0628682954325481E-2</c:v>
                </c:pt>
                <c:pt idx="1215">
                  <c:v>3.0385653782430092E-2</c:v>
                </c:pt>
                <c:pt idx="1216">
                  <c:v>3.0144552972210595E-2</c:v>
                </c:pt>
                <c:pt idx="1217">
                  <c:v>2.9905365222710655E-2</c:v>
                </c:pt>
                <c:pt idx="1218">
                  <c:v>2.9668075354382196E-2</c:v>
                </c:pt>
                <c:pt idx="1219">
                  <c:v>2.9432668308122432E-2</c:v>
                </c:pt>
                <c:pt idx="1220">
                  <c:v>2.9199129144317628E-2</c:v>
                </c:pt>
                <c:pt idx="1221">
                  <c:v>2.8967443041895538E-2</c:v>
                </c:pt>
                <c:pt idx="1222">
                  <c:v>2.8737595297384393E-2</c:v>
                </c:pt>
                <c:pt idx="1223">
                  <c:v>2.8509571323980021E-2</c:v>
                </c:pt>
                <c:pt idx="1224">
                  <c:v>2.8283356650620064E-2</c:v>
                </c:pt>
                <c:pt idx="1225">
                  <c:v>2.805893692106548E-2</c:v>
                </c:pt>
                <c:pt idx="1226">
                  <c:v>2.7836297892989761E-2</c:v>
                </c:pt>
                <c:pt idx="1227">
                  <c:v>2.761542543707465E-2</c:v>
                </c:pt>
                <c:pt idx="1228">
                  <c:v>2.7396305536113868E-2</c:v>
                </c:pt>
                <c:pt idx="1229">
                  <c:v>2.7178924284123249E-2</c:v>
                </c:pt>
                <c:pt idx="1230">
                  <c:v>2.6963267885458386E-2</c:v>
                </c:pt>
                <c:pt idx="1231">
                  <c:v>2.6749322653938992E-2</c:v>
                </c:pt>
                <c:pt idx="1232">
                  <c:v>2.6537075011980549E-2</c:v>
                </c:pt>
                <c:pt idx="1233">
                  <c:v>2.6326511489732269E-2</c:v>
                </c:pt>
                <c:pt idx="1234">
                  <c:v>2.6117618724222764E-2</c:v>
                </c:pt>
                <c:pt idx="1235">
                  <c:v>2.6922347283058617E-2</c:v>
                </c:pt>
                <c:pt idx="1236">
                  <c:v>2.6708726743924147E-2</c:v>
                </c:pt>
                <c:pt idx="1237">
                  <c:v>2.953269269165798E-2</c:v>
                </c:pt>
                <c:pt idx="1238">
                  <c:v>3.0310323689704044E-2</c:v>
                </c:pt>
                <c:pt idx="1239">
                  <c:v>3.5129639723320026E-2</c:v>
                </c:pt>
                <c:pt idx="1240">
                  <c:v>3.6874824493927816E-2</c:v>
                </c:pt>
                <c:pt idx="1241">
                  <c:v>3.7594197935992314E-2</c:v>
                </c:pt>
                <c:pt idx="1242">
                  <c:v>3.8307863371213412E-2</c:v>
                </c:pt>
                <c:pt idx="1243">
                  <c:v>3.8003902266321291E-2</c:v>
                </c:pt>
                <c:pt idx="1244">
                  <c:v>3.7702352999238804E-2</c:v>
                </c:pt>
                <c:pt idx="1245">
                  <c:v>3.7403196432775426E-2</c:v>
                </c:pt>
                <c:pt idx="1246">
                  <c:v>3.7106413581588039E-2</c:v>
                </c:pt>
                <c:pt idx="1247">
                  <c:v>3.8835913260071089E-2</c:v>
                </c:pt>
                <c:pt idx="1248">
                  <c:v>3.852776224184179E-2</c:v>
                </c:pt>
                <c:pt idx="1249">
                  <c:v>3.822205630709493E-2</c:v>
                </c:pt>
                <c:pt idx="1250">
                  <c:v>3.8930739879392801E-2</c:v>
                </c:pt>
                <c:pt idx="1251">
                  <c:v>3.9633800265673619E-2</c:v>
                </c:pt>
                <c:pt idx="1252">
                  <c:v>3.931931825964028E-2</c:v>
                </c:pt>
                <c:pt idx="1253">
                  <c:v>3.9007331571528997E-2</c:v>
                </c:pt>
                <c:pt idx="1254">
                  <c:v>3.8697820401759966E-2</c:v>
                </c:pt>
                <c:pt idx="1255">
                  <c:v>3.8390765107857119E-2</c:v>
                </c:pt>
                <c:pt idx="1256">
                  <c:v>3.8086146203201436E-2</c:v>
                </c:pt>
                <c:pt idx="1257">
                  <c:v>3.7783944355794151E-2</c:v>
                </c:pt>
                <c:pt idx="1258">
                  <c:v>3.7484140387029873E-2</c:v>
                </c:pt>
                <c:pt idx="1259">
                  <c:v>3.718671527047962E-2</c:v>
                </c:pt>
                <c:pt idx="1260">
                  <c:v>3.6891650130683296E-2</c:v>
                </c:pt>
                <c:pt idx="1261">
                  <c:v>3.6598926241951789E-2</c:v>
                </c:pt>
                <c:pt idx="1262">
                  <c:v>3.6308525027178511E-2</c:v>
                </c:pt>
                <c:pt idx="1263">
                  <c:v>3.6020428056660482E-2</c:v>
                </c:pt>
                <c:pt idx="1264">
                  <c:v>3.5734617046928811E-2</c:v>
                </c:pt>
                <c:pt idx="1265">
                  <c:v>3.5451073859588206E-2</c:v>
                </c:pt>
                <c:pt idx="1266">
                  <c:v>3.5169780500166052E-2</c:v>
                </c:pt>
                <c:pt idx="1267">
                  <c:v>3.4890719116970358E-2</c:v>
                </c:pt>
                <c:pt idx="1268">
                  <c:v>3.4613871999956608E-2</c:v>
                </c:pt>
                <c:pt idx="1269">
                  <c:v>3.9399040702340252E-2</c:v>
                </c:pt>
                <c:pt idx="1270">
                  <c:v>4.2122312914825856E-2</c:v>
                </c:pt>
                <c:pt idx="1271">
                  <c:v>4.2800049151419793E-2</c:v>
                </c:pt>
                <c:pt idx="1272">
                  <c:v>4.2460443935032878E-2</c:v>
                </c:pt>
                <c:pt idx="1273">
                  <c:v>4.2123533381509169E-2</c:v>
                </c:pt>
                <c:pt idx="1274">
                  <c:v>4.1789296109528508E-2</c:v>
                </c:pt>
                <c:pt idx="1275">
                  <c:v>4.1457710907424478E-2</c:v>
                </c:pt>
                <c:pt idx="1276">
                  <c:v>4.1128756731838891E-2</c:v>
                </c:pt>
                <c:pt idx="1277">
                  <c:v>4.0802412706386411E-2</c:v>
                </c:pt>
                <c:pt idx="1278">
                  <c:v>4.0478658120328782E-2</c:v>
                </c:pt>
                <c:pt idx="1279">
                  <c:v>4.0157472427261573E-2</c:v>
                </c:pt>
                <c:pt idx="1280">
                  <c:v>3.9838835243809642E-2</c:v>
                </c:pt>
                <c:pt idx="1281">
                  <c:v>3.9522726348333474E-2</c:v>
                </c:pt>
                <c:pt idx="1282">
                  <c:v>3.9209125679646385E-2</c:v>
                </c:pt>
                <c:pt idx="1283">
                  <c:v>3.8898013335740576E-2</c:v>
                </c:pt>
                <c:pt idx="1284">
                  <c:v>3.8589369572525012E-2</c:v>
                </c:pt>
                <c:pt idx="1285">
                  <c:v>3.8283174802571589E-2</c:v>
                </c:pt>
                <c:pt idx="1286">
                  <c:v>3.797940959387261E-2</c:v>
                </c:pt>
                <c:pt idx="1287">
                  <c:v>3.7678054668607332E-2</c:v>
                </c:pt>
                <c:pt idx="1288">
                  <c:v>3.7379090901918578E-2</c:v>
                </c:pt>
                <c:pt idx="1289">
                  <c:v>3.7082499320699E-2</c:v>
                </c:pt>
                <c:pt idx="1290">
                  <c:v>3.6788261102387095E-2</c:v>
                </c:pt>
                <c:pt idx="1291">
                  <c:v>3.6496357573772592E-2</c:v>
                </c:pt>
                <c:pt idx="1292">
                  <c:v>3.6206770209811182E-2</c:v>
                </c:pt>
                <c:pt idx="1293">
                  <c:v>3.591948063244934E-2</c:v>
                </c:pt>
                <c:pt idx="1294">
                  <c:v>3.5634470609457694E-2</c:v>
                </c:pt>
                <c:pt idx="1295">
                  <c:v>3.5351722053273908E-2</c:v>
                </c:pt>
                <c:pt idx="1296">
                  <c:v>3.5071217019854946E-2</c:v>
                </c:pt>
                <c:pt idx="1297">
                  <c:v>3.4792937707538073E-2</c:v>
                </c:pt>
                <c:pt idx="1298">
                  <c:v>3.45168664559116E-2</c:v>
                </c:pt>
                <c:pt idx="1299">
                  <c:v>3.5254949569240732E-2</c:v>
                </c:pt>
                <c:pt idx="1300">
                  <c:v>3.4975212395696446E-2</c:v>
                </c:pt>
                <c:pt idx="1301">
                  <c:v>3.4697694850522626E-2</c:v>
                </c:pt>
                <c:pt idx="1302">
                  <c:v>3.442237932165134E-2</c:v>
                </c:pt>
                <c:pt idx="1303">
                  <c:v>3.4149248336760959E-2</c:v>
                </c:pt>
                <c:pt idx="1304">
                  <c:v>3.3878284562167411E-2</c:v>
                </c:pt>
                <c:pt idx="1305">
                  <c:v>3.3609470801724078E-2</c:v>
                </c:pt>
                <c:pt idx="1306">
                  <c:v>3.3342789995730301E-2</c:v>
                </c:pt>
                <c:pt idx="1307">
                  <c:v>3.3078225219849246E-2</c:v>
                </c:pt>
                <c:pt idx="1308">
                  <c:v>3.2815759684033163E-2</c:v>
                </c:pt>
                <c:pt idx="1309">
                  <c:v>3.2555376731458203E-2</c:v>
                </c:pt>
                <c:pt idx="1310">
                  <c:v>3.2297059837467432E-2</c:v>
                </c:pt>
                <c:pt idx="1311">
                  <c:v>3.2040792608521988E-2</c:v>
                </c:pt>
                <c:pt idx="1312">
                  <c:v>3.1786558781160414E-2</c:v>
                </c:pt>
                <c:pt idx="1313">
                  <c:v>3.1534342220967203E-2</c:v>
                </c:pt>
                <c:pt idx="1314">
                  <c:v>3.1284126921548111E-2</c:v>
                </c:pt>
                <c:pt idx="1315">
                  <c:v>3.103589700351506E-2</c:v>
                </c:pt>
                <c:pt idx="1316">
                  <c:v>3.0789636713477651E-2</c:v>
                </c:pt>
                <c:pt idx="1317">
                  <c:v>3.0545330423044151E-2</c:v>
                </c:pt>
                <c:pt idx="1318">
                  <c:v>3.0302962627829E-2</c:v>
                </c:pt>
                <c:pt idx="1319">
                  <c:v>3.0062517946469355E-2</c:v>
                </c:pt>
                <c:pt idx="1320">
                  <c:v>2.9823981119648662E-2</c:v>
                </c:pt>
                <c:pt idx="1321">
                  <c:v>2.9587337009128484E-2</c:v>
                </c:pt>
                <c:pt idx="1322">
                  <c:v>2.9352570596787388E-2</c:v>
                </c:pt>
                <c:pt idx="1323">
                  <c:v>2.911966698366843E-2</c:v>
                </c:pt>
                <c:pt idx="1324">
                  <c:v>2.888861138903305E-2</c:v>
                </c:pt>
                <c:pt idx="1325">
                  <c:v>2.8659389149423412E-2</c:v>
                </c:pt>
                <c:pt idx="1326">
                  <c:v>2.8431985717731652E-2</c:v>
                </c:pt>
                <c:pt idx="1327">
                  <c:v>2.8206386662276806E-2</c:v>
                </c:pt>
                <c:pt idx="1328">
                  <c:v>2.7982577665888804E-2</c:v>
                </c:pt>
                <c:pt idx="1329">
                  <c:v>2.7760544524999882E-2</c:v>
                </c:pt>
                <c:pt idx="1330">
                  <c:v>2.8552236973290478E-2</c:v>
                </c:pt>
                <c:pt idx="1331">
                  <c:v>2.9337647585682695E-2</c:v>
                </c:pt>
                <c:pt idx="1332">
                  <c:v>2.9104862382063605E-2</c:v>
                </c:pt>
                <c:pt idx="1333">
                  <c:v>3.0897851906479555E-2</c:v>
                </c:pt>
                <c:pt idx="1334">
                  <c:v>3.0652686961797571E-2</c:v>
                </c:pt>
                <c:pt idx="1335">
                  <c:v>3.0409467325491202E-2</c:v>
                </c:pt>
                <c:pt idx="1336">
                  <c:v>3.0168177562137195E-2</c:v>
                </c:pt>
                <c:pt idx="1337">
                  <c:v>2.9928802358787667E-2</c:v>
                </c:pt>
                <c:pt idx="1338">
                  <c:v>2.9691326523998359E-2</c:v>
                </c:pt>
                <c:pt idx="1339">
                  <c:v>2.9455734986864251E-2</c:v>
                </c:pt>
                <c:pt idx="1340">
                  <c:v>2.9222012796063457E-2</c:v>
                </c:pt>
                <c:pt idx="1341">
                  <c:v>2.8990145118908194E-2</c:v>
                </c:pt>
                <c:pt idx="1342">
                  <c:v>2.8760117240403546E-2</c:v>
                </c:pt>
                <c:pt idx="1343">
                  <c:v>2.8531914562313476E-2</c:v>
                </c:pt>
                <c:pt idx="1344">
                  <c:v>2.8305522602234401E-2</c:v>
                </c:pt>
                <c:pt idx="1345">
                  <c:v>2.8080926992676346E-2</c:v>
                </c:pt>
                <c:pt idx="1346">
                  <c:v>2.7858113480150826E-2</c:v>
                </c:pt>
                <c:pt idx="1347">
                  <c:v>2.7637067924266349E-2</c:v>
                </c:pt>
                <c:pt idx="1348">
                  <c:v>2.7417776296831082E-2</c:v>
                </c:pt>
                <c:pt idx="1349">
                  <c:v>2.7200224680962799E-2</c:v>
                </c:pt>
                <c:pt idx="1350">
                  <c:v>2.6984399270205146E-2</c:v>
                </c:pt>
                <c:pt idx="1351">
                  <c:v>2.6770286367651927E-2</c:v>
                </c:pt>
                <c:pt idx="1352">
                  <c:v>2.6557872385077685E-2</c:v>
                </c:pt>
                <c:pt idx="1353">
                  <c:v>2.6347143842075229E-2</c:v>
                </c:pt>
                <c:pt idx="1354">
                  <c:v>2.613808736520035E-2</c:v>
                </c:pt>
                <c:pt idx="1355">
                  <c:v>2.5930689687123042E-2</c:v>
                </c:pt>
                <c:pt idx="1356">
                  <c:v>2.572493764578531E-2</c:v>
                </c:pt>
                <c:pt idx="1357">
                  <c:v>2.5520818183566239E-2</c:v>
                </c:pt>
                <c:pt idx="1358">
                  <c:v>2.5318318346452953E-2</c:v>
                </c:pt>
                <c:pt idx="1359">
                  <c:v>2.5117425283218787E-2</c:v>
                </c:pt>
                <c:pt idx="1360">
                  <c:v>3.0989909191890697E-2</c:v>
                </c:pt>
                <c:pt idx="1361">
                  <c:v>3.1755977625531007E-2</c:v>
                </c:pt>
                <c:pt idx="1362">
                  <c:v>3.1504003717394896E-2</c:v>
                </c:pt>
                <c:pt idx="1363">
                  <c:v>3.1254029144663679E-2</c:v>
                </c:pt>
                <c:pt idx="1364">
                  <c:v>3.1006038043226228E-2</c:v>
                </c:pt>
                <c:pt idx="1365">
                  <c:v>3.0760014674848287E-2</c:v>
                </c:pt>
                <c:pt idx="1366">
                  <c:v>3.0515943426173833E-2</c:v>
                </c:pt>
                <c:pt idx="1367">
                  <c:v>3.1285772632280842E-2</c:v>
                </c:pt>
                <c:pt idx="1368">
                  <c:v>3.1037529656039602E-2</c:v>
                </c:pt>
                <c:pt idx="1369">
                  <c:v>3.0791256411406995E-2</c:v>
                </c:pt>
                <c:pt idx="1370">
                  <c:v>3.257086491826329E-2</c:v>
                </c:pt>
                <c:pt idx="1371">
                  <c:v>3.4336352779371811E-2</c:v>
                </c:pt>
                <c:pt idx="1372">
                  <c:v>4.1147651160446184E-2</c:v>
                </c:pt>
                <c:pt idx="1373">
                  <c:v>4.7904903985348558E-2</c:v>
                </c:pt>
                <c:pt idx="1374">
                  <c:v>4.8536757141648991E-2</c:v>
                </c:pt>
                <c:pt idx="1375">
                  <c:v>4.9163596737635221E-2</c:v>
                </c:pt>
                <c:pt idx="1376">
                  <c:v>4.8773498729817982E-2</c:v>
                </c:pt>
                <c:pt idx="1377">
                  <c:v>4.8386496029622819E-2</c:v>
                </c:pt>
                <c:pt idx="1378">
                  <c:v>4.9014527901283404E-2</c:v>
                </c:pt>
                <c:pt idx="1379">
                  <c:v>4.8625612708799913E-2</c:v>
                </c:pt>
                <c:pt idx="1380">
                  <c:v>4.8239783438662899E-2</c:v>
                </c:pt>
                <c:pt idx="1381">
                  <c:v>4.7857015605028308E-2</c:v>
                </c:pt>
                <c:pt idx="1382">
                  <c:v>4.7477284916339596E-2</c:v>
                </c:pt>
                <c:pt idx="1383">
                  <c:v>4.7100567273786427E-2</c:v>
                </c:pt>
                <c:pt idx="1384">
                  <c:v>4.7738802594322477E-2</c:v>
                </c:pt>
                <c:pt idx="1385">
                  <c:v>5.0395901363129936E-2</c:v>
                </c:pt>
                <c:pt idx="1386">
                  <c:v>5.7079772169236639E-2</c:v>
                </c:pt>
                <c:pt idx="1387">
                  <c:v>5.6626861745926793E-2</c:v>
                </c:pt>
                <c:pt idx="1388">
                  <c:v>5.6177545027422386E-2</c:v>
                </c:pt>
                <c:pt idx="1389">
                  <c:v>5.5731793498782121E-2</c:v>
                </c:pt>
                <c:pt idx="1390">
                  <c:v>5.6301542695868755E-2</c:v>
                </c:pt>
                <c:pt idx="1391">
                  <c:v>5.6866771108442418E-2</c:v>
                </c:pt>
                <c:pt idx="1392">
                  <c:v>5.6415550782989259E-2</c:v>
                </c:pt>
                <c:pt idx="1393">
                  <c:v>5.596791075193551E-2</c:v>
                </c:pt>
                <c:pt idx="1394">
                  <c:v>5.5523822606746792E-2</c:v>
                </c:pt>
                <c:pt idx="1395">
                  <c:v>5.5083258164302186E-2</c:v>
                </c:pt>
                <c:pt idx="1396">
                  <c:v>5.6670117114199357E-2</c:v>
                </c:pt>
                <c:pt idx="1397">
                  <c:v>5.8244384826755959E-2</c:v>
                </c:pt>
                <c:pt idx="1398">
                  <c:v>6.1830088858659073E-2</c:v>
                </c:pt>
                <c:pt idx="1399">
                  <c:v>6.1339486134541162E-2</c:v>
                </c:pt>
                <c:pt idx="1400">
                  <c:v>6.1864740016581266E-2</c:v>
                </c:pt>
                <c:pt idx="1401">
                  <c:v>6.3397789995284934E-2</c:v>
                </c:pt>
                <c:pt idx="1402">
                  <c:v>6.5930639518819528E-2</c:v>
                </c:pt>
                <c:pt idx="1403">
                  <c:v>6.5407500187341108E-2</c:v>
                </c:pt>
                <c:pt idx="1404">
                  <c:v>6.6912439454532804E-2</c:v>
                </c:pt>
                <c:pt idx="1405">
                  <c:v>6.6381509842757175E-2</c:v>
                </c:pt>
                <c:pt idx="1406">
                  <c:v>6.5854792994033823E-2</c:v>
                </c:pt>
                <c:pt idx="1407">
                  <c:v>6.5332255481384299E-2</c:v>
                </c:pt>
                <c:pt idx="1408">
                  <c:v>6.4813864143063463E-2</c:v>
                </c:pt>
                <c:pt idx="1409">
                  <c:v>6.6323513729548408E-2</c:v>
                </c:pt>
                <c:pt idx="1410">
                  <c:v>6.883314853577388E-2</c:v>
                </c:pt>
                <c:pt idx="1411">
                  <c:v>7.0310906337717347E-2</c:v>
                </c:pt>
                <c:pt idx="1412">
                  <c:v>7.1776938586348302E-2</c:v>
                </c:pt>
                <c:pt idx="1413">
                  <c:v>7.2219374495776131E-2</c:v>
                </c:pt>
                <c:pt idx="1414">
                  <c:v>7.3670263636989336E-2</c:v>
                </c:pt>
                <c:pt idx="1415">
                  <c:v>7.5109640419443083E-2</c:v>
                </c:pt>
                <c:pt idx="1416">
                  <c:v>7.4513668541066322E-2</c:v>
                </c:pt>
                <c:pt idx="1417">
                  <c:v>7.3922425516107323E-2</c:v>
                </c:pt>
                <c:pt idx="1418">
                  <c:v>7.333587382256998E-2</c:v>
                </c:pt>
                <c:pt idx="1419">
                  <c:v>7.2753976236183432E-2</c:v>
                </c:pt>
                <c:pt idx="1420">
                  <c:v>7.2176695828039747E-2</c:v>
                </c:pt>
                <c:pt idx="1421">
                  <c:v>7.1603995962250713E-2</c:v>
                </c:pt>
                <c:pt idx="1422">
                  <c:v>7.2047804118170022E-2</c:v>
                </c:pt>
                <c:pt idx="1423">
                  <c:v>7.5523982266615469E-2</c:v>
                </c:pt>
                <c:pt idx="1424">
                  <c:v>7.5936686537760825E-2</c:v>
                </c:pt>
                <c:pt idx="1425">
                  <c:v>7.7358079952089931E-2</c:v>
                </c:pt>
                <c:pt idx="1426">
                  <c:v>7.6744267398079338E-2</c:v>
                </c:pt>
                <c:pt idx="1427">
                  <c:v>7.714728908230381E-2</c:v>
                </c:pt>
                <c:pt idx="1428">
                  <c:v>7.6535149088964666E-2</c:v>
                </c:pt>
                <c:pt idx="1429">
                  <c:v>7.5927866238059263E-2</c:v>
                </c:pt>
                <c:pt idx="1430">
                  <c:v>7.63373658142045E-2</c:v>
                </c:pt>
                <c:pt idx="1431">
                  <c:v>8.1803435259990773E-2</c:v>
                </c:pt>
                <c:pt idx="1432">
                  <c:v>8.6214169302604948E-2</c:v>
                </c:pt>
                <c:pt idx="1433">
                  <c:v>8.8565977879097368E-2</c:v>
                </c:pt>
                <c:pt idx="1434">
                  <c:v>9.0899125578409484E-2</c:v>
                </c:pt>
                <c:pt idx="1435">
                  <c:v>9.1189832819763533E-2</c:v>
                </c:pt>
                <c:pt idx="1436">
                  <c:v>9.0466269564088708E-2</c:v>
                </c:pt>
                <c:pt idx="1437">
                  <c:v>9.1772375209233065E-2</c:v>
                </c:pt>
                <c:pt idx="1438">
                  <c:v>9.2056153483548273E-2</c:v>
                </c:pt>
                <c:pt idx="1439">
                  <c:v>9.1325716240055185E-2</c:v>
                </c:pt>
                <c:pt idx="1440">
                  <c:v>9.1613038615811632E-2</c:v>
                </c:pt>
                <c:pt idx="1441">
                  <c:v>9.1898081176952848E-2</c:v>
                </c:pt>
                <c:pt idx="1442">
                  <c:v>9.5216753486747477E-2</c:v>
                </c:pt>
                <c:pt idx="1443">
                  <c:v>9.7497129328686663E-2</c:v>
                </c:pt>
                <c:pt idx="1444">
                  <c:v>9.9759411090207598E-2</c:v>
                </c:pt>
                <c:pt idx="1445">
                  <c:v>0.10706356146500526</c:v>
                </c:pt>
                <c:pt idx="1446">
                  <c:v>0.11127386418111627</c:v>
                </c:pt>
                <c:pt idx="1447">
                  <c:v>0.1114029041428951</c:v>
                </c:pt>
                <c:pt idx="1448">
                  <c:v>0.11153092021229526</c:v>
                </c:pt>
                <c:pt idx="1449">
                  <c:v>0.11165792051358728</c:v>
                </c:pt>
                <c:pt idx="1450">
                  <c:v>0.11178391310657858</c:v>
                </c:pt>
                <c:pt idx="1451">
                  <c:v>0.11089694216257719</c:v>
                </c:pt>
                <c:pt idx="1452">
                  <c:v>0.11102897288455861</c:v>
                </c:pt>
                <c:pt idx="1453">
                  <c:v>0.11014799215885231</c:v>
                </c:pt>
                <c:pt idx="1454">
                  <c:v>0.10927400174404329</c:v>
                </c:pt>
                <c:pt idx="1455">
                  <c:v>0.10840694617416609</c:v>
                </c:pt>
                <c:pt idx="1456">
                  <c:v>0.10754677042336089</c:v>
                </c:pt>
                <c:pt idx="1457">
                  <c:v>0.10669341990238056</c:v>
                </c:pt>
                <c:pt idx="1458">
                  <c:v>0.1058468404551275</c:v>
                </c:pt>
                <c:pt idx="1459">
                  <c:v>0.1050069783552157</c:v>
                </c:pt>
                <c:pt idx="1460">
                  <c:v>0.10417378030256152</c:v>
                </c:pt>
                <c:pt idx="1461">
                  <c:v>0.10334719342000115</c:v>
                </c:pt>
                <c:pt idx="1462">
                  <c:v>0.10252716524993492</c:v>
                </c:pt>
                <c:pt idx="1463">
                  <c:v>0.10373757140009218</c:v>
                </c:pt>
                <c:pt idx="1464">
                  <c:v>0.10392640952545729</c:v>
                </c:pt>
                <c:pt idx="1465">
                  <c:v>0.10411374927842119</c:v>
                </c:pt>
                <c:pt idx="1466">
                  <c:v>0.10429960254810738</c:v>
                </c:pt>
                <c:pt idx="1467">
                  <c:v>0.10347201730475591</c:v>
                </c:pt>
                <c:pt idx="1468">
                  <c:v>0.10467492634467869</c:v>
                </c:pt>
                <c:pt idx="1469">
                  <c:v>0.10485632684707148</c:v>
                </c:pt>
                <c:pt idx="1470">
                  <c:v>0.10402432416776471</c:v>
                </c:pt>
                <c:pt idx="1471">
                  <c:v>0.10421088699817947</c:v>
                </c:pt>
                <c:pt idx="1472">
                  <c:v>0.10540793333450495</c:v>
                </c:pt>
                <c:pt idx="1473">
                  <c:v>0.10558351765204918</c:v>
                </c:pt>
                <c:pt idx="1474">
                  <c:v>0.10676967258662501</c:v>
                </c:pt>
                <c:pt idx="1475">
                  <c:v>0.10895837957143399</c:v>
                </c:pt>
                <c:pt idx="1476">
                  <c:v>0.11011775601544398</c:v>
                </c:pt>
                <c:pt idx="1477">
                  <c:v>0.11227989698876788</c:v>
                </c:pt>
                <c:pt idx="1478">
                  <c:v>0.11442488203896412</c:v>
                </c:pt>
                <c:pt idx="1479">
                  <c:v>0.11452891964390766</c:v>
                </c:pt>
                <c:pt idx="1480">
                  <c:v>0.11564409556702553</c:v>
                </c:pt>
                <c:pt idx="1481">
                  <c:v>0.11675042291243867</c:v>
                </c:pt>
                <c:pt idx="1482">
                  <c:v>0.11784797189088758</c:v>
                </c:pt>
                <c:pt idx="1483">
                  <c:v>0.11893681215601254</c:v>
                </c:pt>
                <c:pt idx="1484">
                  <c:v>0.11799308515967843</c:v>
                </c:pt>
                <c:pt idx="1485">
                  <c:v>0.11908077399568061</c:v>
                </c:pt>
                <c:pt idx="1486">
                  <c:v>0.11813590470645952</c:v>
                </c:pt>
                <c:pt idx="1487">
                  <c:v>0.11922246031331692</c:v>
                </c:pt>
                <c:pt idx="1488">
                  <c:v>0.11928843061132269</c:v>
                </c:pt>
                <c:pt idx="1489">
                  <c:v>0.11834191363077204</c:v>
                </c:pt>
                <c:pt idx="1490">
                  <c:v>0.11740290697112936</c:v>
                </c:pt>
                <c:pt idx="1491">
                  <c:v>0.11748331486485644</c:v>
                </c:pt>
                <c:pt idx="1492">
                  <c:v>0.11655112092214907</c:v>
                </c:pt>
                <c:pt idx="1493">
                  <c:v>0.11562632365145258</c:v>
                </c:pt>
                <c:pt idx="1494">
                  <c:v>0.11470886436245115</c:v>
                </c:pt>
                <c:pt idx="1495">
                  <c:v>0.11379868483051916</c:v>
                </c:pt>
                <c:pt idx="1496">
                  <c:v>0.11390769111757139</c:v>
                </c:pt>
                <c:pt idx="1497">
                  <c:v>0.11502779629783487</c:v>
                </c:pt>
                <c:pt idx="1498">
                  <c:v>0.11715097761280251</c:v>
                </c:pt>
                <c:pt idx="1499">
                  <c:v>0.11723338448844567</c:v>
                </c:pt>
                <c:pt idx="1500">
                  <c:v>0.11731513749089481</c:v>
                </c:pt>
                <c:pt idx="1501">
                  <c:v>0.11739624180843292</c:v>
                </c:pt>
                <c:pt idx="1502">
                  <c:v>0.11848866641272164</c:v>
                </c:pt>
                <c:pt idx="1503">
                  <c:v>0.11754849531492365</c:v>
                </c:pt>
                <c:pt idx="1504">
                  <c:v>0.11762774800995444</c:v>
                </c:pt>
                <c:pt idx="1505">
                  <c:v>0.1177063718592435</c:v>
                </c:pt>
                <c:pt idx="1506">
                  <c:v>0.11879633567703562</c:v>
                </c:pt>
                <c:pt idx="1507">
                  <c:v>0.1188656871428715</c:v>
                </c:pt>
                <c:pt idx="1508">
                  <c:v>0.11792252450162496</c:v>
                </c:pt>
                <c:pt idx="1509">
                  <c:v>0.11698684556563604</c:v>
                </c:pt>
                <c:pt idx="1510">
                  <c:v>0.11605859095400706</c:v>
                </c:pt>
                <c:pt idx="1511">
                  <c:v>0.11513770175700976</c:v>
                </c:pt>
                <c:pt idx="1512">
                  <c:v>0.11422411953234558</c:v>
                </c:pt>
                <c:pt idx="1513">
                  <c:v>0.11331778630143838</c:v>
                </c:pt>
                <c:pt idx="1514">
                  <c:v>0.11241864454575386</c:v>
                </c:pt>
                <c:pt idx="1515">
                  <c:v>0.11152663720314968</c:v>
                </c:pt>
                <c:pt idx="1516">
                  <c:v>0.11064170766425371</c:v>
                </c:pt>
                <c:pt idx="1517">
                  <c:v>0.10976379976887249</c:v>
                </c:pt>
                <c:pt idx="1518">
                  <c:v>0.10889285780242537</c:v>
                </c:pt>
                <c:pt idx="1519">
                  <c:v>0.1080288264924109</c:v>
                </c:pt>
                <c:pt idx="1520">
                  <c:v>0.10717165100489699</c:v>
                </c:pt>
                <c:pt idx="1521">
                  <c:v>0.10733324076558985</c:v>
                </c:pt>
                <c:pt idx="1522">
                  <c:v>0.10648158453672049</c:v>
                </c:pt>
                <c:pt idx="1523">
                  <c:v>0.1056366859378922</c:v>
                </c:pt>
                <c:pt idx="1524">
                  <c:v>0.10479849134939008</c:v>
                </c:pt>
                <c:pt idx="1525">
                  <c:v>0.10497891140150316</c:v>
                </c:pt>
                <c:pt idx="1526">
                  <c:v>0.10515789987603505</c:v>
                </c:pt>
                <c:pt idx="1527">
                  <c:v>0.10533546813211324</c:v>
                </c:pt>
                <c:pt idx="1528">
                  <c:v>0.10449966361418683</c:v>
                </c:pt>
                <c:pt idx="1529">
                  <c:v>0.10367049094785399</c:v>
                </c:pt>
                <c:pt idx="1530">
                  <c:v>0.10284789751141345</c:v>
                </c:pt>
                <c:pt idx="1531">
                  <c:v>0.10203183110070115</c:v>
                </c:pt>
                <c:pt idx="1532">
                  <c:v>0.10122223992577703</c:v>
                </c:pt>
                <c:pt idx="1533">
                  <c:v>0.10041907260763787</c:v>
                </c:pt>
                <c:pt idx="1534">
                  <c:v>9.9622278174957682E-2</c:v>
                </c:pt>
                <c:pt idx="1535">
                  <c:v>9.8831806060851554E-2</c:v>
                </c:pt>
                <c:pt idx="1536">
                  <c:v>9.8047606099667672E-2</c:v>
                </c:pt>
                <c:pt idx="1537">
                  <c:v>9.8281592348350377E-2</c:v>
                </c:pt>
                <c:pt idx="1538">
                  <c:v>9.750175816362236E-2</c:v>
                </c:pt>
                <c:pt idx="1539">
                  <c:v>9.6728111723121193E-2</c:v>
                </c:pt>
                <c:pt idx="1540">
                  <c:v>9.5960603929001215E-2</c:v>
                </c:pt>
                <c:pt idx="1541">
                  <c:v>9.5199186072992714E-2</c:v>
                </c:pt>
                <c:pt idx="1542">
                  <c:v>9.4443809833311118E-2</c:v>
                </c:pt>
                <c:pt idx="1543">
                  <c:v>9.3694427271590996E-2</c:v>
                </c:pt>
                <c:pt idx="1544">
                  <c:v>9.2950990829841665E-2</c:v>
                </c:pt>
                <c:pt idx="1545">
                  <c:v>9.2213453327431888E-2</c:v>
                </c:pt>
                <c:pt idx="1546">
                  <c:v>9.1481767958093652E-2</c:v>
                </c:pt>
                <c:pt idx="1547">
                  <c:v>9.0755888286952371E-2</c:v>
                </c:pt>
                <c:pt idx="1548">
                  <c:v>9.0035768247579417E-2</c:v>
                </c:pt>
                <c:pt idx="1549">
                  <c:v>8.9321362139069937E-2</c:v>
                </c:pt>
                <c:pt idx="1550">
                  <c:v>8.8612624623140651E-2</c:v>
                </c:pt>
                <c:pt idx="1551">
                  <c:v>8.790951072125483E-2</c:v>
                </c:pt>
                <c:pt idx="1552">
                  <c:v>8.721197581176568E-2</c:v>
                </c:pt>
                <c:pt idx="1553">
                  <c:v>8.6519975627085965E-2</c:v>
                </c:pt>
                <c:pt idx="1554">
                  <c:v>8.583346625087758E-2</c:v>
                </c:pt>
                <c:pt idx="1555">
                  <c:v>8.5152404115265298E-2</c:v>
                </c:pt>
                <c:pt idx="1556">
                  <c:v>8.4476745998071867E-2</c:v>
                </c:pt>
                <c:pt idx="1557">
                  <c:v>8.3806449020074475E-2</c:v>
                </c:pt>
                <c:pt idx="1558">
                  <c:v>8.4153434466830518E-2</c:v>
                </c:pt>
                <c:pt idx="1559">
                  <c:v>8.4497666690867113E-2</c:v>
                </c:pt>
                <c:pt idx="1560">
                  <c:v>8.3827203713611534E-2</c:v>
                </c:pt>
                <c:pt idx="1561">
                  <c:v>8.4174024478262735E-2</c:v>
                </c:pt>
                <c:pt idx="1562">
                  <c:v>8.6542020975990258E-2</c:v>
                </c:pt>
                <c:pt idx="1563">
                  <c:v>8.7879264325818052E-2</c:v>
                </c:pt>
                <c:pt idx="1564">
                  <c:v>8.8193933236714234E-2</c:v>
                </c:pt>
                <c:pt idx="1565">
                  <c:v>8.7494141522108729E-2</c:v>
                </c:pt>
                <c:pt idx="1566">
                  <c:v>8.6799902439366527E-2</c:v>
                </c:pt>
                <c:pt idx="1567">
                  <c:v>8.6111171930062569E-2</c:v>
                </c:pt>
                <c:pt idx="1568">
                  <c:v>8.5427906285362482E-2</c:v>
                </c:pt>
                <c:pt idx="1569">
                  <c:v>8.5762025967794614E-2</c:v>
                </c:pt>
                <c:pt idx="1570">
                  <c:v>8.609349451338684E-2</c:v>
                </c:pt>
                <c:pt idx="1571">
                  <c:v>8.5410369133547007E-2</c:v>
                </c:pt>
                <c:pt idx="1572">
                  <c:v>8.4732664143333747E-2</c:v>
                </c:pt>
                <c:pt idx="1573">
                  <c:v>8.5072300358171024E-2</c:v>
                </c:pt>
                <c:pt idx="1574">
                  <c:v>8.4397277839634549E-2</c:v>
                </c:pt>
                <c:pt idx="1575">
                  <c:v>8.8787430539750328E-2</c:v>
                </c:pt>
                <c:pt idx="1576">
                  <c:v>9.3142748729456604E-2</c:v>
                </c:pt>
                <c:pt idx="1577">
                  <c:v>9.3415653511682697E-2</c:v>
                </c:pt>
                <c:pt idx="1578">
                  <c:v>9.2674429053913224E-2</c:v>
                </c:pt>
                <c:pt idx="1579">
                  <c:v>9.1939085984071245E-2</c:v>
                </c:pt>
                <c:pt idx="1580">
                  <c:v>9.120957763515368E-2</c:v>
                </c:pt>
                <c:pt idx="1581">
                  <c:v>9.0485857710446038E-2</c:v>
                </c:pt>
                <c:pt idx="1582">
                  <c:v>9.0779844105131013E-2</c:v>
                </c:pt>
                <c:pt idx="1583">
                  <c:v>9.4107389281903028E-2</c:v>
                </c:pt>
                <c:pt idx="1584">
                  <c:v>9.6396567587351156E-2</c:v>
                </c:pt>
                <c:pt idx="1585">
                  <c:v>9.5631690493900967E-2</c:v>
                </c:pt>
                <c:pt idx="1586">
                  <c:v>9.4872882464762207E-2</c:v>
                </c:pt>
                <c:pt idx="1587">
                  <c:v>9.4120095343777591E-2</c:v>
                </c:pt>
                <c:pt idx="1588">
                  <c:v>9.3373281356893781E-2</c:v>
                </c:pt>
                <c:pt idx="1589">
                  <c:v>9.263239310913074E-2</c:v>
                </c:pt>
                <c:pt idx="1590">
                  <c:v>9.1897383581572262E-2</c:v>
                </c:pt>
                <c:pt idx="1591">
                  <c:v>9.1168206128382723E-2</c:v>
                </c:pt>
                <c:pt idx="1592">
                  <c:v>9.0444814473847307E-2</c:v>
                </c:pt>
                <c:pt idx="1593">
                  <c:v>9.0739126533981723E-2</c:v>
                </c:pt>
                <c:pt idx="1594">
                  <c:v>9.4066994792148265E-2</c:v>
                </c:pt>
                <c:pt idx="1595">
                  <c:v>9.4332565966345011E-2</c:v>
                </c:pt>
                <c:pt idx="1596">
                  <c:v>9.8643885213204566E-2</c:v>
                </c:pt>
                <c:pt idx="1597">
                  <c:v>9.7861176346105694E-2</c:v>
                </c:pt>
                <c:pt idx="1598">
                  <c:v>0.10214449715568968</c:v>
                </c:pt>
                <c:pt idx="1599">
                  <c:v>0.10133401201029708</c:v>
                </c:pt>
                <c:pt idx="1600">
                  <c:v>0.10052995781507018</c:v>
                </c:pt>
                <c:pt idx="1601">
                  <c:v>9.973228354239877E-2</c:v>
                </c:pt>
                <c:pt idx="1602">
                  <c:v>9.8940938569561182E-2</c:v>
                </c:pt>
                <c:pt idx="1603">
                  <c:v>9.8155872675511194E-2</c:v>
                </c:pt>
                <c:pt idx="1604">
                  <c:v>9.7377036037691114E-2</c:v>
                </c:pt>
                <c:pt idx="1605">
                  <c:v>9.9640270702512149E-2</c:v>
                </c:pt>
                <c:pt idx="1606">
                  <c:v>0.10390947494597373</c:v>
                </c:pt>
                <c:pt idx="1607">
                  <c:v>0.11118069584144365</c:v>
                </c:pt>
                <c:pt idx="1608">
                  <c:v>0.1143463665389627</c:v>
                </c:pt>
                <c:pt idx="1609">
                  <c:v>0.11343906331568505</c:v>
                </c:pt>
                <c:pt idx="1610">
                  <c:v>0.1125389592642209</c:v>
                </c:pt>
                <c:pt idx="1611">
                  <c:v>0.11265796108590501</c:v>
                </c:pt>
                <c:pt idx="1612">
                  <c:v>0.11277601866476214</c:v>
                </c:pt>
                <c:pt idx="1613">
                  <c:v>0.11188117566852147</c:v>
                </c:pt>
                <c:pt idx="1614">
                  <c:v>0.11099343297602803</c:v>
                </c:pt>
                <c:pt idx="1615">
                  <c:v>0.11011273424855691</c:v>
                </c:pt>
                <c:pt idx="1616">
                  <c:v>0.10923902359441379</c:v>
                </c:pt>
                <c:pt idx="1617">
                  <c:v>0.10938420938993502</c:v>
                </c:pt>
                <c:pt idx="1618">
                  <c:v>0.10851627935630916</c:v>
                </c:pt>
                <c:pt idx="1619">
                  <c:v>0.10967916372945</c:v>
                </c:pt>
                <c:pt idx="1620">
                  <c:v>0.10982085714847246</c:v>
                </c:pt>
                <c:pt idx="1621">
                  <c:v>0.10996142627382759</c:v>
                </c:pt>
                <c:pt idx="1622">
                  <c:v>0.11010088002643945</c:v>
                </c:pt>
                <c:pt idx="1623">
                  <c:v>0.10922726343190027</c:v>
                </c:pt>
                <c:pt idx="1624">
                  <c:v>0.10937254254069126</c:v>
                </c:pt>
                <c:pt idx="1625">
                  <c:v>0.10951666890447012</c:v>
                </c:pt>
                <c:pt idx="1626">
                  <c:v>0.11067161549446095</c:v>
                </c:pt>
                <c:pt idx="1627">
                  <c:v>0.11080543411419955</c:v>
                </c:pt>
                <c:pt idx="1628">
                  <c:v>0.10992622709983212</c:v>
                </c:pt>
                <c:pt idx="1629">
                  <c:v>0.10905399632250815</c:v>
                </c:pt>
                <c:pt idx="1630">
                  <c:v>0.10818868642793446</c:v>
                </c:pt>
                <c:pt idx="1631">
                  <c:v>0.10834220632558347</c:v>
                </c:pt>
                <c:pt idx="1632">
                  <c:v>0.10748254426555011</c:v>
                </c:pt>
                <c:pt idx="1633">
                  <c:v>0.10662970335936346</c:v>
                </c:pt>
                <c:pt idx="1634">
                  <c:v>0.10578362948326774</c:v>
                </c:pt>
                <c:pt idx="1635">
                  <c:v>0.10494426894296149</c:v>
                </c:pt>
                <c:pt idx="1636">
                  <c:v>0.10512353229473921</c:v>
                </c:pt>
                <c:pt idx="1637">
                  <c:v>0.10428940942244957</c:v>
                </c:pt>
                <c:pt idx="1638">
                  <c:v>0.10346190505841307</c:v>
                </c:pt>
                <c:pt idx="1639">
                  <c:v>0.10264096668680356</c:v>
                </c:pt>
                <c:pt idx="1640">
                  <c:v>0.10182654220849247</c:v>
                </c:pt>
                <c:pt idx="1641">
                  <c:v>0.10101857993774097</c:v>
                </c:pt>
                <c:pt idx="1642">
                  <c:v>0.10021702859892147</c:v>
                </c:pt>
                <c:pt idx="1643">
                  <c:v>9.9421837323262333E-2</c:v>
                </c:pt>
                <c:pt idx="1644">
                  <c:v>9.863295564561983E-2</c:v>
                </c:pt>
                <c:pt idx="1645">
                  <c:v>9.7850333501275699E-2</c:v>
                </c:pt>
                <c:pt idx="1646">
                  <c:v>9.7073921222759887E-2</c:v>
                </c:pt>
                <c:pt idx="1647">
                  <c:v>9.6303669536698666E-2</c:v>
                </c:pt>
                <c:pt idx="1648">
                  <c:v>9.5539529560686995E-2</c:v>
                </c:pt>
                <c:pt idx="1649">
                  <c:v>9.4781452800186544E-2</c:v>
                </c:pt>
                <c:pt idx="1650">
                  <c:v>9.4029391145448726E-2</c:v>
                </c:pt>
                <c:pt idx="1651">
                  <c:v>9.3283296868460444E-2</c:v>
                </c:pt>
                <c:pt idx="1652">
                  <c:v>9.2543122619916318E-2</c:v>
                </c:pt>
                <c:pt idx="1653">
                  <c:v>9.1808821426212703E-2</c:v>
                </c:pt>
                <c:pt idx="1654">
                  <c:v>9.2092310511014214E-2</c:v>
                </c:pt>
                <c:pt idx="1655">
                  <c:v>9.2373550197184282E-2</c:v>
                </c:pt>
                <c:pt idx="1656">
                  <c:v>9.1640594508461556E-2</c:v>
                </c:pt>
                <c:pt idx="1657">
                  <c:v>9.1925418422076216E-2</c:v>
                </c:pt>
                <c:pt idx="1658">
                  <c:v>9.2207982345603498E-2</c:v>
                </c:pt>
                <c:pt idx="1659">
                  <c:v>9.2488304211369179E-2</c:v>
                </c:pt>
                <c:pt idx="1660">
                  <c:v>9.2766401809411717E-2</c:v>
                </c:pt>
                <c:pt idx="1661">
                  <c:v>9.304229278861087E-2</c:v>
                </c:pt>
                <c:pt idx="1662">
                  <c:v>9.3315994657807697E-2</c:v>
                </c:pt>
                <c:pt idx="1663">
                  <c:v>9.3587524786916565E-2</c:v>
                </c:pt>
                <c:pt idx="1664">
                  <c:v>9.5880828057120726E-2</c:v>
                </c:pt>
                <c:pt idx="1665">
                  <c:v>9.8155934671742662E-2</c:v>
                </c:pt>
                <c:pt idx="1666">
                  <c:v>0.10041298901564318</c:v>
                </c:pt>
                <c:pt idx="1667">
                  <c:v>0.10265213432803448</c:v>
                </c:pt>
                <c:pt idx="1668">
                  <c:v>0.10689744036066338</c:v>
                </c:pt>
                <c:pt idx="1669">
                  <c:v>0.10908513354751186</c:v>
                </c:pt>
                <c:pt idx="1670">
                  <c:v>0.11429135953592456</c:v>
                </c:pt>
                <c:pt idx="1671">
                  <c:v>0.11945627572356822</c:v>
                </c:pt>
                <c:pt idx="1672">
                  <c:v>0.12458020989099687</c:v>
                </c:pt>
                <c:pt idx="1673">
                  <c:v>0.12966348721792706</c:v>
                </c:pt>
                <c:pt idx="1674">
                  <c:v>0.13268250265477918</c:v>
                </c:pt>
                <c:pt idx="1675">
                  <c:v>0.13365363548428308</c:v>
                </c:pt>
                <c:pt idx="1676">
                  <c:v>0.13461706267369425</c:v>
                </c:pt>
                <c:pt idx="1677">
                  <c:v>0.13658480918944244</c:v>
                </c:pt>
                <c:pt idx="1678">
                  <c:v>0.13752497841770298</c:v>
                </c:pt>
                <c:pt idx="1679">
                  <c:v>0.1384576876925164</c:v>
                </c:pt>
                <c:pt idx="1680">
                  <c:v>0.13837103238176998</c:v>
                </c:pt>
                <c:pt idx="1681">
                  <c:v>0.1392970284787895</c:v>
                </c:pt>
                <c:pt idx="1682">
                  <c:v>0.1392037132572487</c:v>
                </c:pt>
                <c:pt idx="1683">
                  <c:v>0.14113506611236343</c:v>
                </c:pt>
                <c:pt idx="1684">
                  <c:v>0.1430510942770328</c:v>
                </c:pt>
                <c:pt idx="1685">
                  <c:v>0.14393995552341188</c:v>
                </c:pt>
                <c:pt idx="1686">
                  <c:v>0.14583372775393461</c:v>
                </c:pt>
                <c:pt idx="1687">
                  <c:v>0.14771247348470162</c:v>
                </c:pt>
                <c:pt idx="1688">
                  <c:v>0.14856434812181576</c:v>
                </c:pt>
                <c:pt idx="1689">
                  <c:v>0.14940946339588682</c:v>
                </c:pt>
                <c:pt idx="1690">
                  <c:v>0.15227180058947454</c:v>
                </c:pt>
                <c:pt idx="1691">
                  <c:v>0.15409946219389642</c:v>
                </c:pt>
                <c:pt idx="1692">
                  <c:v>0.15591262186603164</c:v>
                </c:pt>
                <c:pt idx="1693">
                  <c:v>0.15771139467424952</c:v>
                </c:pt>
                <c:pt idx="1694">
                  <c:v>0.15949589477388684</c:v>
                </c:pt>
                <c:pt idx="1695">
                  <c:v>0.16126623541449356</c:v>
                </c:pt>
                <c:pt idx="1696">
                  <c:v>0.16302252894701799</c:v>
                </c:pt>
                <c:pt idx="1697">
                  <c:v>0.16274095918184606</c:v>
                </c:pt>
                <c:pt idx="1698">
                  <c:v>0.16347358741064186</c:v>
                </c:pt>
                <c:pt idx="1699">
                  <c:v>0.16420040245994141</c:v>
                </c:pt>
                <c:pt idx="1700">
                  <c:v>0.16492145045553472</c:v>
                </c:pt>
                <c:pt idx="1701">
                  <c:v>0.1656367771572175</c:v>
                </c:pt>
                <c:pt idx="1702">
                  <c:v>0.16634642796169641</c:v>
                </c:pt>
                <c:pt idx="1703">
                  <c:v>0.16806241173001571</c:v>
                </c:pt>
                <c:pt idx="1704">
                  <c:v>0.17077674351985123</c:v>
                </c:pt>
                <c:pt idx="1705">
                  <c:v>0.17346953792239181</c:v>
                </c:pt>
                <c:pt idx="1706">
                  <c:v>0.17512900200562836</c:v>
                </c:pt>
                <c:pt idx="1707">
                  <c:v>0.17677529875213926</c:v>
                </c:pt>
                <c:pt idx="1708">
                  <c:v>0.17739656881614044</c:v>
                </c:pt>
                <c:pt idx="1709">
                  <c:v>0.18003683694250214</c:v>
                </c:pt>
                <c:pt idx="1710">
                  <c:v>0.1826561553539415</c:v>
                </c:pt>
                <c:pt idx="1711">
                  <c:v>0.18525469027999877</c:v>
                </c:pt>
                <c:pt idx="1712">
                  <c:v>0.1868206428066857</c:v>
                </c:pt>
                <c:pt idx="1713">
                  <c:v>0.18837416998206541</c:v>
                </c:pt>
                <c:pt idx="1714">
                  <c:v>0.18890340657292917</c:v>
                </c:pt>
                <c:pt idx="1715">
                  <c:v>0.18942844383434018</c:v>
                </c:pt>
                <c:pt idx="1716">
                  <c:v>0.18994931508668564</c:v>
                </c:pt>
                <c:pt idx="1717">
                  <c:v>0.191478017210512</c:v>
                </c:pt>
                <c:pt idx="1718">
                  <c:v>0.1919826257289656</c:v>
                </c:pt>
                <c:pt idx="1719">
                  <c:v>0.19551912180778266</c:v>
                </c:pt>
                <c:pt idx="1720">
                  <c:v>0.1970036292296343</c:v>
                </c:pt>
                <c:pt idx="1721">
                  <c:v>0.19948832136656491</c:v>
                </c:pt>
                <c:pt idx="1722">
                  <c:v>0.20094133441161682</c:v>
                </c:pt>
                <c:pt idx="1723">
                  <c:v>0.20137085442083838</c:v>
                </c:pt>
                <c:pt idx="1724">
                  <c:v>0.20280893014553841</c:v>
                </c:pt>
                <c:pt idx="1725">
                  <c:v>0.20322363135744781</c:v>
                </c:pt>
                <c:pt idx="1726">
                  <c:v>0.20565896969197769</c:v>
                </c:pt>
                <c:pt idx="1727">
                  <c:v>0.20807498436640767</c:v>
                </c:pt>
                <c:pt idx="1728">
                  <c:v>0.20945986488348531</c:v>
                </c:pt>
                <c:pt idx="1729">
                  <c:v>0.21184572062446591</c:v>
                </c:pt>
                <c:pt idx="1730">
                  <c:v>0.21522460915904293</c:v>
                </c:pt>
                <c:pt idx="1731">
                  <c:v>0.2185766872531022</c:v>
                </c:pt>
                <c:pt idx="1732">
                  <c:v>0.22291413146378442</c:v>
                </c:pt>
                <c:pt idx="1733">
                  <c:v>0.22519323174060271</c:v>
                </c:pt>
                <c:pt idx="1734">
                  <c:v>0.22846621188276706</c:v>
                </c:pt>
                <c:pt idx="1735">
                  <c:v>0.23272518575945611</c:v>
                </c:pt>
                <c:pt idx="1736">
                  <c:v>0.23593840216477643</c:v>
                </c:pt>
                <c:pt idx="1737">
                  <c:v>0.2401380865114788</c:v>
                </c:pt>
                <c:pt idx="1738">
                  <c:v>0.24531641148007782</c:v>
                </c:pt>
                <c:pt idx="1739">
                  <c:v>0.24842972038481759</c:v>
                </c:pt>
                <c:pt idx="1740">
                  <c:v>0.25354225379075296</c:v>
                </c:pt>
                <c:pt idx="1741">
                  <c:v>0.25760225699317579</c:v>
                </c:pt>
                <c:pt idx="1742">
                  <c:v>0.26061808149528792</c:v>
                </c:pt>
                <c:pt idx="1743">
                  <c:v>0.2636099763582308</c:v>
                </c:pt>
                <c:pt idx="1744">
                  <c:v>0.26657813145632525</c:v>
                </c:pt>
                <c:pt idx="1745">
                  <c:v>0.2685107713327527</c:v>
                </c:pt>
                <c:pt idx="1746">
                  <c:v>0.27042807630661597</c:v>
                </c:pt>
                <c:pt idx="1747">
                  <c:v>0.27334213188019518</c:v>
                </c:pt>
                <c:pt idx="1748">
                  <c:v>0.2762330653197293</c:v>
                </c:pt>
                <c:pt idx="1749">
                  <c:v>0.28011302391678189</c:v>
                </c:pt>
                <c:pt idx="1750">
                  <c:v>0.28295023241205058</c:v>
                </c:pt>
                <c:pt idx="1751">
                  <c:v>0.28475296470663991</c:v>
                </c:pt>
                <c:pt idx="1752">
                  <c:v>0.2865413928753433</c:v>
                </c:pt>
                <c:pt idx="1753">
                  <c:v>0.28831563041699659</c:v>
                </c:pt>
                <c:pt idx="1754">
                  <c:v>0.28906382610531078</c:v>
                </c:pt>
                <c:pt idx="1755">
                  <c:v>0.28980608509112887</c:v>
                </c:pt>
                <c:pt idx="1756">
                  <c:v>0.29256638212945291</c:v>
                </c:pt>
                <c:pt idx="1757">
                  <c:v>0.29530477706038205</c:v>
                </c:pt>
                <c:pt idx="1758">
                  <c:v>0.29802144367039735</c:v>
                </c:pt>
                <c:pt idx="1759">
                  <c:v>0.30071655436703831</c:v>
                </c:pt>
                <c:pt idx="1760">
                  <c:v>0.30237831636529561</c:v>
                </c:pt>
                <c:pt idx="1761">
                  <c:v>0.30503885661812424</c:v>
                </c:pt>
                <c:pt idx="1762">
                  <c:v>0.30464239482930638</c:v>
                </c:pt>
                <c:pt idx="1763">
                  <c:v>0.30424907884275382</c:v>
                </c:pt>
                <c:pt idx="1764">
                  <c:v>0.30588281134658873</c:v>
                </c:pt>
                <c:pt idx="1765">
                  <c:v>0.30750358068585926</c:v>
                </c:pt>
                <c:pt idx="1766">
                  <c:v>0.31012345354383397</c:v>
                </c:pt>
                <c:pt idx="1767">
                  <c:v>0.31373450234161132</c:v>
                </c:pt>
                <c:pt idx="1768">
                  <c:v>0.31529297092954617</c:v>
                </c:pt>
                <c:pt idx="1769">
                  <c:v>0.3148151458998294</c:v>
                </c:pt>
                <c:pt idx="1770">
                  <c:v>0.31737700373829253</c:v>
                </c:pt>
                <c:pt idx="1771">
                  <c:v>0.31991853402333381</c:v>
                </c:pt>
                <c:pt idx="1772">
                  <c:v>0.32345186187238101</c:v>
                </c:pt>
                <c:pt idx="1773">
                  <c:v>0.32594519002793731</c:v>
                </c:pt>
                <c:pt idx="1774">
                  <c:v>0.32841873439201386</c:v>
                </c:pt>
                <c:pt idx="1775">
                  <c:v>0.33289657959199875</c:v>
                </c:pt>
                <c:pt idx="1776">
                  <c:v>0.33835085829312628</c:v>
                </c:pt>
                <c:pt idx="1777">
                  <c:v>0.35388149721703088</c:v>
                </c:pt>
                <c:pt idx="1778">
                  <c:v>0.36827694147677531</c:v>
                </c:pt>
                <c:pt idx="1779">
                  <c:v>0.3916658367380853</c:v>
                </c:pt>
                <c:pt idx="1780">
                  <c:v>0.40373754624445668</c:v>
                </c:pt>
                <c:pt idx="1781">
                  <c:v>0.41368954280240938</c:v>
                </c:pt>
                <c:pt idx="1782">
                  <c:v>0.41546686273446959</c:v>
                </c:pt>
                <c:pt idx="1783">
                  <c:v>0.41318222488172884</c:v>
                </c:pt>
                <c:pt idx="1784">
                  <c:v>0.4109157149271509</c:v>
                </c:pt>
                <c:pt idx="1785">
                  <c:v>0.41777486345236714</c:v>
                </c:pt>
                <c:pt idx="1786">
                  <c:v>0.41445994849977336</c:v>
                </c:pt>
                <c:pt idx="1787">
                  <c:v>0.41117133637701536</c:v>
                </c:pt>
                <c:pt idx="1788">
                  <c:v>0.40790881837923443</c:v>
                </c:pt>
                <c:pt idx="1789">
                  <c:v>0.40467218745757932</c:v>
                </c:pt>
                <c:pt idx="1790">
                  <c:v>0.40146123820606971</c:v>
                </c:pt>
                <c:pt idx="1791">
                  <c:v>0.39827576684855814</c:v>
                </c:pt>
                <c:pt idx="1792">
                  <c:v>0.39511557122579688</c:v>
                </c:pt>
                <c:pt idx="1793">
                  <c:v>0.39198045078261062</c:v>
                </c:pt>
                <c:pt idx="1794">
                  <c:v>0.38887020655516708</c:v>
                </c:pt>
                <c:pt idx="1795">
                  <c:v>0.38578464115835204</c:v>
                </c:pt>
                <c:pt idx="1796">
                  <c:v>0.38272355877323933</c:v>
                </c:pt>
                <c:pt idx="1797">
                  <c:v>0.37968676513466898</c:v>
                </c:pt>
                <c:pt idx="1798">
                  <c:v>0.37667406751890992</c:v>
                </c:pt>
                <c:pt idx="1799">
                  <c:v>0.37368527473143981</c:v>
                </c:pt>
                <c:pt idx="1800">
                  <c:v>0.37072019709480436</c:v>
                </c:pt>
                <c:pt idx="1801">
                  <c:v>0.3677786464365792</c:v>
                </c:pt>
                <c:pt idx="1802">
                  <c:v>0.36486043607743418</c:v>
                </c:pt>
                <c:pt idx="1803">
                  <c:v>0.36196538081927915</c:v>
                </c:pt>
                <c:pt idx="1804">
                  <c:v>0.35909329693351422</c:v>
                </c:pt>
                <c:pt idx="1805">
                  <c:v>0.35624400214937096</c:v>
                </c:pt>
                <c:pt idx="1806">
                  <c:v>0.35341731564234236</c:v>
                </c:pt>
                <c:pt idx="1807">
                  <c:v>0.35061305802270704</c:v>
                </c:pt>
                <c:pt idx="1808">
                  <c:v>0.34783105132414832</c:v>
                </c:pt>
                <c:pt idx="1809">
                  <c:v>0.34507111899245585</c:v>
                </c:pt>
                <c:pt idx="1810">
                  <c:v>0.34233308587432232</c:v>
                </c:pt>
                <c:pt idx="1811">
                  <c:v>0.33961677820622926</c:v>
                </c:pt>
                <c:pt idx="1812">
                  <c:v>0.33692202360341728</c:v>
                </c:pt>
                <c:pt idx="1813">
                  <c:v>0.33424865104894702</c:v>
                </c:pt>
                <c:pt idx="1814">
                  <c:v>0.33159649088284726</c:v>
                </c:pt>
                <c:pt idx="1815">
                  <c:v>0.32896537479134358</c:v>
                </c:pt>
                <c:pt idx="1816">
                  <c:v>0.32635513579618247</c:v>
                </c:pt>
                <c:pt idx="1817">
                  <c:v>0.32376560824403078</c:v>
                </c:pt>
                <c:pt idx="1818">
                  <c:v>0.32119662779596236</c:v>
                </c:pt>
                <c:pt idx="1819">
                  <c:v>0.3186480314170303</c:v>
                </c:pt>
                <c:pt idx="1820">
                  <c:v>0.31611965736592101</c:v>
                </c:pt>
                <c:pt idx="1821">
                  <c:v>0.31361134518468692</c:v>
                </c:pt>
                <c:pt idx="1822">
                  <c:v>0.31112293568856553</c:v>
                </c:pt>
                <c:pt idx="1823">
                  <c:v>0.30865427095587677</c:v>
                </c:pt>
                <c:pt idx="1824">
                  <c:v>0.30620519431799931</c:v>
                </c:pt>
                <c:pt idx="1825">
                  <c:v>0.30377555034943082</c:v>
                </c:pt>
                <c:pt idx="1826">
                  <c:v>0.30136518485792163</c:v>
                </c:pt>
                <c:pt idx="1827">
                  <c:v>0.29897394487468965</c:v>
                </c:pt>
                <c:pt idx="1828">
                  <c:v>0.29660167864471332</c:v>
                </c:pt>
                <c:pt idx="1829">
                  <c:v>0.29424823561710078</c:v>
                </c:pt>
                <c:pt idx="1830">
                  <c:v>0.29191346643553517</c:v>
                </c:pt>
                <c:pt idx="1831">
                  <c:v>0.28959722292879564</c:v>
                </c:pt>
                <c:pt idx="1832">
                  <c:v>0.28729935810135421</c:v>
                </c:pt>
                <c:pt idx="1833">
                  <c:v>0.28501972612404886</c:v>
                </c:pt>
                <c:pt idx="1834">
                  <c:v>0.28275818232482403</c:v>
                </c:pt>
                <c:pt idx="1835">
                  <c:v>0.28051458317955502</c:v>
                </c:pt>
                <c:pt idx="1836">
                  <c:v>0.27828878630293524</c:v>
                </c:pt>
                <c:pt idx="1837">
                  <c:v>0.27608065043944308</c:v>
                </c:pt>
                <c:pt idx="1838">
                  <c:v>0.2738900354543749</c:v>
                </c:pt>
                <c:pt idx="1839">
                  <c:v>0.27171680232495427</c:v>
                </c:pt>
                <c:pt idx="1840">
                  <c:v>0.26956081313150498</c:v>
                </c:pt>
                <c:pt idx="1841">
                  <c:v>0.26742193104870432</c:v>
                </c:pt>
                <c:pt idx="1842">
                  <c:v>0.26530002033689348</c:v>
                </c:pt>
                <c:pt idx="1843">
                  <c:v>0.26319494633346835</c:v>
                </c:pt>
                <c:pt idx="1844">
                  <c:v>0.26110657544432947</c:v>
                </c:pt>
                <c:pt idx="1845">
                  <c:v>0.25903477513540685</c:v>
                </c:pt>
                <c:pt idx="1846">
                  <c:v>0.25697941392424611</c:v>
                </c:pt>
                <c:pt idx="1847">
                  <c:v>0.25494036137166626</c:v>
                </c:pt>
                <c:pt idx="1848">
                  <c:v>0.2529174880734813</c:v>
                </c:pt>
                <c:pt idx="1849">
                  <c:v>0.25091066565228842</c:v>
                </c:pt>
                <c:pt idx="1850">
                  <c:v>0.24891976674931776</c:v>
                </c:pt>
                <c:pt idx="1851">
                  <c:v>0.24694466501635409</c:v>
                </c:pt>
                <c:pt idx="1852">
                  <c:v>0.24498523510771586</c:v>
                </c:pt>
                <c:pt idx="1853">
                  <c:v>0.24304135267230029</c:v>
                </c:pt>
                <c:pt idx="1854">
                  <c:v>0.2411128943456928</c:v>
                </c:pt>
                <c:pt idx="1855">
                  <c:v>0.23919973774233794</c:v>
                </c:pt>
                <c:pt idx="1856">
                  <c:v>0.23730176144777079</c:v>
                </c:pt>
                <c:pt idx="1857">
                  <c:v>0.23541884501091434</c:v>
                </c:pt>
                <c:pt idx="1858">
                  <c:v>0.23355086893643234</c:v>
                </c:pt>
                <c:pt idx="1859">
                  <c:v>0.23169771467714825</c:v>
                </c:pt>
                <c:pt idx="1860">
                  <c:v>0.22985926462652051</c:v>
                </c:pt>
                <c:pt idx="1861">
                  <c:v>0.22803540211117937</c:v>
                </c:pt>
                <c:pt idx="1862">
                  <c:v>0.22622601138352189</c:v>
                </c:pt>
                <c:pt idx="1863">
                  <c:v>0.2244309776143677</c:v>
                </c:pt>
                <c:pt idx="1864">
                  <c:v>0.2226501868856697</c:v>
                </c:pt>
                <c:pt idx="1865">
                  <c:v>0.22088352618328577</c:v>
                </c:pt>
                <c:pt idx="1866">
                  <c:v>0.21913088338980671</c:v>
                </c:pt>
                <c:pt idx="1867">
                  <c:v>0.21739214727743983</c:v>
                </c:pt>
                <c:pt idx="1868">
                  <c:v>0.21566720750095036</c:v>
                </c:pt>
                <c:pt idx="1869">
                  <c:v>0.21395595459066022</c:v>
                </c:pt>
                <c:pt idx="1870">
                  <c:v>0.21225827994549837</c:v>
                </c:pt>
                <c:pt idx="1871">
                  <c:v>0.21057407582611054</c:v>
                </c:pt>
                <c:pt idx="1872">
                  <c:v>0.20890323534802133</c:v>
                </c:pt>
                <c:pt idx="1873">
                  <c:v>0.20724565247484941</c:v>
                </c:pt>
                <c:pt idx="1874">
                  <c:v>0.20560122201158088</c:v>
                </c:pt>
                <c:pt idx="1875">
                  <c:v>0.20396983959789194</c:v>
                </c:pt>
                <c:pt idx="1876">
                  <c:v>0.20235140170152391</c:v>
                </c:pt>
                <c:pt idx="1877">
                  <c:v>0.2007458056117172</c:v>
                </c:pt>
                <c:pt idx="1878">
                  <c:v>0.19915294943268916</c:v>
                </c:pt>
                <c:pt idx="1879">
                  <c:v>0.19757273207716899</c:v>
                </c:pt>
                <c:pt idx="1880">
                  <c:v>0.19600505325998219</c:v>
                </c:pt>
                <c:pt idx="1881">
                  <c:v>0.19444981349168677</c:v>
                </c:pt>
                <c:pt idx="1882">
                  <c:v>0.19290691407225791</c:v>
                </c:pt>
                <c:pt idx="1883">
                  <c:v>0.19137625708482592</c:v>
                </c:pt>
                <c:pt idx="1884">
                  <c:v>0.18985774538946129</c:v>
                </c:pt>
                <c:pt idx="1885">
                  <c:v>0.18835128261700926</c:v>
                </c:pt>
                <c:pt idx="1886">
                  <c:v>0.1868567731629753</c:v>
                </c:pt>
                <c:pt idx="1887">
                  <c:v>0.18537412218145691</c:v>
                </c:pt>
                <c:pt idx="1888">
                  <c:v>0.18390323557912522</c:v>
                </c:pt>
                <c:pt idx="1889">
                  <c:v>0.18244402000925128</c:v>
                </c:pt>
                <c:pt idx="1890">
                  <c:v>0.18099638286578579</c:v>
                </c:pt>
                <c:pt idx="1891">
                  <c:v>0.17956023227747847</c:v>
                </c:pt>
                <c:pt idx="1892">
                  <c:v>0.17813547710204949</c:v>
                </c:pt>
                <c:pt idx="1893">
                  <c:v>0.1767220269204057</c:v>
                </c:pt>
                <c:pt idx="1894">
                  <c:v>0.17531979203090092</c:v>
                </c:pt>
                <c:pt idx="1895">
                  <c:v>0.17392868344364351</c:v>
                </c:pt>
                <c:pt idx="1896">
                  <c:v>0.17254861287485029</c:v>
                </c:pt>
                <c:pt idx="1897">
                  <c:v>0.17117949274124208</c:v>
                </c:pt>
                <c:pt idx="1898">
                  <c:v>0.16982123615448591</c:v>
                </c:pt>
                <c:pt idx="1899">
                  <c:v>0.16847375691568137</c:v>
                </c:pt>
                <c:pt idx="1900">
                  <c:v>0.16713696950988988</c:v>
                </c:pt>
                <c:pt idx="1901">
                  <c:v>0.1658107891007074</c:v>
                </c:pt>
                <c:pt idx="1902">
                  <c:v>0.16449513152488043</c:v>
                </c:pt>
                <c:pt idx="1903">
                  <c:v>0.16318991328696478</c:v>
                </c:pt>
                <c:pt idx="1904">
                  <c:v>0.16189505155402806</c:v>
                </c:pt>
                <c:pt idx="1905">
                  <c:v>0.16061046415039049</c:v>
                </c:pt>
                <c:pt idx="1906">
                  <c:v>0.15933606955241156</c:v>
                </c:pt>
                <c:pt idx="1907">
                  <c:v>0.15807178688331541</c:v>
                </c:pt>
                <c:pt idx="1908">
                  <c:v>0.15681753590805911</c:v>
                </c:pt>
                <c:pt idx="1909">
                  <c:v>0.15557323702823983</c:v>
                </c:pt>
                <c:pt idx="1910">
                  <c:v>0.15433881127704316</c:v>
                </c:pt>
                <c:pt idx="1911">
                  <c:v>0.15311418031423252</c:v>
                </c:pt>
                <c:pt idx="1912">
                  <c:v>0.15189926642117688</c:v>
                </c:pt>
                <c:pt idx="1913">
                  <c:v>0.15069399249591833</c:v>
                </c:pt>
                <c:pt idx="1914">
                  <c:v>0.14949828204828</c:v>
                </c:pt>
                <c:pt idx="1915">
                  <c:v>0.14831205919501003</c:v>
                </c:pt>
                <c:pt idx="1916">
                  <c:v>0.14713524865496774</c:v>
                </c:pt>
                <c:pt idx="1917">
                  <c:v>0.14596777574434466</c:v>
                </c:pt>
                <c:pt idx="1918">
                  <c:v>0.14480956637192521</c:v>
                </c:pt>
                <c:pt idx="1919">
                  <c:v>0.14366054703438527</c:v>
                </c:pt>
                <c:pt idx="1920">
                  <c:v>0.14252064481162671</c:v>
                </c:pt>
                <c:pt idx="1921">
                  <c:v>0.14138978736214974</c:v>
                </c:pt>
                <c:pt idx="1922">
                  <c:v>0.14026790291846244</c:v>
                </c:pt>
                <c:pt idx="1923">
                  <c:v>0.13915492028252563</c:v>
                </c:pt>
                <c:pt idx="1924">
                  <c:v>0.1380507688212349</c:v>
                </c:pt>
                <c:pt idx="1925">
                  <c:v>0.13695537846193753</c:v>
                </c:pt>
                <c:pt idx="1926">
                  <c:v>0.13586867968798555</c:v>
                </c:pt>
                <c:pt idx="1927">
                  <c:v>0.13479060353432504</c:v>
                </c:pt>
                <c:pt idx="1928">
                  <c:v>0.13372108158311741</c:v>
                </c:pt>
                <c:pt idx="1929">
                  <c:v>0.13266004595939948</c:v>
                </c:pt>
                <c:pt idx="1930">
                  <c:v>0.13160742932677461</c:v>
                </c:pt>
                <c:pt idx="1931">
                  <c:v>0.13056316488313979</c:v>
                </c:pt>
                <c:pt idx="1932">
                  <c:v>0.12952718635644622</c:v>
                </c:pt>
                <c:pt idx="1933">
                  <c:v>0.12849942800049319</c:v>
                </c:pt>
                <c:pt idx="1934">
                  <c:v>0.12747982459075569</c:v>
                </c:pt>
                <c:pt idx="1935">
                  <c:v>0.12646831142024634</c:v>
                </c:pt>
                <c:pt idx="1936">
                  <c:v>0.12546482429540623</c:v>
                </c:pt>
                <c:pt idx="1937">
                  <c:v>0.12446929953203389</c:v>
                </c:pt>
                <c:pt idx="1938">
                  <c:v>0.12348167395124166</c:v>
                </c:pt>
                <c:pt idx="1939">
                  <c:v>0.12250188487544686</c:v>
                </c:pt>
                <c:pt idx="1940">
                  <c:v>0.12152987012439465</c:v>
                </c:pt>
                <c:pt idx="1941">
                  <c:v>0.12056556801121124</c:v>
                </c:pt>
                <c:pt idx="1942">
                  <c:v>0.11960891733848855</c:v>
                </c:pt>
                <c:pt idx="1943">
                  <c:v>0.11865985739440189</c:v>
                </c:pt>
                <c:pt idx="1944">
                  <c:v>0.11771832794885613</c:v>
                </c:pt>
                <c:pt idx="1945">
                  <c:v>0.11678426924966293</c:v>
                </c:pt>
                <c:pt idx="1946">
                  <c:v>0.11585762201874934</c:v>
                </c:pt>
                <c:pt idx="1947">
                  <c:v>0.11493832744839598</c:v>
                </c:pt>
                <c:pt idx="1948">
                  <c:v>0.11402632719750437</c:v>
                </c:pt>
                <c:pt idx="1949">
                  <c:v>0.11312156338789471</c:v>
                </c:pt>
                <c:pt idx="1950">
                  <c:v>0.11222397860063286</c:v>
                </c:pt>
                <c:pt idx="1951">
                  <c:v>0.11133351587238588</c:v>
                </c:pt>
                <c:pt idx="1952">
                  <c:v>0.11045011869180775</c:v>
                </c:pt>
                <c:pt idx="1953">
                  <c:v>0.10957373099595291</c:v>
                </c:pt>
                <c:pt idx="1954">
                  <c:v>0.10870429716671691</c:v>
                </c:pt>
                <c:pt idx="1955">
                  <c:v>0.10784176202730861</c:v>
                </c:pt>
                <c:pt idx="1956">
                  <c:v>0.10698607083874789</c:v>
                </c:pt>
                <c:pt idx="1957">
                  <c:v>0.10613716929639115</c:v>
                </c:pt>
                <c:pt idx="1958">
                  <c:v>0.10529500352648573</c:v>
                </c:pt>
                <c:pt idx="1959">
                  <c:v>0.10445952008275004</c:v>
                </c:pt>
                <c:pt idx="1960">
                  <c:v>0.10363066594298323</c:v>
                </c:pt>
                <c:pt idx="1961">
                  <c:v>0.10280838850569829</c:v>
                </c:pt>
                <c:pt idx="1962">
                  <c:v>0.10199263558678588</c:v>
                </c:pt>
                <c:pt idx="1963">
                  <c:v>0.10118335541620044</c:v>
                </c:pt>
                <c:pt idx="1964">
                  <c:v>0.10038049663467612</c:v>
                </c:pt>
                <c:pt idx="1965">
                  <c:v>9.9584008290468123E-2</c:v>
                </c:pt>
                <c:pt idx="1966">
                  <c:v>9.8793839836115963E-2</c:v>
                </c:pt>
                <c:pt idx="1967">
                  <c:v>9.8009941125239752E-2</c:v>
                </c:pt>
                <c:pt idx="1968">
                  <c:v>9.7232262409354051E-2</c:v>
                </c:pt>
                <c:pt idx="1969">
                  <c:v>9.6460754334713739E-2</c:v>
                </c:pt>
                <c:pt idx="1970">
                  <c:v>9.5695367939179793E-2</c:v>
                </c:pt>
                <c:pt idx="1971">
                  <c:v>9.4936054649112145E-2</c:v>
                </c:pt>
                <c:pt idx="1972">
                  <c:v>9.4182766276288646E-2</c:v>
                </c:pt>
                <c:pt idx="1973">
                  <c:v>9.34354550148455E-2</c:v>
                </c:pt>
                <c:pt idx="1974">
                  <c:v>9.2694073438243277E-2</c:v>
                </c:pt>
                <c:pt idx="1975">
                  <c:v>9.1958574496258008E-2</c:v>
                </c:pt>
                <c:pt idx="1976">
                  <c:v>9.1228911511994693E-2</c:v>
                </c:pt>
                <c:pt idx="1977">
                  <c:v>9.0505038178925287E-2</c:v>
                </c:pt>
                <c:pt idx="1978">
                  <c:v>8.9786908557949283E-2</c:v>
                </c:pt>
                <c:pt idx="1979">
                  <c:v>8.9074477074479214E-2</c:v>
                </c:pt>
                <c:pt idx="1980">
                  <c:v>8.8367698515547724E-2</c:v>
                </c:pt>
                <c:pt idx="1981">
                  <c:v>8.7666528026938667E-2</c:v>
                </c:pt>
                <c:pt idx="1982">
                  <c:v>8.6970921110340146E-2</c:v>
                </c:pt>
                <c:pt idx="1983">
                  <c:v>8.6280833620520636E-2</c:v>
                </c:pt>
                <c:pt idx="1984">
                  <c:v>8.5596221762527763E-2</c:v>
                </c:pt>
                <c:pt idx="1985">
                  <c:v>8.4917042088908046E-2</c:v>
                </c:pt>
                <c:pt idx="1986">
                  <c:v>8.4243251496950486E-2</c:v>
                </c:pt>
                <c:pt idx="1987">
                  <c:v>8.3574807225951106E-2</c:v>
                </c:pt>
                <c:pt idx="1988">
                  <c:v>8.2911666854498259E-2</c:v>
                </c:pt>
                <c:pt idx="1989">
                  <c:v>8.2253788297781807E-2</c:v>
                </c:pt>
                <c:pt idx="1990">
                  <c:v>8.1601129804921499E-2</c:v>
                </c:pt>
                <c:pt idx="1991">
                  <c:v>8.0953649956317167E-2</c:v>
                </c:pt>
                <c:pt idx="1992">
                  <c:v>8.0311307661020515E-2</c:v>
                </c:pt>
                <c:pt idx="1993">
                  <c:v>7.967406215412759E-2</c:v>
                </c:pt>
                <c:pt idx="1994">
                  <c:v>7.9041872994190979E-2</c:v>
                </c:pt>
                <c:pt idx="1995">
                  <c:v>7.8414700060654E-2</c:v>
                </c:pt>
                <c:pt idx="1996">
                  <c:v>7.7792503551304168E-2</c:v>
                </c:pt>
                <c:pt idx="1997">
                  <c:v>7.717524397974708E-2</c:v>
                </c:pt>
                <c:pt idx="1998">
                  <c:v>7.6562882172901123E-2</c:v>
                </c:pt>
                <c:pt idx="1999">
                  <c:v>7.5955379268510759E-2</c:v>
                </c:pt>
                <c:pt idx="2000">
                  <c:v>7.5352696712680592E-2</c:v>
                </c:pt>
                <c:pt idx="2001">
                  <c:v>7.4754796257428438E-2</c:v>
                </c:pt>
                <c:pt idx="2002">
                  <c:v>7.4161639958257988E-2</c:v>
                </c:pt>
                <c:pt idx="2003">
                  <c:v>7.3573190171751027E-2</c:v>
                </c:pt>
                <c:pt idx="2004">
                  <c:v>7.2989409553178383E-2</c:v>
                </c:pt>
                <c:pt idx="2005">
                  <c:v>7.2410261054129552E-2</c:v>
                </c:pt>
                <c:pt idx="2006">
                  <c:v>7.1835707920161723E-2</c:v>
                </c:pt>
                <c:pt idx="2007">
                  <c:v>7.1265713688467389E-2</c:v>
                </c:pt>
                <c:pt idx="2008">
                  <c:v>7.0700242185560508E-2</c:v>
                </c:pt>
                <c:pt idx="2009">
                  <c:v>7.0139257524980014E-2</c:v>
                </c:pt>
                <c:pt idx="2010">
                  <c:v>6.9582724105013205E-2</c:v>
                </c:pt>
                <c:pt idx="2011">
                  <c:v>6.9030606606435632E-2</c:v>
                </c:pt>
                <c:pt idx="2012">
                  <c:v>6.8482869990270409E-2</c:v>
                </c:pt>
                <c:pt idx="2013">
                  <c:v>6.7939479495564031E-2</c:v>
                </c:pt>
                <c:pt idx="2014">
                  <c:v>6.7400400637180474E-2</c:v>
                </c:pt>
                <c:pt idx="2015">
                  <c:v>6.68655992036125E-2</c:v>
                </c:pt>
                <c:pt idx="2016">
                  <c:v>6.6335041254810864E-2</c:v>
                </c:pt>
                <c:pt idx="2017">
                  <c:v>6.5808693120030112E-2</c:v>
                </c:pt>
                <c:pt idx="2018">
                  <c:v>6.5286521395691494E-2</c:v>
                </c:pt>
                <c:pt idx="2019">
                  <c:v>6.476849294326395E-2</c:v>
                </c:pt>
                <c:pt idx="2020">
                  <c:v>6.4254574887159799E-2</c:v>
                </c:pt>
                <c:pt idx="2021">
                  <c:v>6.3744734612649734E-2</c:v>
                </c:pt>
                <c:pt idx="2022">
                  <c:v>6.3238939763791663E-2</c:v>
                </c:pt>
                <c:pt idx="2023">
                  <c:v>6.2737158241378321E-2</c:v>
                </c:pt>
                <c:pt idx="2024">
                  <c:v>6.2239358200899576E-2</c:v>
                </c:pt>
                <c:pt idx="2025">
                  <c:v>6.1745508050521904E-2</c:v>
                </c:pt>
                <c:pt idx="2026">
                  <c:v>6.1255576449082909E-2</c:v>
                </c:pt>
                <c:pt idx="2027">
                  <c:v>6.0769532304103119E-2</c:v>
                </c:pt>
                <c:pt idx="2028">
                  <c:v>6.028734476981177E-2</c:v>
                </c:pt>
                <c:pt idx="2029">
                  <c:v>5.9808983245190371E-2</c:v>
                </c:pt>
                <c:pt idx="2030">
                  <c:v>5.9334417372029581E-2</c:v>
                </c:pt>
                <c:pt idx="2031">
                  <c:v>5.8863617033003517E-2</c:v>
                </c:pt>
                <c:pt idx="2032">
                  <c:v>5.8396552349757623E-2</c:v>
                </c:pt>
                <c:pt idx="2033">
                  <c:v>5.7933193681013323E-2</c:v>
                </c:pt>
                <c:pt idx="2034">
                  <c:v>5.7473511620686181E-2</c:v>
                </c:pt>
                <c:pt idx="2035">
                  <c:v>5.7017476996020035E-2</c:v>
                </c:pt>
                <c:pt idx="2036">
                  <c:v>5.6565060865735463E-2</c:v>
                </c:pt>
                <c:pt idx="2037">
                  <c:v>5.6116234518193524E-2</c:v>
                </c:pt>
                <c:pt idx="2038">
                  <c:v>5.5670969469572749E-2</c:v>
                </c:pt>
                <c:pt idx="2039">
                  <c:v>5.5229237462062715E-2</c:v>
                </c:pt>
                <c:pt idx="2040">
                  <c:v>5.4791010462069474E-2</c:v>
                </c:pt>
                <c:pt idx="2041">
                  <c:v>5.4356260658437273E-2</c:v>
                </c:pt>
                <c:pt idx="2042">
                  <c:v>5.3924960460683007E-2</c:v>
                </c:pt>
                <c:pt idx="2043">
                  <c:v>5.3497082497246183E-2</c:v>
                </c:pt>
                <c:pt idx="2044">
                  <c:v>5.3072599613750507E-2</c:v>
                </c:pt>
                <c:pt idx="2045">
                  <c:v>5.2651484871281892E-2</c:v>
                </c:pt>
                <c:pt idx="2046">
                  <c:v>5.2233711544677819E-2</c:v>
                </c:pt>
                <c:pt idx="2047">
                  <c:v>5.181925312083191E-2</c:v>
                </c:pt>
                <c:pt idx="2048">
                  <c:v>5.1408083297011083E-2</c:v>
                </c:pt>
                <c:pt idx="2049">
                  <c:v>5.1000175979186373E-2</c:v>
                </c:pt>
                <c:pt idx="2050">
                  <c:v>5.0595505280376867E-2</c:v>
                </c:pt>
                <c:pt idx="2051">
                  <c:v>5.0194045519006962E-2</c:v>
                </c:pt>
                <c:pt idx="2052">
                  <c:v>4.9795771217276394E-2</c:v>
                </c:pt>
                <c:pt idx="2053">
                  <c:v>4.9400657099543228E-2</c:v>
                </c:pt>
                <c:pt idx="2054">
                  <c:v>4.9008678090720202E-2</c:v>
                </c:pt>
                <c:pt idx="2055">
                  <c:v>4.8619809314683085E-2</c:v>
                </c:pt>
                <c:pt idx="2056">
                  <c:v>4.8234026092692152E-2</c:v>
                </c:pt>
                <c:pt idx="2057">
                  <c:v>4.7851303941825719E-2</c:v>
                </c:pt>
                <c:pt idx="2058">
                  <c:v>4.7471618573426418E-2</c:v>
                </c:pt>
                <c:pt idx="2059">
                  <c:v>4.7094945891560304E-2</c:v>
                </c:pt>
                <c:pt idx="2060">
                  <c:v>4.6721261991486913E-2</c:v>
                </c:pt>
                <c:pt idx="2061">
                  <c:v>4.6350543158142632E-2</c:v>
                </c:pt>
                <c:pt idx="2062">
                  <c:v>4.5982765864635698E-2</c:v>
                </c:pt>
                <c:pt idx="2063">
                  <c:v>4.5617906770752698E-2</c:v>
                </c:pt>
                <c:pt idx="2064">
                  <c:v>4.5255942721478044E-2</c:v>
                </c:pt>
                <c:pt idx="2065">
                  <c:v>4.4896850745523867E-2</c:v>
                </c:pt>
                <c:pt idx="2066">
                  <c:v>4.4540608053872097E-2</c:v>
                </c:pt>
                <c:pt idx="2067">
                  <c:v>4.418719203832909E-2</c:v>
                </c:pt>
                <c:pt idx="2068">
                  <c:v>4.3836580270089714E-2</c:v>
                </c:pt>
                <c:pt idx="2069">
                  <c:v>4.3488750498314882E-2</c:v>
                </c:pt>
                <c:pt idx="2070">
                  <c:v>4.3143680648719013E-2</c:v>
                </c:pt>
                <c:pt idx="2071">
                  <c:v>4.2801348822168905E-2</c:v>
                </c:pt>
                <c:pt idx="2072">
                  <c:v>4.2461733293294592E-2</c:v>
                </c:pt>
                <c:pt idx="2073">
                  <c:v>4.2124812509109953E-2</c:v>
                </c:pt>
                <c:pt idx="2074">
                  <c:v>4.179056508764549E-2</c:v>
                </c:pt>
                <c:pt idx="2075">
                  <c:v>4.1458969816590703E-2</c:v>
                </c:pt>
                <c:pt idx="2076">
                  <c:v>4.1130005651948444E-2</c:v>
                </c:pt>
                <c:pt idx="2077">
                  <c:v>4.0803651716699224E-2</c:v>
                </c:pt>
                <c:pt idx="2078">
                  <c:v>4.0479887299476117E-2</c:v>
                </c:pt>
                <c:pt idx="2079">
                  <c:v>4.0158691853250821E-2</c:v>
                </c:pt>
                <c:pt idx="2080">
                  <c:v>3.9840044994028885E-2</c:v>
                </c:pt>
                <c:pt idx="2081">
                  <c:v>3.9523926499557153E-2</c:v>
                </c:pt>
                <c:pt idx="2082">
                  <c:v>3.9210316308039422E-2</c:v>
                </c:pt>
                <c:pt idx="2083">
                  <c:v>3.8899194516863862E-2</c:v>
                </c:pt>
                <c:pt idx="2084">
                  <c:v>3.8590541381339556E-2</c:v>
                </c:pt>
                <c:pt idx="2085">
                  <c:v>3.8284337313443904E-2</c:v>
                </c:pt>
                <c:pt idx="2086">
                  <c:v>3.798056288057898E-2</c:v>
                </c:pt>
                <c:pt idx="2087">
                  <c:v>3.7679198804338641E-2</c:v>
                </c:pt>
                <c:pt idx="2088">
                  <c:v>3.7380225959285002E-2</c:v>
                </c:pt>
                <c:pt idx="2089">
                  <c:v>3.7083625371734638E-2</c:v>
                </c:pt>
                <c:pt idx="2090">
                  <c:v>3.6789378218554394E-2</c:v>
                </c:pt>
                <c:pt idx="2091">
                  <c:v>3.6497465825966843E-2</c:v>
                </c:pt>
                <c:pt idx="2092">
                  <c:v>3.6207869668365422E-2</c:v>
                </c:pt>
                <c:pt idx="2093">
                  <c:v>3.5920571367138339E-2</c:v>
                </c:pt>
                <c:pt idx="2094">
                  <c:v>3.5635552689502699E-2</c:v>
                </c:pt>
                <c:pt idx="2095">
                  <c:v>3.5352795547346751E-2</c:v>
                </c:pt>
                <c:pt idx="2096">
                  <c:v>3.5072281996082678E-2</c:v>
                </c:pt>
                <c:pt idx="2097">
                  <c:v>3.4793994233507326E-2</c:v>
                </c:pt>
                <c:pt idx="2098">
                  <c:v>3.4517914598672497E-2</c:v>
                </c:pt>
                <c:pt idx="2099">
                  <c:v>3.4244025570764246E-2</c:v>
                </c:pt>
                <c:pt idx="2100">
                  <c:v>3.3972309767990795E-2</c:v>
                </c:pt>
                <c:pt idx="2101">
                  <c:v>3.3702749946479676E-2</c:v>
                </c:pt>
                <c:pt idx="2102">
                  <c:v>3.3435328999183188E-2</c:v>
                </c:pt>
                <c:pt idx="2103">
                  <c:v>3.3170029954792651E-2</c:v>
                </c:pt>
                <c:pt idx="2104">
                  <c:v>3.2906835976661802E-2</c:v>
                </c:pt>
                <c:pt idx="2105">
                  <c:v>3.2645730361737672E-2</c:v>
                </c:pt>
                <c:pt idx="2106">
                  <c:v>3.2386696539501013E-2</c:v>
                </c:pt>
                <c:pt idx="2107">
                  <c:v>3.2129718070914616E-2</c:v>
                </c:pt>
                <c:pt idx="2108">
                  <c:v>3.1874778647379809E-2</c:v>
                </c:pt>
                <c:pt idx="2109">
                  <c:v>3.1621862089701705E-2</c:v>
                </c:pt>
                <c:pt idx="2110">
                  <c:v>3.1370952347062372E-2</c:v>
                </c:pt>
                <c:pt idx="2111">
                  <c:v>3.1122033496002208E-2</c:v>
                </c:pt>
                <c:pt idx="2112">
                  <c:v>3.0875089739409348E-2</c:v>
                </c:pt>
                <c:pt idx="2113">
                  <c:v>3.0630105405517041E-2</c:v>
                </c:pt>
                <c:pt idx="2114">
                  <c:v>3.0387064946909226E-2</c:v>
                </c:pt>
                <c:pt idx="2115">
                  <c:v>3.0145952939533951E-2</c:v>
                </c:pt>
                <c:pt idx="2116">
                  <c:v>2.9906754081724184E-2</c:v>
                </c:pt>
                <c:pt idx="2117">
                  <c:v>2.9669453193226961E-2</c:v>
                </c:pt>
                <c:pt idx="2118">
                  <c:v>2.943403521424004E-2</c:v>
                </c:pt>
                <c:pt idx="2119">
                  <c:v>2.920048520445594E-2</c:v>
                </c:pt>
                <c:pt idx="2120">
                  <c:v>2.8968788342113989E-2</c:v>
                </c:pt>
                <c:pt idx="2121">
                  <c:v>2.8738929923059715E-2</c:v>
                </c:pt>
                <c:pt idx="2122">
                  <c:v>2.8510895359811397E-2</c:v>
                </c:pt>
                <c:pt idx="2123">
                  <c:v>2.8284670180634616E-2</c:v>
                </c:pt>
                <c:pt idx="2124">
                  <c:v>2.8060240028623729E-2</c:v>
                </c:pt>
                <c:pt idx="2125">
                  <c:v>2.7837590660790598E-2</c:v>
                </c:pt>
                <c:pt idx="2126">
                  <c:v>2.7616707947160885E-2</c:v>
                </c:pt>
                <c:pt idx="2127">
                  <c:v>2.7397577869877326E-2</c:v>
                </c:pt>
                <c:pt idx="2128">
                  <c:v>2.7180186522309892E-2</c:v>
                </c:pt>
                <c:pt idx="2129">
                  <c:v>2.6964520108173528E-2</c:v>
                </c:pt>
                <c:pt idx="2130">
                  <c:v>2.6750564940652304E-2</c:v>
                </c:pt>
                <c:pt idx="2131">
                  <c:v>2.6538307441531173E-2</c:v>
                </c:pt>
                <c:pt idx="2132">
                  <c:v>2.6327734140333747E-2</c:v>
                </c:pt>
                <c:pt idx="2133">
                  <c:v>2.6118831673468013E-2</c:v>
                </c:pt>
                <c:pt idx="2134">
                  <c:v>2.5911586783377794E-2</c:v>
                </c:pt>
                <c:pt idx="2135">
                  <c:v>2.5705986317701515E-2</c:v>
                </c:pt>
                <c:pt idx="2136">
                  <c:v>2.5502017228437656E-2</c:v>
                </c:pt>
                <c:pt idx="2137">
                  <c:v>2.5299666571116528E-2</c:v>
                </c:pt>
                <c:pt idx="2138">
                  <c:v>2.5098921503978716E-2</c:v>
                </c:pt>
                <c:pt idx="2139">
                  <c:v>2.4899769287160402E-2</c:v>
                </c:pt>
                <c:pt idx="2140">
                  <c:v>2.4702197281884556E-2</c:v>
                </c:pt>
                <c:pt idx="2141">
                  <c:v>2.4506192949658907E-2</c:v>
                </c:pt>
                <c:pt idx="2142">
                  <c:v>2.4311743851480393E-2</c:v>
                </c:pt>
                <c:pt idx="2143">
                  <c:v>2.4118837647045518E-2</c:v>
                </c:pt>
                <c:pt idx="2144">
                  <c:v>2.3927462093967317E-2</c:v>
                </c:pt>
                <c:pt idx="2145">
                  <c:v>2.3737605046998407E-2</c:v>
                </c:pt>
                <c:pt idx="2146">
                  <c:v>2.3549254457260204E-2</c:v>
                </c:pt>
                <c:pt idx="2147">
                  <c:v>2.3362398371478237E-2</c:v>
                </c:pt>
                <c:pt idx="2148">
                  <c:v>2.3177024931223648E-2</c:v>
                </c:pt>
                <c:pt idx="2149">
                  <c:v>2.2993122372160536E-2</c:v>
                </c:pt>
                <c:pt idx="2150">
                  <c:v>2.2810679023299335E-2</c:v>
                </c:pt>
                <c:pt idx="2151">
                  <c:v>2.2629683306256192E-2</c:v>
                </c:pt>
                <c:pt idx="2152">
                  <c:v>2.2450123734518289E-2</c:v>
                </c:pt>
                <c:pt idx="2153">
                  <c:v>2.2271988912714705E-2</c:v>
                </c:pt>
                <c:pt idx="2154">
                  <c:v>2.2095267535893116E-2</c:v>
                </c:pt>
                <c:pt idx="2155">
                  <c:v>2.1919948388802672E-2</c:v>
                </c:pt>
                <c:pt idx="2156">
                  <c:v>2.1746020345182054E-2</c:v>
                </c:pt>
                <c:pt idx="2157">
                  <c:v>2.1573472367053561E-2</c:v>
                </c:pt>
                <c:pt idx="2158">
                  <c:v>2.140229350402206E-2</c:v>
                </c:pt>
                <c:pt idx="2159">
                  <c:v>2.1232472892580779E-2</c:v>
                </c:pt>
                <c:pt idx="2160">
                  <c:v>2.1063999755421402E-2</c:v>
                </c:pt>
                <c:pt idx="2161">
                  <c:v>2.0896863400750219E-2</c:v>
                </c:pt>
                <c:pt idx="2162">
                  <c:v>2.0731053221609692E-2</c:v>
                </c:pt>
                <c:pt idx="2163">
                  <c:v>2.0566558695205125E-2</c:v>
                </c:pt>
                <c:pt idx="2164">
                  <c:v>2.0403369382237045E-2</c:v>
                </c:pt>
                <c:pt idx="2165">
                  <c:v>2.024147492623855E-2</c:v>
                </c:pt>
                <c:pt idx="2166">
                  <c:v>2.0080865052918152E-2</c:v>
                </c:pt>
                <c:pt idx="2167">
                  <c:v>1.9921529569507709E-2</c:v>
                </c:pt>
                <c:pt idx="2168">
                  <c:v>1.9763458364115461E-2</c:v>
                </c:pt>
                <c:pt idx="2169">
                  <c:v>1.9606641405084491E-2</c:v>
                </c:pt>
                <c:pt idx="2170">
                  <c:v>1.9451068740356049E-2</c:v>
                </c:pt>
                <c:pt idx="2171">
                  <c:v>1.9296730496837767E-2</c:v>
                </c:pt>
                <c:pt idx="2172">
                  <c:v>1.9143616879777281E-2</c:v>
                </c:pt>
                <c:pt idx="2173">
                  <c:v>1.8991718172140626E-2</c:v>
                </c:pt>
                <c:pt idx="2174">
                  <c:v>1.884102473399547E-2</c:v>
                </c:pt>
                <c:pt idx="2175">
                  <c:v>1.8691527001899313E-2</c:v>
                </c:pt>
                <c:pt idx="2176">
                  <c:v>1.8543215488292731E-2</c:v>
                </c:pt>
                <c:pt idx="2177">
                  <c:v>1.8396080780897123E-2</c:v>
                </c:pt>
                <c:pt idx="2178">
                  <c:v>1.8250113542117426E-2</c:v>
                </c:pt>
                <c:pt idx="2179">
                  <c:v>1.8105304508449469E-2</c:v>
                </c:pt>
                <c:pt idx="2180">
                  <c:v>1.7961644489892226E-2</c:v>
                </c:pt>
                <c:pt idx="2181">
                  <c:v>1.7819124369364454E-2</c:v>
                </c:pt>
                <c:pt idx="2182">
                  <c:v>1.7677735102126096E-2</c:v>
                </c:pt>
                <c:pt idx="2183">
                  <c:v>1.7537467715204421E-2</c:v>
                </c:pt>
                <c:pt idx="2184">
                  <c:v>1.7398313306824398E-2</c:v>
                </c:pt>
                <c:pt idx="2185">
                  <c:v>1.7260263045843886E-2</c:v>
                </c:pt>
                <c:pt idx="2186">
                  <c:v>1.7123308171193102E-2</c:v>
                </c:pt>
                <c:pt idx="2187">
                  <c:v>1.6987439991318722E-2</c:v>
                </c:pt>
                <c:pt idx="2188">
                  <c:v>1.6852649883632081E-2</c:v>
                </c:pt>
                <c:pt idx="2189">
                  <c:v>1.6718929293962296E-2</c:v>
                </c:pt>
                <c:pt idx="2190">
                  <c:v>1.6586269736013019E-2</c:v>
                </c:pt>
                <c:pt idx="2191">
                  <c:v>1.6454662790824137E-2</c:v>
                </c:pt>
                <c:pt idx="2192">
                  <c:v>1.6324100106237454E-2</c:v>
                </c:pt>
                <c:pt idx="2193">
                  <c:v>1.6194573396366443E-2</c:v>
                </c:pt>
                <c:pt idx="2194">
                  <c:v>1.60660744410706E-2</c:v>
                </c:pt>
                <c:pt idx="2195">
                  <c:v>1.5938595085433729E-2</c:v>
                </c:pt>
                <c:pt idx="2196">
                  <c:v>1.5812127239246385E-2</c:v>
                </c:pt>
                <c:pt idx="2197">
                  <c:v>1.5686662876492372E-2</c:v>
                </c:pt>
                <c:pt idx="2198">
                  <c:v>1.5562194034839572E-2</c:v>
                </c:pt>
                <c:pt idx="2199">
                  <c:v>1.5438712815134412E-2</c:v>
                </c:pt>
                <c:pt idx="2200">
                  <c:v>1.5316211380900752E-2</c:v>
                </c:pt>
                <c:pt idx="2201">
                  <c:v>1.5194681957842444E-2</c:v>
                </c:pt>
                <c:pt idx="2202">
                  <c:v>1.5074116833349978E-2</c:v>
                </c:pt>
                <c:pt idx="2203">
                  <c:v>1.4954508356011082E-2</c:v>
                </c:pt>
                <c:pt idx="2204">
                  <c:v>1.4835848935124964E-2</c:v>
                </c:pt>
                <c:pt idx="2205">
                  <c:v>1.4718131040220865E-2</c:v>
                </c:pt>
                <c:pt idx="2206">
                  <c:v>1.4601347200579876E-2</c:v>
                </c:pt>
                <c:pt idx="2207">
                  <c:v>1.4485490004760987E-2</c:v>
                </c:pt>
                <c:pt idx="2208">
                  <c:v>1.4370552100130682E-2</c:v>
                </c:pt>
                <c:pt idx="2209">
                  <c:v>1.4256526192396339E-2</c:v>
                </c:pt>
                <c:pt idx="2210">
                  <c:v>1.4143405045143312E-2</c:v>
                </c:pt>
                <c:pt idx="2211">
                  <c:v>1.4031181479375619E-2</c:v>
                </c:pt>
                <c:pt idx="2212">
                  <c:v>1.3919848373060487E-2</c:v>
                </c:pt>
                <c:pt idx="2213">
                  <c:v>1.3809398660676217E-2</c:v>
                </c:pt>
                <c:pt idx="2214">
                  <c:v>1.3699825332763886E-2</c:v>
                </c:pt>
                <c:pt idx="2215">
                  <c:v>1.3591121435482445E-2</c:v>
                </c:pt>
                <c:pt idx="2216">
                  <c:v>1.3483280070167424E-2</c:v>
                </c:pt>
                <c:pt idx="2217">
                  <c:v>1.3376294392893173E-2</c:v>
                </c:pt>
                <c:pt idx="2218">
                  <c:v>1.32701576140385E-2</c:v>
                </c:pt>
                <c:pt idx="2219">
                  <c:v>1.316486299785566E-2</c:v>
                </c:pt>
                <c:pt idx="2220">
                  <c:v>1.3060403862043121E-2</c:v>
                </c:pt>
                <c:pt idx="2221">
                  <c:v>1.2956773577321274E-2</c:v>
                </c:pt>
                <c:pt idx="2222">
                  <c:v>1.2853965567011851E-2</c:v>
                </c:pt>
                <c:pt idx="2223">
                  <c:v>1.2751973306620468E-2</c:v>
                </c:pt>
                <c:pt idx="2224">
                  <c:v>1.2650790323422607E-2</c:v>
                </c:pt>
                <c:pt idx="2225">
                  <c:v>1.255041019605284E-2</c:v>
                </c:pt>
                <c:pt idx="2226">
                  <c:v>1.2450826554097265E-2</c:v>
                </c:pt>
                <c:pt idx="2227">
                  <c:v>1.2352033077689293E-2</c:v>
                </c:pt>
                <c:pt idx="2228">
                  <c:v>1.2254023497108513E-2</c:v>
                </c:pt>
                <c:pt idx="2229">
                  <c:v>1.2156791592382799E-2</c:v>
                </c:pt>
                <c:pt idx="2230">
                  <c:v>1.2060331192893622E-2</c:v>
                </c:pt>
                <c:pt idx="2231">
                  <c:v>1.196463617698439E-2</c:v>
                </c:pt>
                <c:pt idx="2232">
                  <c:v>1.1869700471571971E-2</c:v>
                </c:pt>
                <c:pt idx="2233">
                  <c:v>1.1775518051761301E-2</c:v>
                </c:pt>
                <c:pt idx="2234">
                  <c:v>1.1682082940462973E-2</c:v>
                </c:pt>
                <c:pt idx="2235">
                  <c:v>1.1589389208013969E-2</c:v>
                </c:pt>
                <c:pt idx="2236">
                  <c:v>1.1497430971801262E-2</c:v>
                </c:pt>
                <c:pt idx="2237">
                  <c:v>1.1406202395888696E-2</c:v>
                </c:pt>
                <c:pt idx="2238">
                  <c:v>1.131569769064629E-2</c:v>
                </c:pt>
                <c:pt idx="2239">
                  <c:v>1.1225911112383125E-2</c:v>
                </c:pt>
                <c:pt idx="2240">
                  <c:v>1.1136836962982635E-2</c:v>
                </c:pt>
                <c:pt idx="2241">
                  <c:v>1.1048469589541086E-2</c:v>
                </c:pt>
                <c:pt idx="2242">
                  <c:v>1.0960803384008802E-2</c:v>
                </c:pt>
                <c:pt idx="2243">
                  <c:v>1.0873832782834193E-2</c:v>
                </c:pt>
                <c:pt idx="2244">
                  <c:v>1.0787552266610842E-2</c:v>
                </c:pt>
                <c:pt idx="2245">
                  <c:v>1.0701956359726993E-2</c:v>
                </c:pt>
                <c:pt idx="2246">
                  <c:v>1.0617039630018336E-2</c:v>
                </c:pt>
                <c:pt idx="2247">
                  <c:v>1.0532796688422967E-2</c:v>
                </c:pt>
                <c:pt idx="2248">
                  <c:v>1.0449222188639638E-2</c:v>
                </c:pt>
                <c:pt idx="2249">
                  <c:v>1.0366310826788299E-2</c:v>
                </c:pt>
                <c:pt idx="2250">
                  <c:v>1.0284057341073582E-2</c:v>
                </c:pt>
                <c:pt idx="2251">
                  <c:v>1.02024565114508E-2</c:v>
                </c:pt>
                <c:pt idx="2252">
                  <c:v>1.0121503159294779E-2</c:v>
                </c:pt>
                <c:pt idx="2253">
                  <c:v>1.0041192147071099E-2</c:v>
                </c:pt>
                <c:pt idx="2254">
                  <c:v>9.9615183780101205E-3</c:v>
                </c:pt>
                <c:pt idx="2255">
                  <c:v>9.8824767957834767E-3</c:v>
                </c:pt>
                <c:pt idx="2256">
                  <c:v>9.8040623841831875E-3</c:v>
                </c:pt>
                <c:pt idx="2257">
                  <c:v>9.7262701668034187E-3</c:v>
                </c:pt>
                <c:pt idx="2258">
                  <c:v>9.6490952067245367E-3</c:v>
                </c:pt>
                <c:pt idx="2259">
                  <c:v>9.5725326061998385E-3</c:v>
                </c:pt>
                <c:pt idx="2260">
                  <c:v>9.4965775063447274E-3</c:v>
                </c:pt>
                <c:pt idx="2261">
                  <c:v>9.421225086828371E-3</c:v>
                </c:pt>
                <c:pt idx="2262">
                  <c:v>9.3464705655678243E-3</c:v>
                </c:pt>
                <c:pt idx="2263">
                  <c:v>9.2723091984244239E-3</c:v>
                </c:pt>
                <c:pt idx="2264">
                  <c:v>9.1987362789028339E-3</c:v>
                </c:pt>
                <c:pt idx="2265">
                  <c:v>9.1257471378522748E-3</c:v>
                </c:pt>
                <c:pt idx="2266">
                  <c:v>9.0533371431702793E-3</c:v>
                </c:pt>
                <c:pt idx="2267">
                  <c:v>8.9815016995086917E-3</c:v>
                </c:pt>
                <c:pt idx="2268">
                  <c:v>8.9102362479819806E-3</c:v>
                </c:pt>
                <c:pt idx="2269">
                  <c:v>8.8395362658780039E-3</c:v>
                </c:pt>
                <c:pt idx="2270">
                  <c:v>8.7693972663709253E-3</c:v>
                </c:pt>
                <c:pt idx="2271">
                  <c:v>8.6998147982365204E-3</c:v>
                </c:pt>
                <c:pt idx="2272">
                  <c:v>8.6307844455696687E-3</c:v>
                </c:pt>
                <c:pt idx="2273">
                  <c:v>8.5623018275040267E-3</c:v>
                </c:pt>
                <c:pt idx="2274">
                  <c:v>8.4943625979341554E-3</c:v>
                </c:pt>
                <c:pt idx="2275">
                  <c:v>8.426962445239581E-3</c:v>
                </c:pt>
                <c:pt idx="2276">
                  <c:v>8.3600970920112497E-3</c:v>
                </c:pt>
                <c:pt idx="2277">
                  <c:v>8.2937622947799571E-3</c:v>
                </c:pt>
                <c:pt idx="2278">
                  <c:v>8.2279538437471881E-3</c:v>
                </c:pt>
                <c:pt idx="2279">
                  <c:v>8.1626675625178866E-3</c:v>
                </c:pt>
                <c:pt idx="2280">
                  <c:v>8.097899307835367E-3</c:v>
                </c:pt>
                <c:pt idx="2281">
                  <c:v>8.0336449693184271E-3</c:v>
                </c:pt>
                <c:pt idx="2282">
                  <c:v>7.9699004692004513E-3</c:v>
                </c:pt>
                <c:pt idx="2283">
                  <c:v>7.9066617620707144E-3</c:v>
                </c:pt>
                <c:pt idx="2284">
                  <c:v>7.8439248346174884E-3</c:v>
                </c:pt>
                <c:pt idx="2285">
                  <c:v>7.7816857053735365E-3</c:v>
                </c:pt>
                <c:pt idx="2286">
                  <c:v>7.7199404244632404E-3</c:v>
                </c:pt>
                <c:pt idx="2287">
                  <c:v>7.6586850733520884E-3</c:v>
                </c:pt>
                <c:pt idx="2288">
                  <c:v>7.5979157645979381E-3</c:v>
                </c:pt>
                <c:pt idx="2289">
                  <c:v>7.5376286416042899E-3</c:v>
                </c:pt>
                <c:pt idx="2290">
                  <c:v>7.4778198783755166E-3</c:v>
                </c:pt>
                <c:pt idx="2291">
                  <c:v>7.4184856792741593E-3</c:v>
                </c:pt>
                <c:pt idx="2292">
                  <c:v>7.3596222787799094E-3</c:v>
                </c:pt>
                <c:pt idx="2293">
                  <c:v>7.3012259412507437E-3</c:v>
                </c:pt>
                <c:pt idx="2294">
                  <c:v>7.2432929606857828E-3</c:v>
                </c:pt>
                <c:pt idx="2295">
                  <c:v>7.1858196604901378E-3</c:v>
                </c:pt>
                <c:pt idx="2296">
                  <c:v>7.1288023932415713E-3</c:v>
                </c:pt>
                <c:pt idx="2297">
                  <c:v>7.0722375404589938E-3</c:v>
                </c:pt>
                <c:pt idx="2298">
                  <c:v>7.0161215123728995E-3</c:v>
                </c:pt>
                <c:pt idx="2299">
                  <c:v>6.9604507476974404E-3</c:v>
                </c:pt>
                <c:pt idx="2300">
                  <c:v>6.905221713404526E-3</c:v>
                </c:pt>
                <c:pt idx="2301">
                  <c:v>6.8504309044994964E-3</c:v>
                </c:pt>
                <c:pt idx="2302">
                  <c:v>6.7960748437988199E-3</c:v>
                </c:pt>
                <c:pt idx="2303">
                  <c:v>6.7421500817092979E-3</c:v>
                </c:pt>
                <c:pt idx="2304">
                  <c:v>6.6886531960091995E-3</c:v>
                </c:pt>
                <c:pt idx="2305">
                  <c:v>6.6355807916310657E-3</c:v>
                </c:pt>
                <c:pt idx="2306">
                  <c:v>6.5829295004462621E-3</c:v>
                </c:pt>
                <c:pt idx="2307">
                  <c:v>6.5306959810512372E-3</c:v>
                </c:pt>
                <c:pt idx="2308">
                  <c:v>6.4788769185553903E-3</c:v>
                </c:pt>
                <c:pt idx="2309">
                  <c:v>6.4274690243708282E-3</c:v>
                </c:pt>
                <c:pt idx="2310">
                  <c:v>6.3764690360035353E-3</c:v>
                </c:pt>
                <c:pt idx="2311">
                  <c:v>6.3258737168463983E-3</c:v>
                </c:pt>
                <c:pt idx="2312">
                  <c:v>6.2756798559738224E-3</c:v>
                </c:pt>
                <c:pt idx="2313">
                  <c:v>6.225884267937837E-3</c:v>
                </c:pt>
                <c:pt idx="2314">
                  <c:v>6.1764837925661316E-3</c:v>
                </c:pt>
                <c:pt idx="2315">
                  <c:v>6.1274752947612695E-3</c:v>
                </c:pt>
                <c:pt idx="2316">
                  <c:v>6.0788556643019409E-3</c:v>
                </c:pt>
                <c:pt idx="2317">
                  <c:v>6.03062181564544E-3</c:v>
                </c:pt>
                <c:pt idx="2318">
                  <c:v>5.9827706877319036E-3</c:v>
                </c:pt>
                <c:pt idx="2319">
                  <c:v>5.9352992437900426E-3</c:v>
                </c:pt>
                <c:pt idx="2320">
                  <c:v>5.8882044711443893E-3</c:v>
                </c:pt>
                <c:pt idx="2321">
                  <c:v>5.8414833810241642E-3</c:v>
                </c:pt>
                <c:pt idx="2322">
                  <c:v>5.7951330083735302E-3</c:v>
                </c:pt>
                <c:pt idx="2323">
                  <c:v>5.7491504116634843E-3</c:v>
                </c:pt>
                <c:pt idx="2324">
                  <c:v>5.7035326727051293E-3</c:v>
                </c:pt>
                <c:pt idx="2325">
                  <c:v>5.6582768964645079E-3</c:v>
                </c:pt>
                <c:pt idx="2326">
                  <c:v>5.6133802108788633E-3</c:v>
                </c:pt>
                <c:pt idx="2327">
                  <c:v>5.5688397666743879E-3</c:v>
                </c:pt>
                <c:pt idx="2328">
                  <c:v>5.5246527371853515E-3</c:v>
                </c:pt>
                <c:pt idx="2329">
                  <c:v>5.4808163181747803E-3</c:v>
                </c:pt>
                <c:pt idx="2330">
                  <c:v>5.4373277276564425E-3</c:v>
                </c:pt>
                <c:pt idx="2331">
                  <c:v>5.3941842057183016E-3</c:v>
                </c:pt>
                <c:pt idx="2332">
                  <c:v>5.3513830143474012E-3</c:v>
                </c:pt>
                <c:pt idx="2333">
                  <c:v>5.3089214372560372E-3</c:v>
                </c:pt>
                <c:pt idx="2334">
                  <c:v>5.2667967797094505E-3</c:v>
                </c:pt>
                <c:pt idx="2335">
                  <c:v>5.2250063683547425E-3</c:v>
                </c:pt>
                <c:pt idx="2336">
                  <c:v>5.183547551051269E-3</c:v>
                </c:pt>
                <c:pt idx="2337">
                  <c:v>5.1424176967022886E-3</c:v>
                </c:pt>
                <c:pt idx="2338">
                  <c:v>5.1016141950880325E-3</c:v>
                </c:pt>
                <c:pt idx="2339">
                  <c:v>5.0611344566999557E-3</c:v>
                </c:pt>
                <c:pt idx="2340">
                  <c:v>5.0209759125765556E-3</c:v>
                </c:pt>
                <c:pt idx="2341">
                  <c:v>4.9811360141401922E-3</c:v>
                </c:pt>
                <c:pt idx="2342">
                  <c:v>4.9416122330353989E-3</c:v>
                </c:pt>
                <c:pt idx="2343">
                  <c:v>4.9024020609684587E-3</c:v>
                </c:pt>
                <c:pt idx="2344">
                  <c:v>4.8635030095481894E-3</c:v>
                </c:pt>
                <c:pt idx="2345">
                  <c:v>4.8249126101280121E-3</c:v>
                </c:pt>
                <c:pt idx="2346">
                  <c:v>4.7866284136493381E-3</c:v>
                </c:pt>
                <c:pt idx="2347">
                  <c:v>4.7486479904860221E-3</c:v>
                </c:pt>
                <c:pt idx="2348">
                  <c:v>4.7109689302903346E-3</c:v>
                </c:pt>
                <c:pt idx="2349">
                  <c:v>4.6735888418398836E-3</c:v>
                </c:pt>
                <c:pt idx="2350">
                  <c:v>4.6365053528858976E-3</c:v>
                </c:pt>
                <c:pt idx="2351">
                  <c:v>4.5997161100026661E-3</c:v>
                </c:pt>
                <c:pt idx="2352">
                  <c:v>4.5632187784381681E-3</c:v>
                </c:pt>
                <c:pt idx="2353">
                  <c:v>4.5270110419659455E-3</c:v>
                </c:pt>
                <c:pt idx="2354">
                  <c:v>4.4910906027380909E-3</c:v>
                </c:pt>
                <c:pt idx="2355">
                  <c:v>4.4554551811393818E-3</c:v>
                </c:pt>
                <c:pt idx="2356">
                  <c:v>4.4201025156426635E-3</c:v>
                </c:pt>
                <c:pt idx="2357">
                  <c:v>4.3850303626652865E-3</c:v>
                </c:pt>
                <c:pt idx="2358">
                  <c:v>4.3502364964267785E-3</c:v>
                </c:pt>
                <c:pt idx="2359">
                  <c:v>4.3157187088074915E-3</c:v>
                </c:pt>
                <c:pt idx="2360">
                  <c:v>4.281474809208579E-3</c:v>
                </c:pt>
                <c:pt idx="2361">
                  <c:v>4.2475026244128914E-3</c:v>
                </c:pt>
                <c:pt idx="2362">
                  <c:v>4.2137999984471E-3</c:v>
                </c:pt>
                <c:pt idx="2363">
                  <c:v>4.180364792444856E-3</c:v>
                </c:pt>
                <c:pt idx="2364">
                  <c:v>4.1471948845110476E-3</c:v>
                </c:pt>
                <c:pt idx="2365">
                  <c:v>4.1142881695871792E-3</c:v>
                </c:pt>
                <c:pt idx="2366">
                  <c:v>4.081642559317724E-3</c:v>
                </c:pt>
                <c:pt idx="2367">
                  <c:v>4.0492559819176087E-3</c:v>
                </c:pt>
                <c:pt idx="2368">
                  <c:v>4.0171263820407378E-3</c:v>
                </c:pt>
                <c:pt idx="2369">
                  <c:v>3.9852517206495691E-3</c:v>
                </c:pt>
                <c:pt idx="2370">
                  <c:v>3.9536299748856897E-3</c:v>
                </c:pt>
                <c:pt idx="2371">
                  <c:v>3.9222591379414404E-3</c:v>
                </c:pt>
                <c:pt idx="2372">
                  <c:v>3.8911372189325711E-3</c:v>
                </c:pt>
                <c:pt idx="2373">
                  <c:v>3.8602622427718666E-3</c:v>
                </c:pt>
                <c:pt idx="2374">
                  <c:v>3.8296322500438406E-3</c:v>
                </c:pt>
                <c:pt idx="2375">
                  <c:v>3.7992452968803672E-3</c:v>
                </c:pt>
                <c:pt idx="2376">
                  <c:v>3.7690994548373025E-3</c:v>
                </c:pt>
                <c:pt idx="2377">
                  <c:v>3.7391928107721154E-3</c:v>
                </c:pt>
                <c:pt idx="2378">
                  <c:v>3.7095234667224798E-3</c:v>
                </c:pt>
                <c:pt idx="2379">
                  <c:v>3.6800895397858047E-3</c:v>
                </c:pt>
                <c:pt idx="2380">
                  <c:v>3.6508891619997682E-3</c:v>
                </c:pt>
                <c:pt idx="2381">
                  <c:v>3.6219204802237412E-3</c:v>
                </c:pt>
                <c:pt idx="2382">
                  <c:v>3.5931816560212044E-3</c:v>
                </c:pt>
                <c:pt idx="2383">
                  <c:v>3.5646708655430489E-3</c:v>
                </c:pt>
                <c:pt idx="2384">
                  <c:v>3.5363862994118676E-3</c:v>
                </c:pt>
                <c:pt idx="2385">
                  <c:v>3.5083261626071044E-3</c:v>
                </c:pt>
                <c:pt idx="2386">
                  <c:v>3.4804886743511152E-3</c:v>
                </c:pt>
                <c:pt idx="2387">
                  <c:v>3.4528720679962072E-3</c:v>
                </c:pt>
                <c:pt idx="2388">
                  <c:v>3.4254745909124856E-3</c:v>
                </c:pt>
                <c:pt idx="2389">
                  <c:v>3.3982945043766195E-3</c:v>
                </c:pt>
                <c:pt idx="2390">
                  <c:v>3.3713300834615251E-3</c:v>
                </c:pt>
                <c:pt idx="2391">
                  <c:v>3.3445796169268892E-3</c:v>
                </c:pt>
                <c:pt idx="2392">
                  <c:v>3.3180414071105535E-3</c:v>
                </c:pt>
                <c:pt idx="2393">
                  <c:v>3.2917137698207899E-3</c:v>
                </c:pt>
                <c:pt idx="2394">
                  <c:v>3.2655950342294106E-3</c:v>
                </c:pt>
                <c:pt idx="2395">
                  <c:v>3.2396835427657427E-3</c:v>
                </c:pt>
                <c:pt idx="2396">
                  <c:v>3.2139776510114195E-3</c:v>
                </c:pt>
                <c:pt idx="2397">
                  <c:v>3.1884757275960226E-3</c:v>
                </c:pt>
                <c:pt idx="2398">
                  <c:v>3.1631761540935714E-3</c:v>
                </c:pt>
                <c:pt idx="2399">
                  <c:v>3.1380773249197842E-3</c:v>
                </c:pt>
                <c:pt idx="2400">
                  <c:v>3.1131776472302117E-3</c:v>
                </c:pt>
                <c:pt idx="2401">
                  <c:v>3.0884755408191085E-3</c:v>
                </c:pt>
                <c:pt idx="2402">
                  <c:v>3.0639694380192001E-3</c:v>
                </c:pt>
                <c:pt idx="2403">
                  <c:v>3.0396577836021618E-3</c:v>
                </c:pt>
                <c:pt idx="2404">
                  <c:v>3.0155390346799241E-3</c:v>
                </c:pt>
                <c:pt idx="2405">
                  <c:v>2.9916116606067602E-3</c:v>
                </c:pt>
                <c:pt idx="2406">
                  <c:v>2.9678741428821511E-3</c:v>
                </c:pt>
                <c:pt idx="2407">
                  <c:v>2.9443249750544008E-3</c:v>
                </c:pt>
                <c:pt idx="2408">
                  <c:v>2.9209626626250504E-3</c:v>
                </c:pt>
                <c:pt idx="2409">
                  <c:v>2.8977857229540343E-3</c:v>
                </c:pt>
                <c:pt idx="2410">
                  <c:v>2.8747926851655642E-3</c:v>
                </c:pt>
                <c:pt idx="2411">
                  <c:v>2.8519820900548107E-3</c:v>
                </c:pt>
                <c:pt idx="2412">
                  <c:v>2.8293524899952798E-3</c:v>
                </c:pt>
                <c:pt idx="2413">
                  <c:v>2.8069024488469579E-3</c:v>
                </c:pt>
                <c:pt idx="2414">
                  <c:v>2.7846305418651397E-3</c:v>
                </c:pt>
                <c:pt idx="2415">
                  <c:v>2.762535355610041E-3</c:v>
                </c:pt>
                <c:pt idx="2416">
                  <c:v>2.7406154878570972E-3</c:v>
                </c:pt>
                <c:pt idx="2417">
                  <c:v>2.718869547507957E-3</c:v>
                </c:pt>
                <c:pt idx="2418">
                  <c:v>2.6972961545021963E-3</c:v>
                </c:pt>
                <c:pt idx="2419">
                  <c:v>2.6758939397297571E-3</c:v>
                </c:pt>
                <c:pt idx="2420">
                  <c:v>2.654661544944056E-3</c:v>
                </c:pt>
                <c:pt idx="2421">
                  <c:v>2.6335976226757583E-3</c:v>
                </c:pt>
                <c:pt idx="2422">
                  <c:v>2.6127008361472898E-3</c:v>
                </c:pt>
                <c:pt idx="2423">
                  <c:v>2.5919698591880076E-3</c:v>
                </c:pt>
                <c:pt idx="2424">
                  <c:v>2.5714033761500142E-3</c:v>
                </c:pt>
                <c:pt idx="2425">
                  <c:v>2.5510000818246689E-3</c:v>
                </c:pt>
                <c:pt idx="2426">
                  <c:v>2.5307586813597687E-3</c:v>
                </c:pt>
                <c:pt idx="2427">
                  <c:v>2.5106778901773652E-3</c:v>
                </c:pt>
                <c:pt idx="2428">
                  <c:v>2.4907564338922262E-3</c:v>
                </c:pt>
                <c:pt idx="2429">
                  <c:v>2.4709930482310011E-3</c:v>
                </c:pt>
                <c:pt idx="2430">
                  <c:v>2.4513864789519222E-3</c:v>
                </c:pt>
                <c:pt idx="2431">
                  <c:v>2.431935481765274E-3</c:v>
                </c:pt>
                <c:pt idx="2432">
                  <c:v>2.4126388222543912E-3</c:v>
                </c:pt>
                <c:pt idx="2433">
                  <c:v>2.3934952757973197E-3</c:v>
                </c:pt>
                <c:pt idx="2434">
                  <c:v>2.374503627489095E-3</c:v>
                </c:pt>
                <c:pt idx="2435">
                  <c:v>2.3556626720646679E-3</c:v>
                </c:pt>
                <c:pt idx="2436">
                  <c:v>2.3369712138223944E-3</c:v>
                </c:pt>
                <c:pt idx="2437">
                  <c:v>2.3184280665481342E-3</c:v>
                </c:pt>
                <c:pt idx="2438">
                  <c:v>2.3000320534400163E-3</c:v>
                </c:pt>
                <c:pt idx="2439">
                  <c:v>2.2817820070337152E-3</c:v>
                </c:pt>
                <c:pt idx="2440">
                  <c:v>2.2636767691283787E-3</c:v>
                </c:pt>
                <c:pt idx="2441">
                  <c:v>2.2457151907131195E-3</c:v>
                </c:pt>
                <c:pt idx="2442">
                  <c:v>2.2278961318941129E-3</c:v>
                </c:pt>
                <c:pt idx="2443">
                  <c:v>2.2102184618222193E-3</c:v>
                </c:pt>
                <c:pt idx="2444">
                  <c:v>2.1926810586212551E-3</c:v>
                </c:pt>
                <c:pt idx="2445">
                  <c:v>2.1752828093167648E-3</c:v>
                </c:pt>
                <c:pt idx="2446">
                  <c:v>2.1580226097654212E-3</c:v>
                </c:pt>
                <c:pt idx="2447">
                  <c:v>2.1408993645849199E-3</c:v>
                </c:pt>
                <c:pt idx="2448">
                  <c:v>2.123911987084481E-3</c:v>
                </c:pt>
                <c:pt idx="2449">
                  <c:v>2.1070593991958765E-3</c:v>
                </c:pt>
                <c:pt idx="2450">
                  <c:v>2.0903405314050372E-3</c:v>
                </c:pt>
                <c:pt idx="2451">
                  <c:v>2.0737543226841378E-3</c:v>
                </c:pt>
                <c:pt idx="2452">
                  <c:v>2.0572997204242882E-3</c:v>
                </c:pt>
                <c:pt idx="2453">
                  <c:v>2.0409756803687301E-3</c:v>
                </c:pt>
                <c:pt idx="2454">
                  <c:v>2.0247811665465667E-3</c:v>
                </c:pt>
                <c:pt idx="2455">
                  <c:v>2.00871515120699E-3</c:v>
                </c:pt>
                <c:pt idx="2456">
                  <c:v>1.9927766147540961E-3</c:v>
                </c:pt>
                <c:pt idx="2457">
                  <c:v>1.9769645456821621E-3</c:v>
                </c:pt>
                <c:pt idx="2458">
                  <c:v>1.9612779405114421E-3</c:v>
                </c:pt>
                <c:pt idx="2459">
                  <c:v>1.9457158037244962E-3</c:v>
                </c:pt>
                <c:pt idx="2460">
                  <c:v>1.9302771477030132E-3</c:v>
                </c:pt>
                <c:pt idx="2461">
                  <c:v>1.9149609926651205E-3</c:v>
                </c:pt>
                <c:pt idx="2462">
                  <c:v>1.8997663666032243E-3</c:v>
                </c:pt>
                <c:pt idx="2463">
                  <c:v>1.8846923052223017E-3</c:v>
                </c:pt>
                <c:pt idx="2464">
                  <c:v>1.8697378518787225E-3</c:v>
                </c:pt>
                <c:pt idx="2465">
                  <c:v>1.8549020575195185E-3</c:v>
                </c:pt>
                <c:pt idx="2466">
                  <c:v>1.8401839806221798E-3</c:v>
                </c:pt>
                <c:pt idx="2467">
                  <c:v>1.8255826871348721E-3</c:v>
                </c:pt>
                <c:pt idx="2468">
                  <c:v>1.8110972504171857E-3</c:v>
                </c:pt>
                <c:pt idx="2469">
                  <c:v>1.7967267511813149E-3</c:v>
                </c:pt>
                <c:pt idx="2470">
                  <c:v>1.7824702774337159E-3</c:v>
                </c:pt>
                <c:pt idx="2471">
                  <c:v>1.7683269244172376E-3</c:v>
                </c:pt>
                <c:pt idx="2472">
                  <c:v>1.7542957945536927E-3</c:v>
                </c:pt>
                <c:pt idx="2473">
                  <c:v>1.7403759973869087E-3</c:v>
                </c:pt>
                <c:pt idx="2474">
                  <c:v>1.7265666495262029E-3</c:v>
                </c:pt>
                <c:pt idx="2475">
                  <c:v>1.7128668745903272E-3</c:v>
                </c:pt>
                <c:pt idx="2476">
                  <c:v>1.6992758031518505E-3</c:v>
                </c:pt>
                <c:pt idx="2477">
                  <c:v>1.6857925726819754E-3</c:v>
                </c:pt>
                <c:pt idx="2478">
                  <c:v>1.6724163274958138E-3</c:v>
                </c:pt>
                <c:pt idx="2479">
                  <c:v>1.6591462186980642E-3</c:v>
                </c:pt>
                <c:pt idx="2480">
                  <c:v>1.6459814041291561E-3</c:v>
                </c:pt>
                <c:pt idx="2481">
                  <c:v>1.6329210483117921E-3</c:v>
                </c:pt>
                <c:pt idx="2482">
                  <c:v>1.6199643223979295E-3</c:v>
                </c:pt>
                <c:pt idx="2483">
                  <c:v>1.6071104041161847E-3</c:v>
                </c:pt>
                <c:pt idx="2484">
                  <c:v>1.5943584777196337E-3</c:v>
                </c:pt>
                <c:pt idx="2485">
                  <c:v>1.5817077339340649E-3</c:v>
                </c:pt>
                <c:pt idx="2486">
                  <c:v>1.5691573699066041E-3</c:v>
                </c:pt>
                <c:pt idx="2487">
                  <c:v>1.5567065891547612E-3</c:v>
                </c:pt>
                <c:pt idx="2488">
                  <c:v>1.5443546015159015E-3</c:v>
                </c:pt>
                <c:pt idx="2489">
                  <c:v>1.5321006230970794E-3</c:v>
                </c:pt>
                <c:pt idx="2490">
                  <c:v>1.519943876225301E-3</c:v>
                </c:pt>
                <c:pt idx="2491">
                  <c:v>1.5078835893981672E-3</c:v>
                </c:pt>
                <c:pt idx="2492">
                  <c:v>1.4959189972349131E-3</c:v>
                </c:pt>
                <c:pt idx="2493">
                  <c:v>1.4840493404278381E-3</c:v>
                </c:pt>
                <c:pt idx="2494">
                  <c:v>1.472273865694108E-3</c:v>
                </c:pt>
                <c:pt idx="2495">
                  <c:v>1.4605918257279611E-3</c:v>
                </c:pt>
                <c:pt idx="2496">
                  <c:v>1.4490024791532768E-3</c:v>
                </c:pt>
                <c:pt idx="2497">
                  <c:v>1.4375050904765201E-3</c:v>
                </c:pt>
                <c:pt idx="2498">
                  <c:v>1.4260989300400801E-3</c:v>
                </c:pt>
                <c:pt idx="2499">
                  <c:v>1.4147832739759461E-3</c:v>
                </c:pt>
                <c:pt idx="2500">
                  <c:v>1.4035574041597828E-3</c:v>
                </c:pt>
                <c:pt idx="2501">
                  <c:v>1.3924206081653461E-3</c:v>
                </c:pt>
                <c:pt idx="2502">
                  <c:v>1.3813721792192797E-3</c:v>
                </c:pt>
                <c:pt idx="2503">
                  <c:v>1.3704114161562514E-3</c:v>
                </c:pt>
                <c:pt idx="2504">
                  <c:v>1.3595376233744602E-3</c:v>
                </c:pt>
                <c:pt idx="2505">
                  <c:v>1.3487501107915007E-3</c:v>
                </c:pt>
                <c:pt idx="2506">
                  <c:v>1.3380481938005465E-3</c:v>
                </c:pt>
                <c:pt idx="2507">
                  <c:v>1.3274311932269184E-3</c:v>
                </c:pt>
                <c:pt idx="2508">
                  <c:v>1.3168984352849879E-3</c:v>
                </c:pt>
                <c:pt idx="2509">
                  <c:v>1.3064492515354E-3</c:v>
                </c:pt>
                <c:pt idx="2510">
                  <c:v>1.2960829788426619E-3</c:v>
                </c:pt>
                <c:pt idx="2511">
                  <c:v>1.2857989593330539E-3</c:v>
                </c:pt>
                <c:pt idx="2512">
                  <c:v>1.275596540352888E-3</c:v>
                </c:pt>
                <c:pt idx="2513">
                  <c:v>1.2654750744270809E-3</c:v>
                </c:pt>
                <c:pt idx="2514">
                  <c:v>1.2554339192180602E-3</c:v>
                </c:pt>
                <c:pt idx="2515">
                  <c:v>1.2454724374850081E-3</c:v>
                </c:pt>
                <c:pt idx="2516">
                  <c:v>1.2355899970434147E-3</c:v>
                </c:pt>
                <c:pt idx="2517">
                  <c:v>1.2257859707249651E-3</c:v>
                </c:pt>
                <c:pt idx="2518">
                  <c:v>1.2160597363377252E-3</c:v>
                </c:pt>
                <c:pt idx="2519">
                  <c:v>1.2064106766266627E-3</c:v>
                </c:pt>
                <c:pt idx="2520">
                  <c:v>1.1968381792344775E-3</c:v>
                </c:pt>
                <c:pt idx="2521">
                  <c:v>1.1873416366627357E-3</c:v>
                </c:pt>
                <c:pt idx="2522">
                  <c:v>1.177920446233314E-3</c:v>
                </c:pt>
                <c:pt idx="2523">
                  <c:v>1.1685740100501581E-3</c:v>
                </c:pt>
                <c:pt idx="2524">
                  <c:v>1.1593017349613324E-3</c:v>
                </c:pt>
                <c:pt idx="2525">
                  <c:v>1.1501030325213781E-3</c:v>
                </c:pt>
                <c:pt idx="2526">
                  <c:v>1.1409773189539722E-3</c:v>
                </c:pt>
                <c:pt idx="2527">
                  <c:v>1.1319240151148758E-3</c:v>
                </c:pt>
                <c:pt idx="2528">
                  <c:v>1.1229425464551869E-3</c:v>
                </c:pt>
                <c:pt idx="2529">
                  <c:v>1.1140323429848621E-3</c:v>
                </c:pt>
                <c:pt idx="2530">
                  <c:v>1.105192839236562E-3</c:v>
                </c:pt>
                <c:pt idx="2531">
                  <c:v>1.0964234742297505E-3</c:v>
                </c:pt>
                <c:pt idx="2532">
                  <c:v>1.0877236914351015E-3</c:v>
                </c:pt>
                <c:pt idx="2533">
                  <c:v>1.0790929387391843E-3</c:v>
                </c:pt>
                <c:pt idx="2534">
                  <c:v>1.070530668409408E-3</c:v>
                </c:pt>
                <c:pt idx="2535">
                  <c:v>1.0620363370592769E-3</c:v>
                </c:pt>
                <c:pt idx="2536">
                  <c:v>1.0536094056138986E-3</c:v>
                </c:pt>
                <c:pt idx="2537">
                  <c:v>1.0452493392757755E-3</c:v>
                </c:pt>
                <c:pt idx="2538">
                  <c:v>1.0369556074908599E-3</c:v>
                </c:pt>
                <c:pt idx="2539">
                  <c:v>1.0287276839148897E-3</c:v>
                </c:pt>
                <c:pt idx="2540">
                  <c:v>1.020565046379984E-3</c:v>
                </c:pt>
                <c:pt idx="2541">
                  <c:v>1.0124671768615044E-3</c:v>
                </c:pt>
                <c:pt idx="2542">
                  <c:v>1.0044335614451672E-3</c:v>
                </c:pt>
                <c:pt idx="2543">
                  <c:v>9.9646369029445674E-4</c:v>
                </c:pt>
                <c:pt idx="2544">
                  <c:v>9.8855705761824279E-4</c:v>
                </c:pt>
                <c:pt idx="2545">
                  <c:v>9.8071316163869399E-4</c:v>
                </c:pt>
                <c:pt idx="2546">
                  <c:v>9.7293150455943103E-4</c:v>
                </c:pt>
                <c:pt idx="2547">
                  <c:v>9.6521159253394237E-4</c:v>
                </c:pt>
                <c:pt idx="2548">
                  <c:v>9.5755293563422783E-4</c:v>
                </c:pt>
                <c:pt idx="2549">
                  <c:v>9.4995504781971558E-4</c:v>
                </c:pt>
                <c:pt idx="2550">
                  <c:v>9.4241744690642265E-4</c:v>
                </c:pt>
                <c:pt idx="2551">
                  <c:v>9.3493965453634383E-4</c:v>
                </c:pt>
                <c:pt idx="2552">
                  <c:v>9.2752119614709504E-4</c:v>
                </c:pt>
                <c:pt idx="2553">
                  <c:v>9.2016160094180409E-4</c:v>
                </c:pt>
                <c:pt idx="2554">
                  <c:v>9.1286040185922237E-4</c:v>
                </c:pt>
                <c:pt idx="2555">
                  <c:v>9.0561713554408935E-4</c:v>
                </c:pt>
                <c:pt idx="2556">
                  <c:v>8.9843134231772711E-4</c:v>
                </c:pt>
                <c:pt idx="2557">
                  <c:v>8.9130256614886895E-4</c:v>
                </c:pt>
                <c:pt idx="2558">
                  <c:v>8.8423035462471063E-4</c:v>
                </c:pt>
                <c:pt idx="2559">
                  <c:v>8.7721425892220634E-4</c:v>
                </c:pt>
                <c:pt idx="2560">
                  <c:v>8.7025383377958366E-4</c:v>
                </c:pt>
                <c:pt idx="2561">
                  <c:v>8.6334863746808678E-4</c:v>
                </c:pt>
                <c:pt idx="2562">
                  <c:v>8.5649823176393782E-4</c:v>
                </c:pt>
                <c:pt idx="2563">
                  <c:v>8.4970218192053227E-4</c:v>
                </c:pt>
                <c:pt idx="2564">
                  <c:v>8.4296005664084622E-4</c:v>
                </c:pt>
                <c:pt idx="2565">
                  <c:v>8.3627142805006423E-4</c:v>
                </c:pt>
                <c:pt idx="2566">
                  <c:v>8.2963587166842267E-4</c:v>
                </c:pt>
                <c:pt idx="2567">
                  <c:v>8.2305296638428217E-4</c:v>
                </c:pt>
                <c:pt idx="2568">
                  <c:v>8.1652229442738826E-4</c:v>
                </c:pt>
                <c:pt idx="2569">
                  <c:v>8.1004344134236769E-4</c:v>
                </c:pt>
                <c:pt idx="2570">
                  <c:v>8.0361599596241685E-4</c:v>
                </c:pt>
                <c:pt idx="2571">
                  <c:v>7.9723955038322352E-4</c:v>
                </c:pt>
                <c:pt idx="2572">
                  <c:v>7.9091369993706433E-4</c:v>
                </c:pt>
                <c:pt idx="2573">
                  <c:v>7.846380431671317E-4</c:v>
                </c:pt>
                <c:pt idx="2574">
                  <c:v>7.7841218180205412E-4</c:v>
                </c:pt>
                <c:pt idx="2575">
                  <c:v>7.7223572073062137E-4</c:v>
                </c:pt>
                <c:pt idx="2576">
                  <c:v>7.6610826797670869E-4</c:v>
                </c:pt>
                <c:pt idx="2577">
                  <c:v>7.6002943467440103E-4</c:v>
                </c:pt>
                <c:pt idx="2578">
                  <c:v>7.5399883504331442E-4</c:v>
                </c:pt>
                <c:pt idx="2579">
                  <c:v>7.4801608636411324E-4</c:v>
                </c:pt>
                <c:pt idx="2580">
                  <c:v>7.4208080895422283E-4</c:v>
                </c:pt>
                <c:pt idx="2581">
                  <c:v>7.3619262614373179E-4</c:v>
                </c:pt>
                <c:pt idx="2582">
                  <c:v>7.3035116425149193E-4</c:v>
                </c:pt>
                <c:pt idx="2583">
                  <c:v>7.2455605256139546E-4</c:v>
                </c:pt>
                <c:pt idx="2584">
                  <c:v>7.1880692329885513E-4</c:v>
                </c:pt>
                <c:pt idx="2585">
                  <c:v>7.1310341160746131E-4</c:v>
                </c:pt>
                <c:pt idx="2586">
                  <c:v>7.0744515552582747E-4</c:v>
                </c:pt>
                <c:pt idx="2587">
                  <c:v>7.0183179596461972E-4</c:v>
                </c:pt>
                <c:pt idx="2588">
                  <c:v>6.9626297668376903E-4</c:v>
                </c:pt>
                <c:pt idx="2589">
                  <c:v>6.9073834426985805E-4</c:v>
                </c:pt>
                <c:pt idx="2590">
                  <c:v>6.8525754811369797E-4</c:v>
                </c:pt>
                <c:pt idx="2591">
                  <c:v>6.798202403880784E-4</c:v>
                </c:pt>
                <c:pt idx="2592">
                  <c:v>6.7442607602568531E-4</c:v>
                </c:pt>
                <c:pt idx="2593">
                  <c:v>6.6907471269721339E-4</c:v>
                </c:pt>
                <c:pt idx="2594">
                  <c:v>6.6376581078963072E-4</c:v>
                </c:pt>
                <c:pt idx="2595">
                  <c:v>6.5849903338463306E-4</c:v>
                </c:pt>
                <c:pt idx="2596">
                  <c:v>6.5327404623725829E-4</c:v>
                </c:pt>
                <c:pt idx="2597">
                  <c:v>6.4809051775467337E-4</c:v>
                </c:pt>
                <c:pt idx="2598">
                  <c:v>6.4294811897513634E-4</c:v>
                </c:pt>
                <c:pt idx="2599">
                  <c:v>6.3784652354711101E-4</c:v>
                </c:pt>
                <c:pt idx="2600">
                  <c:v>6.3278540770856165E-4</c:v>
                </c:pt>
                <c:pt idx="2601">
                  <c:v>6.2776445026640863E-4</c:v>
                </c:pt>
                <c:pt idx="2602">
                  <c:v>6.2278333257613364E-4</c:v>
                </c:pt>
                <c:pt idx="2603">
                  <c:v>6.1784173852156925E-4</c:v>
                </c:pt>
                <c:pt idx="2604">
                  <c:v>6.1293935449483123E-4</c:v>
                </c:pt>
                <c:pt idx="2605">
                  <c:v>6.0807586937641842E-4</c:v>
                </c:pt>
                <c:pt idx="2606">
                  <c:v>6.0325097451546415E-4</c:v>
                </c:pt>
                <c:pt idx="2607">
                  <c:v>5.9846436371015427E-4</c:v>
                </c:pt>
                <c:pt idx="2608">
                  <c:v>5.9371573318829033E-4</c:v>
                </c:pt>
                <c:pt idx="2609">
                  <c:v>5.890047815880153E-4</c:v>
                </c:pt>
                <c:pt idx="2610">
                  <c:v>5.8433120993868146E-4</c:v>
                </c:pt>
                <c:pt idx="2611">
                  <c:v>5.7969472164188423E-4</c:v>
                </c:pt>
                <c:pt idx="2612">
                  <c:v>5.7509502245263596E-4</c:v>
                </c:pt>
                <c:pt idx="2613">
                  <c:v>5.7053182046069102E-4</c:v>
                </c:pt>
                <c:pt idx="2614">
                  <c:v>5.660048260720229E-4</c:v>
                </c:pt>
                <c:pt idx="2615">
                  <c:v>5.6151375199044336E-4</c:v>
                </c:pt>
                <c:pt idx="2616">
                  <c:v>5.570583131993738E-4</c:v>
                </c:pt>
                <c:pt idx="2617">
                  <c:v>5.5263822694374802E-4</c:v>
                </c:pt>
                <c:pt idx="2618">
                  <c:v>5.4825321271208412E-4</c:v>
                </c:pt>
                <c:pt idx="2619">
                  <c:v>5.4390299221866376E-4</c:v>
                </c:pt>
                <c:pt idx="2620">
                  <c:v>5.3958728938588191E-4</c:v>
                </c:pt>
                <c:pt idx="2621">
                  <c:v>5.353058303267283E-4</c:v>
                </c:pt>
                <c:pt idx="2622">
                  <c:v>5.3105834332739901E-4</c:v>
                </c:pt>
                <c:pt idx="2623">
                  <c:v>5.268445588300552E-4</c:v>
                </c:pt>
                <c:pt idx="2624">
                  <c:v>5.2266420941571832E-4</c:v>
                </c:pt>
                <c:pt idx="2625">
                  <c:v>5.1851702978729223E-4</c:v>
                </c:pt>
                <c:pt idx="2626">
                  <c:v>5.1440275675273888E-4</c:v>
                </c:pt>
                <c:pt idx="2627">
                  <c:v>5.1032112920836438E-4</c:v>
                </c:pt>
                <c:pt idx="2628">
                  <c:v>5.062718881222489E-4</c:v>
                </c:pt>
                <c:pt idx="2629">
                  <c:v>5.0225477651781819E-4</c:v>
                </c:pt>
                <c:pt idx="2630">
                  <c:v>4.9826953945752257E-4</c:v>
                </c:pt>
                <c:pt idx="2631">
                  <c:v>4.9431592402666492E-4</c:v>
                </c:pt>
                <c:pt idx="2632">
                  <c:v>4.9039367931734954E-4</c:v>
                </c:pt>
                <c:pt idx="2633">
                  <c:v>4.8650255641255555E-4</c:v>
                </c:pt>
                <c:pt idx="2634">
                  <c:v>4.8264230837034551E-4</c:v>
                </c:pt>
                <c:pt idx="2635">
                  <c:v>4.7881269020818537E-4</c:v>
                </c:pt>
                <c:pt idx="2636">
                  <c:v>4.7501345888740522E-4</c:v>
                </c:pt>
                <c:pt idx="2637">
                  <c:v>4.7124437329777339E-4</c:v>
                </c:pt>
                <c:pt idx="2638">
                  <c:v>4.6750519424218934E-4</c:v>
                </c:pt>
                <c:pt idx="2639">
                  <c:v>4.6379568442151217E-4</c:v>
                </c:pt>
                <c:pt idx="2640">
                  <c:v>4.6011560841949538E-4</c:v>
                </c:pt>
                <c:pt idx="2641">
                  <c:v>4.5646473268784525E-4</c:v>
                </c:pt>
                <c:pt idx="2642">
                  <c:v>4.5284282553140697E-4</c:v>
                </c:pt>
                <c:pt idx="2643">
                  <c:v>4.4924965709344962E-4</c:v>
                </c:pt>
                <c:pt idx="2644">
                  <c:v>4.4568499934109068E-4</c:v>
                </c:pt>
                <c:pt idx="2645">
                  <c:v>4.4214862605081179E-4</c:v>
                </c:pt>
                <c:pt idx="2646">
                  <c:v>4.386403127941162E-4</c:v>
                </c:pt>
                <c:pt idx="2647">
                  <c:v>4.3515983692327077E-4</c:v>
                </c:pt>
                <c:pt idx="2648">
                  <c:v>4.3170697755718929E-4</c:v>
                </c:pt>
                <c:pt idx="2649">
                  <c:v>4.2828151556740515E-4</c:v>
                </c:pt>
                <c:pt idx="2650">
                  <c:v>4.2488323356417118E-4</c:v>
                </c:pt>
                <c:pt idx="2651">
                  <c:v>4.2151191588265873E-4</c:v>
                </c:pt>
                <c:pt idx="2652">
                  <c:v>4.181673485692775E-4</c:v>
                </c:pt>
                <c:pt idx="2653">
                  <c:v>4.1484931936808575E-4</c:v>
                </c:pt>
                <c:pt idx="2654">
                  <c:v>4.1155761770733304E-4</c:v>
                </c:pt>
                <c:pt idx="2655">
                  <c:v>4.0829203468609079E-4</c:v>
                </c:pt>
                <c:pt idx="2656">
                  <c:v>4.0505236306099331E-4</c:v>
                </c:pt>
                <c:pt idx="2657">
                  <c:v>4.018383972330872E-4</c:v>
                </c:pt>
                <c:pt idx="2658">
                  <c:v>3.9864993323478307E-4</c:v>
                </c:pt>
                <c:pt idx="2659">
                  <c:v>3.9548676871691344E-4</c:v>
                </c:pt>
                <c:pt idx="2660">
                  <c:v>3.9234870293588771E-4</c:v>
                </c:pt>
                <c:pt idx="2661">
                  <c:v>3.8923553674095429E-4</c:v>
                </c:pt>
                <c:pt idx="2662">
                  <c:v>3.8614707256156173E-4</c:v>
                </c:pt>
                <c:pt idx="2663">
                  <c:v>3.8308311439481935E-4</c:v>
                </c:pt>
                <c:pt idx="2664">
                  <c:v>3.8004346779306036E-4</c:v>
                </c:pt>
                <c:pt idx="2665">
                  <c:v>3.770279398514986E-4</c:v>
                </c:pt>
                <c:pt idx="2666">
                  <c:v>3.7403633919598983E-4</c:v>
                </c:pt>
                <c:pt idx="2667">
                  <c:v>3.7106847597088332E-4</c:v>
                </c:pt>
                <c:pt idx="2668">
                  <c:v>3.6812416182697559E-4</c:v>
                </c:pt>
                <c:pt idx="2669">
                  <c:v>3.6520320990955494E-4</c:v>
                </c:pt>
                <c:pt idx="2670">
                  <c:v>3.6230543484654657E-4</c:v>
                </c:pt>
                <c:pt idx="2671">
                  <c:v>3.5943065273674236E-4</c:v>
                </c:pt>
                <c:pt idx="2672">
                  <c:v>3.5657868113813686E-4</c:v>
                </c:pt>
                <c:pt idx="2673">
                  <c:v>3.5374933905634413E-4</c:v>
                </c:pt>
                <c:pt idx="2674">
                  <c:v>3.5094244693311419E-4</c:v>
                </c:pt>
                <c:pt idx="2675">
                  <c:v>3.4815782663493567E-4</c:v>
                </c:pt>
                <c:pt idx="2676">
                  <c:v>3.4539530144173146E-4</c:v>
                </c:pt>
                <c:pt idx="2677">
                  <c:v>3.4265469603564445E-4</c:v>
                </c:pt>
                <c:pt idx="2678">
                  <c:v>3.3993583648991074E-4</c:v>
                </c:pt>
                <c:pt idx="2679">
                  <c:v>3.3723855025782212E-4</c:v>
                </c:pt>
                <c:pt idx="2680">
                  <c:v>3.3456266616177499E-4</c:v>
                </c:pt>
                <c:pt idx="2681">
                  <c:v>3.319080143824063E-4</c:v>
                </c:pt>
                <c:pt idx="2682">
                  <c:v>3.2927442644781966E-4</c:v>
                </c:pt>
                <c:pt idx="2683">
                  <c:v>3.2666173522288931E-4</c:v>
                </c:pt>
                <c:pt idx="2684">
                  <c:v>3.2406977489865671E-4</c:v>
                </c:pt>
                <c:pt idx="2685">
                  <c:v>3.2149838098180397E-4</c:v>
                </c:pt>
                <c:pt idx="2686">
                  <c:v>3.1894739028422056E-4</c:v>
                </c:pt>
                <c:pt idx="2687">
                  <c:v>3.1641664091264097E-4</c:v>
                </c:pt>
                <c:pt idx="2688">
                  <c:v>3.1390597225837316E-4</c:v>
                </c:pt>
                <c:pt idx="2689">
                  <c:v>3.1141522498710712E-4</c:v>
                </c:pt>
                <c:pt idx="2690">
                  <c:v>3.0894424102879926E-4</c:v>
                </c:pt>
                <c:pt idx="2691">
                  <c:v>3.0649286356764492E-4</c:v>
                </c:pt>
                <c:pt idx="2692">
                  <c:v>3.0406093703212375E-4</c:v>
                </c:pt>
                <c:pt idx="2693">
                  <c:v>3.0164830708512746E-4</c:v>
                </c:pt>
                <c:pt idx="2694">
                  <c:v>2.9925482061416591E-4</c:v>
                </c:pt>
                <c:pt idx="2695">
                  <c:v>2.968803257216497E-4</c:v>
                </c:pt>
                <c:pt idx="2696">
                  <c:v>2.9452467171524782E-4</c:v>
                </c:pt>
                <c:pt idx="2697">
                  <c:v>2.9218770909832841E-4</c:v>
                </c:pt>
                <c:pt idx="2698">
                  <c:v>2.8986928956047006E-4</c:v>
                </c:pt>
                <c:pt idx="2699">
                  <c:v>2.8756926596804755E-4</c:v>
                </c:pt>
                <c:pt idx="2700">
                  <c:v>2.8528749235489531E-4</c:v>
                </c:pt>
                <c:pt idx="2701">
                  <c:v>2.8302382391304595E-4</c:v>
                </c:pt>
                <c:pt idx="2702">
                  <c:v>2.8077811698353758E-4</c:v>
                </c:pt>
                <c:pt idx="2703">
                  <c:v>2.7855022904729786E-4</c:v>
                </c:pt>
                <c:pt idx="2704">
                  <c:v>2.7634001871609982E-4</c:v>
                </c:pt>
                <c:pt idx="2705">
                  <c:v>2.7414734572358851E-4</c:v>
                </c:pt>
                <c:pt idx="2706">
                  <c:v>2.7197207091638002E-4</c:v>
                </c:pt>
                <c:pt idx="2707">
                  <c:v>2.698140562452288E-4</c:v>
                </c:pt>
                <c:pt idx="2708">
                  <c:v>2.6767316475626756E-4</c:v>
                </c:pt>
                <c:pt idx="2709">
                  <c:v>2.6554926058231518E-4</c:v>
                </c:pt>
                <c:pt idx="2710">
                  <c:v>2.6344220893425761E-4</c:v>
                </c:pt>
                <c:pt idx="2711">
                  <c:v>2.6135187609248783E-4</c:v>
                </c:pt>
                <c:pt idx="2712">
                  <c:v>2.5927812939842356E-4</c:v>
                </c:pt>
                <c:pt idx="2713">
                  <c:v>2.5722083724608871E-4</c:v>
                </c:pt>
                <c:pt idx="2714">
                  <c:v>2.5517986907375926E-4</c:v>
                </c:pt>
                <c:pt idx="2715">
                  <c:v>2.5315509535567759E-4</c:v>
                </c:pt>
                <c:pt idx="2716">
                  <c:v>2.511463875938343E-4</c:v>
                </c:pt>
                <c:pt idx="2717">
                  <c:v>2.4915361830981172E-4</c:v>
                </c:pt>
                <c:pt idx="2718">
                  <c:v>2.4717666103669396E-4</c:v>
                </c:pt>
                <c:pt idx="2719">
                  <c:v>2.4521539031104115E-4</c:v>
                </c:pt>
                <c:pt idx="2720">
                  <c:v>2.432696816649278E-4</c:v>
                </c:pt>
                <c:pt idx="2721">
                  <c:v>2.4133941161804282E-4</c:v>
                </c:pt>
                <c:pt idx="2722">
                  <c:v>2.3942445766985234E-4</c:v>
                </c:pt>
                <c:pt idx="2723">
                  <c:v>2.3752469829182787E-4</c:v>
                </c:pt>
                <c:pt idx="2724">
                  <c:v>2.3564001291973271E-4</c:v>
                </c:pt>
                <c:pt idx="2725">
                  <c:v>2.3377028194596853E-4</c:v>
                </c:pt>
                <c:pt idx="2726">
                  <c:v>2.3191538671198805E-4</c:v>
                </c:pt>
                <c:pt idx="2727">
                  <c:v>2.3007520950076219E-4</c:v>
                </c:pt>
                <c:pt idx="2728">
                  <c:v>2.2824963352931042E-4</c:v>
                </c:pt>
                <c:pt idx="2729">
                  <c:v>2.2643854294128975E-4</c:v>
                </c:pt>
                <c:pt idx="2730">
                  <c:v>2.2464182279964087E-4</c:v>
                </c:pt>
                <c:pt idx="2731">
                  <c:v>2.2285935907929511E-4</c:v>
                </c:pt>
                <c:pt idx="2732">
                  <c:v>2.2109103865993669E-4</c:v>
                </c:pt>
                <c:pt idx="2733">
                  <c:v>2.1933674931882613E-4</c:v>
                </c:pt>
                <c:pt idx="2734">
                  <c:v>2.1759637972367695E-4</c:v>
                </c:pt>
                <c:pt idx="2735">
                  <c:v>2.1586981942558797E-4</c:v>
                </c:pt>
                <c:pt idx="2736">
                  <c:v>2.1415695885203934E-4</c:v>
                </c:pt>
                <c:pt idx="2737">
                  <c:v>2.1245768929993174E-4</c:v>
                </c:pt>
                <c:pt idx="2738">
                  <c:v>2.1077190292869362E-4</c:v>
                </c:pt>
                <c:pt idx="2739">
                  <c:v>2.0909949275343509E-4</c:v>
                </c:pt>
                <c:pt idx="2740">
                  <c:v>2.0744035263815816E-4</c:v>
                </c:pt>
                <c:pt idx="2741">
                  <c:v>2.0579437728902189E-4</c:v>
                </c:pt>
                <c:pt idx="2742">
                  <c:v>2.041614622476581E-4</c:v>
                </c:pt>
                <c:pt idx="2743">
                  <c:v>2.0254150388454489E-4</c:v>
                </c:pt>
                <c:pt idx="2744">
                  <c:v>2.0093439939242793E-4</c:v>
                </c:pt>
                <c:pt idx="2745">
                  <c:v>1.9934004677979854E-4</c:v>
                </c:pt>
                <c:pt idx="2746">
                  <c:v>1.9775834486441659E-4</c:v>
                </c:pt>
                <c:pt idx="2747">
                  <c:v>1.9618919326689371E-4</c:v>
                </c:pt>
                <c:pt idx="2748">
                  <c:v>1.946324924043208E-4</c:v>
                </c:pt>
                <c:pt idx="2749">
                  <c:v>1.9308814348394771E-4</c:v>
                </c:pt>
                <c:pt idx="2750">
                  <c:v>1.9155604849691534E-4</c:v>
                </c:pt>
                <c:pt idx="2751">
                  <c:v>1.9003611021203447E-4</c:v>
                </c:pt>
                <c:pt idx="2752">
                  <c:v>1.8852823216961538E-4</c:v>
                </c:pt>
                <c:pt idx="2753">
                  <c:v>1.8703231867534548E-4</c:v>
                </c:pt>
                <c:pt idx="2754">
                  <c:v>1.8554827479421847E-4</c:v>
                </c:pt>
                <c:pt idx="2755">
                  <c:v>1.840760063445075E-4</c:v>
                </c:pt>
                <c:pt idx="2756">
                  <c:v>1.8261541989178837E-4</c:v>
                </c:pt>
                <c:pt idx="2757">
                  <c:v>1.8116642274301057E-4</c:v>
                </c:pt>
                <c:pt idx="2758">
                  <c:v>1.7972892294061503E-4</c:v>
                </c:pt>
                <c:pt idx="2759">
                  <c:v>1.7830282925669627E-4</c:v>
                </c:pt>
                <c:pt idx="2760">
                  <c:v>1.768880511872157E-4</c:v>
                </c:pt>
                <c:pt idx="2761">
                  <c:v>1.75484498946255E-4</c:v>
                </c:pt>
                <c:pt idx="2762">
                  <c:v>1.740920834603204E-4</c:v>
                </c:pt>
                <c:pt idx="2763">
                  <c:v>1.7271071636268856E-4</c:v>
                </c:pt>
                <c:pt idx="2764">
                  <c:v>1.7134030998779853E-4</c:v>
                </c:pt>
                <c:pt idx="2765">
                  <c:v>1.6998077736568996E-4</c:v>
                </c:pt>
                <c:pt idx="2766">
                  <c:v>1.6863203221648048E-4</c:v>
                </c:pt>
                <c:pt idx="2767">
                  <c:v>1.6729398894489348E-4</c:v>
                </c:pt>
                <c:pt idx="2768">
                  <c:v>1.6596656263482388E-4</c:v>
                </c:pt>
                <c:pt idx="2769">
                  <c:v>1.6464966904394953E-4</c:v>
                </c:pt>
                <c:pt idx="2770">
                  <c:v>1.6334322459838631E-4</c:v>
                </c:pt>
                <c:pt idx="2771">
                  <c:v>1.6204714638738191E-4</c:v>
                </c:pt>
                <c:pt idx="2772">
                  <c:v>1.6076135215805566E-4</c:v>
                </c:pt>
                <c:pt idx="2773">
                  <c:v>1.5948576031017838E-4</c:v>
                </c:pt>
                <c:pt idx="2774">
                  <c:v>1.5822028989099341E-4</c:v>
                </c:pt>
                <c:pt idx="2775">
                  <c:v>1.5696486059007964E-4</c:v>
                </c:pt>
                <c:pt idx="2776">
                  <c:v>1.5571939273425415E-4</c:v>
                </c:pt>
                <c:pt idx="2777">
                  <c:v>1.5448380728251619E-4</c:v>
                </c:pt>
                <c:pt idx="2778">
                  <c:v>1.5325802582103105E-4</c:v>
                </c:pt>
                <c:pt idx="2779">
                  <c:v>1.520419705581539E-4</c:v>
                </c:pt>
                <c:pt idx="2780">
                  <c:v>1.5083556431949211E-4</c:v>
                </c:pt>
                <c:pt idx="2781">
                  <c:v>1.4963873054300872E-4</c:v>
                </c:pt>
                <c:pt idx="2782">
                  <c:v>1.4845139327416255E-4</c:v>
                </c:pt>
                <c:pt idx="2783">
                  <c:v>1.4727347716108829E-4</c:v>
                </c:pt>
                <c:pt idx="2784">
                  <c:v>1.4610490744981525E-4</c:v>
                </c:pt>
                <c:pt idx="2785">
                  <c:v>1.4494560997952146E-4</c:v>
                </c:pt>
                <c:pt idx="2786">
                  <c:v>1.4379551117782883E-4</c:v>
                </c:pt>
                <c:pt idx="2787">
                  <c:v>1.426545380561331E-4</c:v>
                </c:pt>
                <c:pt idx="2788">
                  <c:v>1.4152261820497245E-4</c:v>
                </c:pt>
                <c:pt idx="2789">
                  <c:v>1.4039967978943184E-4</c:v>
                </c:pt>
                <c:pt idx="2790">
                  <c:v>1.3928565154458454E-4</c:v>
                </c:pt>
                <c:pt idx="2791">
                  <c:v>1.3818046277096747E-4</c:v>
                </c:pt>
                <c:pt idx="2792">
                  <c:v>1.3708404333009818E-4</c:v>
                </c:pt>
                <c:pt idx="2793">
                  <c:v>1.3599632364001969E-4</c:v>
                </c:pt>
                <c:pt idx="2794">
                  <c:v>1.3491723467088805E-4</c:v>
                </c:pt>
                <c:pt idx="2795">
                  <c:v>1.3384670794058828E-4</c:v>
                </c:pt>
                <c:pt idx="2796">
                  <c:v>1.3278467551039081E-4</c:v>
                </c:pt>
                <c:pt idx="2797">
                  <c:v>1.3173106998063918E-4</c:v>
                </c:pt>
                <c:pt idx="2798">
                  <c:v>1.3068582448647197E-4</c:v>
                </c:pt>
                <c:pt idx="2799">
                  <c:v>1.2964887269357989E-4</c:v>
                </c:pt>
                <c:pt idx="2800">
                  <c:v>1.2862014879399573E-4</c:v>
                </c:pt>
                <c:pt idx="2801">
                  <c:v>1.2759958750191926E-4</c:v>
                </c:pt>
                <c:pt idx="2802">
                  <c:v>1.2658712404957207E-4</c:v>
                </c:pt>
                <c:pt idx="2803">
                  <c:v>1.255826941830884E-4</c:v>
                </c:pt>
                <c:pt idx="2804">
                  <c:v>1.2458623415843691E-4</c:v>
                </c:pt>
                <c:pt idx="2805">
                  <c:v>1.23597680737376E-4</c:v>
                </c:pt>
                <c:pt idx="2806">
                  <c:v>1.2261697118343961E-4</c:v>
                </c:pt>
                <c:pt idx="2807">
                  <c:v>1.2164404325795657E-4</c:v>
                </c:pt>
                <c:pt idx="2808">
                  <c:v>1.2067883521609992E-4</c:v>
                </c:pt>
                <c:pt idx="2809">
                  <c:v>1.1972128580296975E-4</c:v>
                </c:pt>
                <c:pt idx="2810">
                  <c:v>1.1877133424970387E-4</c:v>
                </c:pt>
                <c:pt idx="2811">
                  <c:v>1.1782892026962337E-4</c:v>
                </c:pt>
                <c:pt idx="2812">
                  <c:v>1.1689398405440439E-4</c:v>
                </c:pt>
                <c:pt idx="2813">
                  <c:v>1.159664662702848E-4</c:v>
                </c:pt>
                <c:pt idx="2814">
                  <c:v>1.1504630805429725E-4</c:v>
                </c:pt>
                <c:pt idx="2815">
                  <c:v>1.1413345101053363E-4</c:v>
                </c:pt>
                <c:pt idx="2816">
                  <c:v>1.1322783720643981E-4</c:v>
                </c:pt>
                <c:pt idx="2817">
                  <c:v>1.123294091691382E-4</c:v>
                </c:pt>
                <c:pt idx="2818">
                  <c:v>1.1143810988178127E-4</c:v>
                </c:pt>
                <c:pt idx="2819">
                  <c:v>1.1055388277993217E-4</c:v>
                </c:pt>
                <c:pt idx="2820">
                  <c:v>1.0967667174797579E-4</c:v>
                </c:pt>
                <c:pt idx="2821">
                  <c:v>1.0880642111555711E-4</c:v>
                </c:pt>
                <c:pt idx="2822">
                  <c:v>1.0794307565404806E-4</c:v>
                </c:pt>
                <c:pt idx="2823">
                  <c:v>1.0708658057304301E-4</c:v>
                </c:pt>
                <c:pt idx="2824">
                  <c:v>1.0623688151688109E-4</c:v>
                </c:pt>
                <c:pt idx="2825">
                  <c:v>1.053939245611967E-4</c:v>
                </c:pt>
                <c:pt idx="2826">
                  <c:v>1.0455765620949815E-4</c:v>
                </c:pt>
                <c:pt idx="2827">
                  <c:v>1.0372802338977145E-4</c:v>
                </c:pt>
                <c:pt idx="2828">
                  <c:v>1.0290497345111247E-4</c:v>
                </c:pt>
                <c:pt idx="2829">
                  <c:v>1.0208845416038641E-4</c:v>
                </c:pt>
                <c:pt idx="2830">
                  <c:v>1.0127841369891181E-4</c:v>
                </c:pt>
                <c:pt idx="2831">
                  <c:v>1.0047480065917301E-4</c:v>
                </c:pt>
                <c:pt idx="2832">
                  <c:v>9.9677564041556504E-5</c:v>
                </c:pt>
                <c:pt idx="2833">
                  <c:v>9.8886653251115448E-5</c:v>
                </c:pt>
                <c:pt idx="2834">
                  <c:v>9.8102018094358548E-5</c:v>
                </c:pt>
                <c:pt idx="2835">
                  <c:v>9.7323608776064068E-5</c:v>
                </c:pt>
                <c:pt idx="2836">
                  <c:v>9.6551375896119886E-5</c:v>
                </c:pt>
                <c:pt idx="2837">
                  <c:v>9.5785270446388596E-5</c:v>
                </c:pt>
                <c:pt idx="2838">
                  <c:v>9.5025243807598058E-5</c:v>
                </c:pt>
                <c:pt idx="2839">
                  <c:v>9.4271247746253951E-5</c:v>
                </c:pt>
                <c:pt idx="2840">
                  <c:v>9.3523234411580565E-5</c:v>
                </c:pt>
                <c:pt idx="2841">
                  <c:v>9.2781156332483341E-5</c:v>
                </c:pt>
                <c:pt idx="2842">
                  <c:v>9.2044966414535977E-5</c:v>
                </c:pt>
                <c:pt idx="2843">
                  <c:v>9.1314617936992076E-5</c:v>
                </c:pt>
                <c:pt idx="2844">
                  <c:v>9.0590064549820457E-5</c:v>
                </c:pt>
                <c:pt idx="2845">
                  <c:v>8.9871260270761778E-5</c:v>
                </c:pt>
                <c:pt idx="2846">
                  <c:v>8.915815948241366E-5</c:v>
                </c:pt>
                <c:pt idx="2847">
                  <c:v>8.8450716929332248E-5</c:v>
                </c:pt>
                <c:pt idx="2848">
                  <c:v>8.7748887715162461E-5</c:v>
                </c:pt>
                <c:pt idx="2849">
                  <c:v>8.7052627299787763E-5</c:v>
                </c:pt>
                <c:pt idx="2850">
                  <c:v>8.6361891496503798E-5</c:v>
                </c:pt>
                <c:pt idx="2851">
                  <c:v>8.5676636469214068E-5</c:v>
                </c:pt>
                <c:pt idx="2852">
                  <c:v>8.4996818729648216E-5</c:v>
                </c:pt>
                <c:pt idx="2853">
                  <c:v>8.4322395134601278E-5</c:v>
                </c:pt>
                <c:pt idx="2854">
                  <c:v>8.3653322883197074E-5</c:v>
                </c:pt>
                <c:pt idx="2855">
                  <c:v>8.2989559514170524E-5</c:v>
                </c:pt>
                <c:pt idx="2856">
                  <c:v>8.2331062903174662E-5</c:v>
                </c:pt>
                <c:pt idx="2857">
                  <c:v>8.1677791260105137E-5</c:v>
                </c:pt>
                <c:pt idx="2858">
                  <c:v>8.1029703126450034E-5</c:v>
                </c:pt>
                <c:pt idx="2859">
                  <c:v>8.0386757372657048E-5</c:v>
                </c:pt>
                <c:pt idx="2860">
                  <c:v>7.9748913195525379E-5</c:v>
                </c:pt>
                <c:pt idx="2861">
                  <c:v>7.9116130115614063E-5</c:v>
                </c:pt>
                <c:pt idx="2862">
                  <c:v>7.8488367974674424E-5</c:v>
                </c:pt>
                <c:pt idx="2863">
                  <c:v>7.7865586933101487E-5</c:v>
                </c:pt>
                <c:pt idx="2864">
                  <c:v>7.7247747467404433E-5</c:v>
                </c:pt>
                <c:pt idx="2865">
                  <c:v>7.663481036770012E-5</c:v>
                </c:pt>
                <c:pt idx="2866">
                  <c:v>7.602673673522325E-5</c:v>
                </c:pt>
                <c:pt idx="2867">
                  <c:v>7.5423487979858113E-5</c:v>
                </c:pt>
                <c:pt idx="2868">
                  <c:v>7.4825025817689975E-5</c:v>
                </c:pt>
                <c:pt idx="2869">
                  <c:v>7.4231312268575108E-5</c:v>
                </c:pt>
                <c:pt idx="2870">
                  <c:v>7.3642309653730728E-5</c:v>
                </c:pt>
                <c:pt idx="2871">
                  <c:v>7.3057980593343208E-5</c:v>
                </c:pt>
                <c:pt idx="2872">
                  <c:v>7.2478288004196399E-5</c:v>
                </c:pt>
                <c:pt idx="2873">
                  <c:v>7.1903195097318081E-5</c:v>
                </c:pt>
                <c:pt idx="2874">
                  <c:v>7.133266537564541E-5</c:v>
                </c:pt>
                <c:pt idx="2875">
                  <c:v>7.0766662631708123E-5</c:v>
                </c:pt>
                <c:pt idx="2876">
                  <c:v>7.0205150945331263E-5</c:v>
                </c:pt>
                <c:pt idx="2877">
                  <c:v>6.9648094681355456E-5</c:v>
                </c:pt>
                <c:pt idx="2878">
                  <c:v>6.9095458487375373E-5</c:v>
                </c:pt>
                <c:pt idx="2879">
                  <c:v>6.8547207291495932E-5</c:v>
                </c:pt>
                <c:pt idx="2880">
                  <c:v>6.8003306300107083E-5</c:v>
                </c:pt>
                <c:pt idx="2881">
                  <c:v>6.7463720995675057E-5</c:v>
                </c:pt>
                <c:pt idx="2882">
                  <c:v>6.6928417134552086E-5</c:v>
                </c:pt>
                <c:pt idx="2883">
                  <c:v>6.6397360744803504E-5</c:v>
                </c:pt>
                <c:pt idx="2884">
                  <c:v>6.5870518124051114E-5</c:v>
                </c:pt>
                <c:pt idx="2885">
                  <c:v>6.5347855837335106E-5</c:v>
                </c:pt>
                <c:pt idx="2886">
                  <c:v>6.4829340714991443E-5</c:v>
                </c:pt>
                <c:pt idx="2887">
                  <c:v>6.4314939850547507E-5</c:v>
                </c:pt>
                <c:pt idx="2888">
                  <c:v>6.3804620598632828E-5</c:v>
                </c:pt>
                <c:pt idx="2889">
                  <c:v>6.3298350572908501E-5</c:v>
                </c:pt>
                <c:pt idx="2890">
                  <c:v>6.2796097644011379E-5</c:v>
                </c:pt>
                <c:pt idx="2891">
                  <c:v>6.229782993751394E-5</c:v>
                </c:pt>
                <c:pt idx="2892">
                  <c:v>6.1803515831903468E-5</c:v>
                </c:pt>
                <c:pt idx="2893">
                  <c:v>6.1313123956573779E-5</c:v>
                </c:pt>
                <c:pt idx="2894">
                  <c:v>6.0826623189834762E-5</c:v>
                </c:pt>
                <c:pt idx="2895">
                  <c:v>6.0343982656937437E-5</c:v>
                </c:pt>
                <c:pt idx="2896">
                  <c:v>5.9865171728114419E-5</c:v>
                </c:pt>
                <c:pt idx="2897">
                  <c:v>5.9390160016636218E-5</c:v>
                </c:pt>
                <c:pt idx="2898">
                  <c:v>5.8918917376882386E-5</c:v>
                </c:pt>
                <c:pt idx="2899">
                  <c:v>5.8451413902429068E-5</c:v>
                </c:pt>
                <c:pt idx="2900">
                  <c:v>5.7987619924150451E-5</c:v>
                </c:pt>
                <c:pt idx="2901">
                  <c:v>5.7527506008336082E-5</c:v>
                </c:pt>
                <c:pt idx="2902">
                  <c:v>5.7071042954823051E-5</c:v>
                </c:pt>
                <c:pt idx="2903">
                  <c:v>5.6618201795142776E-5</c:v>
                </c:pt>
                <c:pt idx="2904">
                  <c:v>5.6168953790682354E-5</c:v>
                </c:pt>
                <c:pt idx="2905">
                  <c:v>5.5723270430861334E-5</c:v>
                </c:pt>
                <c:pt idx="2906">
                  <c:v>5.5281123431321365E-5</c:v>
                </c:pt>
                <c:pt idx="2907">
                  <c:v>5.4842484732132316E-5</c:v>
                </c:pt>
                <c:pt idx="2908">
                  <c:v>5.4407326496010535E-5</c:v>
                </c:pt>
                <c:pt idx="2909">
                  <c:v>5.3975621106552994E-5</c:v>
                </c:pt>
                <c:pt idx="2910">
                  <c:v>5.3547341166484109E-5</c:v>
                </c:pt>
                <c:pt idx="2911">
                  <c:v>5.3122459495917522E-5</c:v>
                </c:pt>
                <c:pt idx="2912">
                  <c:v>5.2700949130630529E-5</c:v>
                </c:pt>
                <c:pt idx="2913">
                  <c:v>5.2282783320353363E-5</c:v>
                </c:pt>
                <c:pt idx="2914">
                  <c:v>5.186793552707149E-5</c:v>
                </c:pt>
                <c:pt idx="2915">
                  <c:v>5.1456379423341375E-5</c:v>
                </c:pt>
                <c:pt idx="2916">
                  <c:v>5.1048088890619464E-5</c:v>
                </c:pt>
                <c:pt idx="2917">
                  <c:v>5.0643038017605133E-5</c:v>
                </c:pt>
                <c:pt idx="2918">
                  <c:v>5.0241201098595589E-5</c:v>
                </c:pt>
                <c:pt idx="2919">
                  <c:v>4.9842552631855128E-5</c:v>
                </c:pt>
                <c:pt idx="2920">
                  <c:v>4.9447067317996456E-5</c:v>
                </c:pt>
                <c:pt idx="2921">
                  <c:v>4.9054720058374873E-5</c:v>
                </c:pt>
                <c:pt idx="2922">
                  <c:v>4.8665485953495925E-5</c:v>
                </c:pt>
                <c:pt idx="2923">
                  <c:v>4.8279340301434889E-5</c:v>
                </c:pt>
                <c:pt idx="2924">
                  <c:v>4.7896258596269564E-5</c:v>
                </c:pt>
                <c:pt idx="2925">
                  <c:v>4.7516216526524206E-5</c:v>
                </c:pt>
                <c:pt idx="2926">
                  <c:v>4.7139189973627186E-5</c:v>
                </c:pt>
                <c:pt idx="2927">
                  <c:v>4.6765155010380674E-5</c:v>
                </c:pt>
                <c:pt idx="2928">
                  <c:v>4.6394087899441642E-5</c:v>
                </c:pt>
                <c:pt idx="2929">
                  <c:v>4.6025965091815173E-5</c:v>
                </c:pt>
                <c:pt idx="2930">
                  <c:v>4.5660763225361132E-5</c:v>
                </c:pt>
                <c:pt idx="2931">
                  <c:v>4.5298459123310156E-5</c:v>
                </c:pt>
                <c:pt idx="2932">
                  <c:v>4.4939029792793691E-5</c:v>
                </c:pt>
                <c:pt idx="2933">
                  <c:v>4.4582452423384381E-5</c:v>
                </c:pt>
                <c:pt idx="2934">
                  <c:v>4.4228704385648731E-5</c:v>
                </c:pt>
                <c:pt idx="2935">
                  <c:v>4.3877763229710701E-5</c:v>
                </c:pt>
                <c:pt idx="2936">
                  <c:v>4.3529606683827127E-5</c:v>
                </c:pt>
                <c:pt idx="2937">
                  <c:v>4.3184212652974479E-5</c:v>
                </c:pt>
                <c:pt idx="2938">
                  <c:v>4.284155921744624E-5</c:v>
                </c:pt>
                <c:pt idx="2939">
                  <c:v>4.2501624631461956E-5</c:v>
                </c:pt>
                <c:pt idx="2940">
                  <c:v>4.2164387321787353E-5</c:v>
                </c:pt>
                <c:pt idx="2941">
                  <c:v>4.1829825886365077E-5</c:v>
                </c:pt>
                <c:pt idx="2942">
                  <c:v>4.1497919092956797E-5</c:v>
                </c:pt>
                <c:pt idx="2943">
                  <c:v>4.1168645877794887E-5</c:v>
                </c:pt>
                <c:pt idx="2944">
                  <c:v>4.0841985344246873E-5</c:v>
                </c:pt>
                <c:pt idx="2945">
                  <c:v>4.0517916761488086E-5</c:v>
                </c:pt>
                <c:pt idx="2946">
                  <c:v>4.019641956318692E-5</c:v>
                </c:pt>
                <c:pt idx="2947">
                  <c:v>3.9877473346199115E-5</c:v>
                </c:pt>
                <c:pt idx="2948">
                  <c:v>3.9561057869273158E-5</c:v>
                </c:pt>
                <c:pt idx="2949">
                  <c:v>3.9247153051765576E-5</c:v>
                </c:pt>
                <c:pt idx="2950">
                  <c:v>3.8935738972366662E-5</c:v>
                </c:pt>
                <c:pt idx="2951">
                  <c:v>3.8626795867836152E-5</c:v>
                </c:pt>
                <c:pt idx="2952">
                  <c:v>3.832030413174904E-5</c:v>
                </c:pt>
                <c:pt idx="2953">
                  <c:v>3.8016244313251267E-5</c:v>
                </c:pt>
                <c:pt idx="2954">
                  <c:v>3.7714597115825276E-5</c:v>
                </c:pt>
                <c:pt idx="2955">
                  <c:v>3.7415343396065435E-5</c:v>
                </c:pt>
                <c:pt idx="2956">
                  <c:v>3.7118464162463096E-5</c:v>
                </c:pt>
                <c:pt idx="2957">
                  <c:v>3.6823940574201657E-5</c:v>
                </c:pt>
                <c:pt idx="2958">
                  <c:v>3.6531753939960159E-5</c:v>
                </c:pt>
                <c:pt idx="2959">
                  <c:v>3.6241885716727914E-5</c:v>
                </c:pt>
                <c:pt idx="2960">
                  <c:v>3.5954317508627085E-5</c:v>
                </c:pt>
                <c:pt idx="2961">
                  <c:v>3.5669031065745544E-5</c:v>
                </c:pt>
                <c:pt idx="2962">
                  <c:v>3.5386008282978615E-5</c:v>
                </c:pt>
                <c:pt idx="2963">
                  <c:v>3.5105231198880025E-5</c:v>
                </c:pt>
                <c:pt idx="2964">
                  <c:v>3.4826681994522001E-5</c:v>
                </c:pt>
                <c:pt idx="2965">
                  <c:v>3.4550342992364673E-5</c:v>
                </c:pt>
                <c:pt idx="2966">
                  <c:v>3.4276196655133748E-5</c:v>
                </c:pt>
                <c:pt idx="2967">
                  <c:v>3.4004225584707952E-5</c:v>
                </c:pt>
                <c:pt idx="2968">
                  <c:v>3.3734412521014709E-5</c:v>
                </c:pt>
                <c:pt idx="2969">
                  <c:v>3.3466740340934792E-5</c:v>
                </c:pt>
                <c:pt idx="2970">
                  <c:v>3.3201192057215803E-5</c:v>
                </c:pt>
                <c:pt idx="2971">
                  <c:v>3.2937750817393718E-5</c:v>
                </c:pt>
                <c:pt idx="2972">
                  <c:v>3.2676399902723813E-5</c:v>
                </c:pt>
                <c:pt idx="2973">
                  <c:v>3.2417122727119386E-5</c:v>
                </c:pt>
                <c:pt idx="2974">
                  <c:v>3.2159902836099177E-5</c:v>
                </c:pt>
                <c:pt idx="2975">
                  <c:v>3.190472390574329E-5</c:v>
                </c:pt>
                <c:pt idx="2976">
                  <c:v>3.1651569741657084E-5</c:v>
                </c:pt>
                <c:pt idx="2977">
                  <c:v>3.1400424277943396E-5</c:v>
                </c:pt>
                <c:pt idx="2978">
                  <c:v>3.1151271576183037E-5</c:v>
                </c:pt>
                <c:pt idx="2979">
                  <c:v>3.0904095824423233E-5</c:v>
                </c:pt>
                <c:pt idx="2980">
                  <c:v>3.0658881336174211E-5</c:v>
                </c:pt>
                <c:pt idx="2981">
                  <c:v>3.0415612549413806E-5</c:v>
                </c:pt>
                <c:pt idx="2982">
                  <c:v>3.0174274025599418E-5</c:v>
                </c:pt>
                <c:pt idx="2983">
                  <c:v>2.9934850448688768E-5</c:v>
                </c:pt>
                <c:pt idx="2984">
                  <c:v>2.9697326624167651E-5</c:v>
                </c:pt>
                <c:pt idx="2985">
                  <c:v>2.9461687478085488E-5</c:v>
                </c:pt>
                <c:pt idx="2986">
                  <c:v>2.9227918056099003E-5</c:v>
                </c:pt>
                <c:pt idx="2987">
                  <c:v>2.8996003522522987E-5</c:v>
                </c:pt>
                <c:pt idx="2988">
                  <c:v>2.8765929159388786E-5</c:v>
                </c:pt>
                <c:pt idx="2989">
                  <c:v>2.8537680365510429E-5</c:v>
                </c:pt>
                <c:pt idx="2990">
                  <c:v>2.831124265555775E-5</c:v>
                </c:pt>
                <c:pt idx="2991">
                  <c:v>2.8086601659137139E-5</c:v>
                </c:pt>
                <c:pt idx="2992">
                  <c:v>2.7863743119879899E-5</c:v>
                </c:pt>
                <c:pt idx="2993">
                  <c:v>2.7642652894536856E-5</c:v>
                </c:pt>
                <c:pt idx="2994">
                  <c:v>2.742331695208162E-5</c:v>
                </c:pt>
                <c:pt idx="2995">
                  <c:v>2.7205721372819282E-5</c:v>
                </c:pt>
                <c:pt idx="2996">
                  <c:v>2.6989852347503607E-5</c:v>
                </c:pt>
                <c:pt idx="2997">
                  <c:v>2.6775696176460467E-5</c:v>
                </c:pt>
                <c:pt idx="2998">
                  <c:v>2.6563239268718404E-5</c:v>
                </c:pt>
                <c:pt idx="2999">
                  <c:v>2.6352468141146136E-5</c:v>
                </c:pt>
                <c:pt idx="3000">
                  <c:v>2.6143369417596997E-5</c:v>
                </c:pt>
                <c:pt idx="3001">
                  <c:v>2.5935929828059663E-5</c:v>
                </c:pt>
                <c:pt idx="3002">
                  <c:v>2.5730136207816496E-5</c:v>
                </c:pt>
                <c:pt idx="3003">
                  <c:v>2.5525975496607808E-5</c:v>
                </c:pt>
                <c:pt idx="3004">
                  <c:v>2.5323434737802887E-5</c:v>
                </c:pt>
                <c:pt idx="3005">
                  <c:v>2.5122501077578197E-5</c:v>
                </c:pt>
                <c:pt idx="3006">
                  <c:v>2.4923161764101031E-5</c:v>
                </c:pt>
                <c:pt idx="3007">
                  <c:v>2.4725404146720706E-5</c:v>
                </c:pt>
                <c:pt idx="3008">
                  <c:v>2.4529215675165619E-5</c:v>
                </c:pt>
                <c:pt idx="3009">
                  <c:v>2.4334583898746409E-5</c:v>
                </c:pt>
                <c:pt idx="3010">
                  <c:v>2.4141496465566569E-5</c:v>
                </c:pt>
                <c:pt idx="3011">
                  <c:v>2.3949941121737667E-5</c:v>
                </c:pt>
                <c:pt idx="3012">
                  <c:v>2.3759905710602319E-5</c:v>
                </c:pt>
                <c:pt idx="3013">
                  <c:v>2.3571378171962463E-5</c:v>
                </c:pt>
                <c:pt idx="3014">
                  <c:v>2.3384346541313899E-5</c:v>
                </c:pt>
                <c:pt idx="3015">
                  <c:v>2.3198798949087153E-5</c:v>
                </c:pt>
                <c:pt idx="3016">
                  <c:v>2.3014723619894216E-5</c:v>
                </c:pt>
                <c:pt idx="3017">
                  <c:v>2.2832108871781017E-5</c:v>
                </c:pt>
                <c:pt idx="3018">
                  <c:v>2.2650943115486208E-5</c:v>
                </c:pt>
                <c:pt idx="3019">
                  <c:v>2.2471214853705745E-5</c:v>
                </c:pt>
                <c:pt idx="3020">
                  <c:v>2.2292912680363119E-5</c:v>
                </c:pt>
                <c:pt idx="3021">
                  <c:v>2.2116025279885396E-5</c:v>
                </c:pt>
                <c:pt idx="3022">
                  <c:v>2.1940541426485548E-5</c:v>
                </c:pt>
                <c:pt idx="3023">
                  <c:v>2.1766449983449382E-5</c:v>
                </c:pt>
                <c:pt idx="3024">
                  <c:v>2.1593739902429301E-5</c:v>
                </c:pt>
                <c:pt idx="3025">
                  <c:v>2.1422400222742818E-5</c:v>
                </c:pt>
                <c:pt idx="3026">
                  <c:v>2.1252420070677257E-5</c:v>
                </c:pt>
                <c:pt idx="3027">
                  <c:v>2.1083788658799336E-5</c:v>
                </c:pt>
                <c:pt idx="3028">
                  <c:v>2.0916495285270785E-5</c:v>
                </c:pt>
                <c:pt idx="3029">
                  <c:v>2.0750529333169134E-5</c:v>
                </c:pt>
                <c:pt idx="3030">
                  <c:v>2.0585880269814028E-5</c:v>
                </c:pt>
                <c:pt idx="3031">
                  <c:v>2.0422537646098481E-5</c:v>
                </c:pt>
                <c:pt idx="3032">
                  <c:v>2.0260491095826141E-5</c:v>
                </c:pt>
                <c:pt idx="3033">
                  <c:v>2.0099730335053168E-5</c:v>
                </c:pt>
                <c:pt idx="3034">
                  <c:v>1.9940245161435575E-5</c:v>
                </c:pt>
                <c:pt idx="3035">
                  <c:v>1.9782025453581948E-5</c:v>
                </c:pt>
                <c:pt idx="3036">
                  <c:v>1.9625061170410946E-5</c:v>
                </c:pt>
                <c:pt idx="3037">
                  <c:v>1.9469342350514114E-5</c:v>
                </c:pt>
                <c:pt idx="3038">
                  <c:v>1.9314859111523768E-5</c:v>
                </c:pt>
                <c:pt idx="3039">
                  <c:v>1.9161601649485679E-5</c:v>
                </c:pt>
                <c:pt idx="3040">
                  <c:v>1.9009560238236991E-5</c:v>
                </c:pt>
                <c:pt idx="3041">
                  <c:v>1.8858725228789035E-5</c:v>
                </c:pt>
                <c:pt idx="3042">
                  <c:v>1.8709087048714821E-5</c:v>
                </c:pt>
                <c:pt idx="3043">
                  <c:v>1.8560636201541639E-5</c:v>
                </c:pt>
                <c:pt idx="3044">
                  <c:v>1.8413363266148412E-5</c:v>
                </c:pt>
                <c:pt idx="3045">
                  <c:v>1.8267258896167708E-5</c:v>
                </c:pt>
                <c:pt idx="3046">
                  <c:v>1.8122313819392612E-5</c:v>
                </c:pt>
                <c:pt idx="3047">
                  <c:v>1.7978518837188419E-5</c:v>
                </c:pt>
                <c:pt idx="3048">
                  <c:v>1.7835864823908658E-5</c:v>
                </c:pt>
                <c:pt idx="3049">
                  <c:v>1.7694342726316125E-5</c:v>
                </c:pt>
                <c:pt idx="3050">
                  <c:v>1.755394356300824E-5</c:v>
                </c:pt>
                <c:pt idx="3051">
                  <c:v>1.7414658423847087E-5</c:v>
                </c:pt>
                <c:pt idx="3052">
                  <c:v>1.7276478469393946E-5</c:v>
                </c:pt>
                <c:pt idx="3053">
                  <c:v>1.7139394930348301E-5</c:v>
                </c:pt>
                <c:pt idx="3054">
                  <c:v>1.7003399106991423E-5</c:v>
                </c:pt>
                <c:pt idx="3055">
                  <c:v>1.6868482368634096E-5</c:v>
                </c:pt>
                <c:pt idx="3056">
                  <c:v>1.6734636153068936E-5</c:v>
                </c:pt>
                <c:pt idx="3057">
                  <c:v>1.6601851966027168E-5</c:v>
                </c:pt>
                <c:pt idx="3058">
                  <c:v>1.6470121380639267E-5</c:v>
                </c:pt>
                <c:pt idx="3059">
                  <c:v>1.6339436036900435E-5</c:v>
                </c:pt>
                <c:pt idx="3060">
                  <c:v>1.6209787641139936E-5</c:v>
                </c:pt>
                <c:pt idx="3061">
                  <c:v>1.608116796549468E-5</c:v>
                </c:pt>
                <c:pt idx="3062">
                  <c:v>1.5953568847387246E-5</c:v>
                </c:pt>
                <c:pt idx="3063">
                  <c:v>1.5826982189007613E-5</c:v>
                </c:pt>
                <c:pt idx="3064">
                  <c:v>1.5701399956799539E-5</c:v>
                </c:pt>
                <c:pt idx="3065">
                  <c:v>1.5576814180950481E-5</c:v>
                </c:pt>
                <c:pt idx="3066">
                  <c:v>1.5453216954885934E-5</c:v>
                </c:pt>
                <c:pt idx="3067">
                  <c:v>1.5330600434767675E-5</c:v>
                </c:pt>
                <c:pt idx="3068">
                  <c:v>1.5208956838995781E-5</c:v>
                </c:pt>
                <c:pt idx="3069">
                  <c:v>1.5088278447715133E-5</c:v>
                </c:pt>
                <c:pt idx="3070">
                  <c:v>1.496855760232509E-5</c:v>
                </c:pt>
                <c:pt idx="3071">
                  <c:v>1.4849786704993751E-5</c:v>
                </c:pt>
                <c:pt idx="3072">
                  <c:v>1.4731958218175728E-5</c:v>
                </c:pt>
                <c:pt idx="3073">
                  <c:v>1.4615064664133594E-5</c:v>
                </c:pt>
                <c:pt idx="3074">
                  <c:v>1.4499098624463564E-5</c:v>
                </c:pt>
                <c:pt idx="3075">
                  <c:v>1.4384052739624584E-5</c:v>
                </c:pt>
                <c:pt idx="3076">
                  <c:v>1.4269919708471282E-5</c:v>
                </c:pt>
                <c:pt idx="3077">
                  <c:v>1.4156692287790626E-5</c:v>
                </c:pt>
                <c:pt idx="3078">
                  <c:v>1.4044363291842298E-5</c:v>
                </c:pt>
                <c:pt idx="3079">
                  <c:v>1.3932925591902536E-5</c:v>
                </c:pt>
                <c:pt idx="3080">
                  <c:v>1.3822372115811854E-5</c:v>
                </c:pt>
                <c:pt idx="3081">
                  <c:v>1.3712695847526167E-5</c:v>
                </c:pt>
                <c:pt idx="3082">
                  <c:v>1.3603889826671558E-5</c:v>
                </c:pt>
                <c:pt idx="3083">
                  <c:v>1.34959471481025E-5</c:v>
                </c:pt>
                <c:pt idx="3084">
                  <c:v>1.3388860961463714E-5</c:v>
                </c:pt>
                <c:pt idx="3085">
                  <c:v>1.3282624470755333E-5</c:v>
                </c:pt>
                <c:pt idx="3086">
                  <c:v>1.317723093390168E-5</c:v>
                </c:pt>
                <c:pt idx="3087">
                  <c:v>1.3072673662323419E-5</c:v>
                </c:pt>
                <c:pt idx="3088">
                  <c:v>1.296894602051292E-5</c:v>
                </c:pt>
                <c:pt idx="3089">
                  <c:v>1.2866041425613392E-5</c:v>
                </c:pt>
                <c:pt idx="3090">
                  <c:v>1.2763953347000897E-5</c:v>
                </c:pt>
                <c:pt idx="3091">
                  <c:v>1.2662675305870016E-5</c:v>
                </c:pt>
                <c:pt idx="3092">
                  <c:v>1.2562200874822641E-5</c:v>
                </c:pt>
                <c:pt idx="3093">
                  <c:v>1.2462523677460171E-5</c:v>
                </c:pt>
                <c:pt idx="3094">
                  <c:v>1.2363637387978606E-5</c:v>
                </c:pt>
                <c:pt idx="3095">
                  <c:v>1.226553573076744E-5</c:v>
                </c:pt>
                <c:pt idx="3096">
                  <c:v>1.2168212480011019E-5</c:v>
                </c:pt>
                <c:pt idx="3097">
                  <c:v>1.2071661459293802E-5</c:v>
                </c:pt>
                <c:pt idx="3098">
                  <c:v>1.1975876541208104E-5</c:v>
                </c:pt>
                <c:pt idx="3099">
                  <c:v>1.188085164696532E-5</c:v>
                </c:pt>
                <c:pt idx="3100">
                  <c:v>1.1786580746010165E-5</c:v>
                </c:pt>
                <c:pt idx="3101">
                  <c:v>1.1693057855637984E-5</c:v>
                </c:pt>
                <c:pt idx="3102">
                  <c:v>1.1600277040615089E-5</c:v>
                </c:pt>
                <c:pt idx="3103">
                  <c:v>1.1508232412801905E-5</c:v>
                </c:pt>
                <c:pt idx="3104">
                  <c:v>1.1416918130779602E-5</c:v>
                </c:pt>
                <c:pt idx="3105">
                  <c:v>1.132632839947912E-5</c:v>
                </c:pt>
                <c:pt idx="3106">
                  <c:v>1.1236457469813438E-5</c:v>
                </c:pt>
                <c:pt idx="3107">
                  <c:v>1.1147299638312863E-5</c:v>
                </c:pt>
                <c:pt idx="3108">
                  <c:v>1.1058849246762933E-5</c:v>
                </c:pt>
                <c:pt idx="3109">
                  <c:v>1.0971100681845364E-5</c:v>
                </c:pt>
                <c:pt idx="3110">
                  <c:v>1.088404837478188E-5</c:v>
                </c:pt>
                <c:pt idx="3111">
                  <c:v>1.0797686800980699E-5</c:v>
                </c:pt>
                <c:pt idx="3112">
                  <c:v>1.0712010479686007E-5</c:v>
                </c:pt>
                <c:pt idx="3113">
                  <c:v>1.0627013973630067E-5</c:v>
                </c:pt>
                <c:pt idx="3114">
                  <c:v>1.054269188868822E-5</c:v>
                </c:pt>
                <c:pt idx="3115">
                  <c:v>1.0459038873536461E-5</c:v>
                </c:pt>
                <c:pt idx="3116">
                  <c:v>1.0376049619312008E-5</c:v>
                </c:pt>
                <c:pt idx="3117">
                  <c:v>1.0293718859276133E-5</c:v>
                </c:pt>
                <c:pt idx="3118">
                  <c:v>1.0212041368480205E-5</c:v>
                </c:pt>
                <c:pt idx="3119">
                  <c:v>1.0131011963433809E-5</c:v>
                </c:pt>
                <c:pt idx="3120">
                  <c:v>1.0050625501776055E-5</c:v>
                </c:pt>
                <c:pt idx="3121">
                  <c:v>9.9708768819490352E-6</c:v>
                </c:pt>
                <c:pt idx="3122">
                  <c:v>9.8917610428741048E-6</c:v>
                </c:pt>
                <c:pt idx="3123">
                  <c:v>9.8132729636308066E-6</c:v>
                </c:pt>
                <c:pt idx="3124">
                  <c:v>9.7354076631381074E-6</c:v>
                </c:pt>
                <c:pt idx="3125">
                  <c:v>9.6581601998382715E-6</c:v>
                </c:pt>
                <c:pt idx="3126">
                  <c:v>9.5815256713833689E-6</c:v>
                </c:pt>
                <c:pt idx="3127">
                  <c:v>9.5054992143240619E-6</c:v>
                </c:pt>
                <c:pt idx="3128">
                  <c:v>9.4300760038009391E-6</c:v>
                </c:pt>
                <c:pt idx="3129">
                  <c:v>9.355251253238478E-6</c:v>
                </c:pt>
                <c:pt idx="3130">
                  <c:v>9.2810202140410527E-6</c:v>
                </c:pt>
                <c:pt idx="3131">
                  <c:v>9.207378175291721E-6</c:v>
                </c:pt>
                <c:pt idx="3132">
                  <c:v>9.1343204634532585E-6</c:v>
                </c:pt>
                <c:pt idx="3133">
                  <c:v>9.0618424420714623E-6</c:v>
                </c:pt>
                <c:pt idx="3134">
                  <c:v>8.9899395114809876E-6</c:v>
                </c:pt>
                <c:pt idx="3135">
                  <c:v>8.9186071085133642E-6</c:v>
                </c:pt>
                <c:pt idx="3136">
                  <c:v>8.8478407062075767E-6</c:v>
                </c:pt>
                <c:pt idx="3137">
                  <c:v>8.7776358135225632E-6</c:v>
                </c:pt>
                <c:pt idx="3138">
                  <c:v>8.7079879750523005E-6</c:v>
                </c:pt>
                <c:pt idx="3139">
                  <c:v>8.6388927707430506E-6</c:v>
                </c:pt>
                <c:pt idx="3140">
                  <c:v>8.5703458156128815E-6</c:v>
                </c:pt>
                <c:pt idx="3141">
                  <c:v>8.5023427594732692E-6</c:v>
                </c:pt>
                <c:pt idx="3142">
                  <c:v>8.4348792866531208E-6</c:v>
                </c:pt>
                <c:pt idx="3143">
                  <c:v>8.367951115724934E-6</c:v>
                </c:pt>
                <c:pt idx="3144">
                  <c:v>8.3015539992328942E-6</c:v>
                </c:pt>
                <c:pt idx="3145">
                  <c:v>8.2356837234235488E-6</c:v>
                </c:pt>
                <c:pt idx="3146">
                  <c:v>8.170336107978236E-6</c:v>
                </c:pt>
                <c:pt idx="3147">
                  <c:v>8.1055070057478196E-6</c:v>
                </c:pt>
                <c:pt idx="3148">
                  <c:v>8.0411923024895296E-6</c:v>
                </c:pt>
                <c:pt idx="3149">
                  <c:v>7.9773879166058944E-6</c:v>
                </c:pt>
                <c:pt idx="3150">
                  <c:v>7.914089798885588E-6</c:v>
                </c:pt>
                <c:pt idx="3151">
                  <c:v>7.8512939322465604E-6</c:v>
                </c:pt>
                <c:pt idx="3152">
                  <c:v>7.7889963314810739E-6</c:v>
                </c:pt>
                <c:pt idx="3153">
                  <c:v>7.727193043002789E-6</c:v>
                </c:pt>
                <c:pt idx="3154">
                  <c:v>7.6658801445958433E-6</c:v>
                </c:pt>
                <c:pt idx="3155">
                  <c:v>7.6050537451659868E-6</c:v>
                </c:pt>
                <c:pt idx="3156">
                  <c:v>7.5447099844935633E-6</c:v>
                </c:pt>
                <c:pt idx="3157">
                  <c:v>7.4848450329885719E-6</c:v>
                </c:pt>
                <c:pt idx="3158">
                  <c:v>7.4254550914476579E-6</c:v>
                </c:pt>
                <c:pt idx="3159">
                  <c:v>7.3665363908129557E-6</c:v>
                </c:pt>
                <c:pt idx="3160">
                  <c:v>7.3080851919329379E-6</c:v>
                </c:pt>
                <c:pt idx="3161">
                  <c:v>7.2500977853250584E-6</c:v>
                </c:pt>
                <c:pt idx="3162">
                  <c:v>7.1925704909403835E-6</c:v>
                </c:pt>
                <c:pt idx="3163">
                  <c:v>7.1354996579300587E-6</c:v>
                </c:pt>
                <c:pt idx="3164">
                  <c:v>7.0788816644135754E-6</c:v>
                </c:pt>
                <c:pt idx="3165">
                  <c:v>7.0227129172489107E-6</c:v>
                </c:pt>
                <c:pt idx="3166">
                  <c:v>6.9669898518045704E-6</c:v>
                </c:pt>
                <c:pt idx="3167">
                  <c:v>6.9117089317332609E-6</c:v>
                </c:pt>
                <c:pt idx="3168">
                  <c:v>6.8568666487475325E-6</c:v>
                </c:pt>
                <c:pt idx="3169">
                  <c:v>6.8024595223971373E-6</c:v>
                </c:pt>
                <c:pt idx="3170">
                  <c:v>6.7484840998481001E-6</c:v>
                </c:pt>
                <c:pt idx="3171">
                  <c:v>6.6949369556636431E-6</c:v>
                </c:pt>
                <c:pt idx="3172">
                  <c:v>6.6418146915867589E-6</c:v>
                </c:pt>
                <c:pt idx="3173">
                  <c:v>6.5891139363245821E-6</c:v>
                </c:pt>
                <c:pt idx="3174">
                  <c:v>6.536831345334392E-6</c:v>
                </c:pt>
                <c:pt idx="3175">
                  <c:v>6.484963600611395E-6</c:v>
                </c:pt>
                <c:pt idx="3176">
                  <c:v>6.4335074104781644E-6</c:v>
                </c:pt>
                <c:pt idx="3177">
                  <c:v>6.3824595093756852E-6</c:v>
                </c:pt>
                <c:pt idx="3178">
                  <c:v>6.3318166576561853E-6</c:v>
                </c:pt>
                <c:pt idx="3179">
                  <c:v>6.2815756413774804E-6</c:v>
                </c:pt>
                <c:pt idx="3180">
                  <c:v>6.2317332720990287E-6</c:v>
                </c:pt>
                <c:pt idx="3181">
                  <c:v>6.1822863866795758E-6</c:v>
                </c:pt>
                <c:pt idx="3182">
                  <c:v>6.1332318470764363E-6</c:v>
                </c:pt>
                <c:pt idx="3183">
                  <c:v>6.0845665401463193E-6</c:v>
                </c:pt>
                <c:pt idx="3184">
                  <c:v>6.0362873774477759E-6</c:v>
                </c:pt>
                <c:pt idx="3185">
                  <c:v>5.9883912950451795E-6</c:v>
                </c:pt>
                <c:pt idx="3186">
                  <c:v>5.9408752533142654E-6</c:v>
                </c:pt>
                <c:pt idx="3187">
                  <c:v>5.8937362367493029E-6</c:v>
                </c:pt>
                <c:pt idx="3188">
                  <c:v>5.8469712537716545E-6</c:v>
                </c:pt>
                <c:pt idx="3189">
                  <c:v>5.8005773365399013E-6</c:v>
                </c:pt>
                <c:pt idx="3190">
                  <c:v>5.7545515407615892E-6</c:v>
                </c:pt>
                <c:pt idx="3191">
                  <c:v>5.7088909455062887E-6</c:v>
                </c:pt>
                <c:pt idx="3192">
                  <c:v>5.6635926530202388E-6</c:v>
                </c:pt>
                <c:pt idx="3193">
                  <c:v>5.6186537885424972E-6</c:v>
                </c:pt>
                <c:pt idx="3194">
                  <c:v>5.5740715001224311E-6</c:v>
                </c:pt>
                <c:pt idx="3195">
                  <c:v>5.5298429584387853E-6</c:v>
                </c:pt>
                <c:pt idx="3196">
                  <c:v>5.4859653566200931E-6</c:v>
                </c:pt>
                <c:pt idx="3197">
                  <c:v>5.4424359100665342E-6</c:v>
                </c:pt>
                <c:pt idx="3198">
                  <c:v>5.3992518562732443E-6</c:v>
                </c:pt>
                <c:pt idx="3199">
                  <c:v>5.3564104546549844E-6</c:v>
                </c:pt>
                <c:pt idx="3200">
                  <c:v>5.3139089863722009E-6</c:v>
                </c:pt>
                <c:pt idx="3201">
                  <c:v>5.2717447541585241E-6</c:v>
                </c:pt>
                <c:pt idx="3202">
                  <c:v>5.2299150821495182E-6</c:v>
                </c:pt>
                <c:pt idx="3203">
                  <c:v>5.1884173157129599E-6</c:v>
                </c:pt>
                <c:pt idx="3204">
                  <c:v>5.1472488212802819E-6</c:v>
                </c:pt>
                <c:pt idx="3205">
                  <c:v>5.1064069861794817E-6</c:v>
                </c:pt>
                <c:pt idx="3206">
                  <c:v>5.0658892184692983E-6</c:v>
                </c:pt>
                <c:pt idx="3207">
                  <c:v>5.0256929467747519E-6</c:v>
                </c:pt>
                <c:pt idx="3208">
                  <c:v>4.9858156201238948E-6</c:v>
                </c:pt>
                <c:pt idx="3209">
                  <c:v>4.9462547077859836E-6</c:v>
                </c:pt>
                <c:pt idx="3210">
                  <c:v>4.9070076991108367E-6</c:v>
                </c:pt>
                <c:pt idx="3211">
                  <c:v>4.8680721033694929E-6</c:v>
                </c:pt>
                <c:pt idx="3212">
                  <c:v>4.8294454495961908E-6</c:v>
                </c:pt>
                <c:pt idx="3213">
                  <c:v>4.7911252864315017E-6</c:v>
                </c:pt>
                <c:pt idx="3214">
                  <c:v>4.7531091819667835E-6</c:v>
                </c:pt>
                <c:pt idx="3215">
                  <c:v>4.7153947235898342E-6</c:v>
                </c:pt>
                <c:pt idx="3216">
                  <c:v>4.6779795178317813E-6</c:v>
                </c:pt>
                <c:pt idx="3217">
                  <c:v>4.6408611902152344E-6</c:v>
                </c:pt>
                <c:pt idx="3218">
                  <c:v>4.604037385103487E-6</c:v>
                </c:pt>
                <c:pt idx="3219">
                  <c:v>4.5675057655511342E-6</c:v>
                </c:pt>
                <c:pt idx="3220">
                  <c:v>4.5312640131556931E-6</c:v>
                </c:pt>
                <c:pt idx="3221">
                  <c:v>4.4953098279104776E-6</c:v>
                </c:pt>
                <c:pt idx="3222">
                  <c:v>4.4596409280586865E-6</c:v>
                </c:pt>
                <c:pt idx="3223">
                  <c:v>4.4242550499485024E-6</c:v>
                </c:pt>
                <c:pt idx="3224">
                  <c:v>4.3891499478895532E-6</c:v>
                </c:pt>
                <c:pt idx="3225">
                  <c:v>4.3543233940102736E-6</c:v>
                </c:pt>
                <c:pt idx="3226">
                  <c:v>4.3197731781165895E-6</c:v>
                </c:pt>
                <c:pt idx="3227">
                  <c:v>4.2854971075516536E-6</c:v>
                </c:pt>
                <c:pt idx="3228">
                  <c:v>4.2514930070566542E-6</c:v>
                </c:pt>
                <c:pt idx="3229">
                  <c:v>4.2177587186327946E-6</c:v>
                </c:pt>
                <c:pt idx="3230">
                  <c:v>4.1842921014043548E-6</c:v>
                </c:pt>
                <c:pt idx="3231">
                  <c:v>4.1510910314827589E-6</c:v>
                </c:pt>
                <c:pt idx="3232">
                  <c:v>4.1181534018318876E-6</c:v>
                </c:pt>
                <c:pt idx="3233">
                  <c:v>4.0854771221342648E-6</c:v>
                </c:pt>
                <c:pt idx="3234">
                  <c:v>4.0530601186584518E-6</c:v>
                </c:pt>
                <c:pt idx="3235">
                  <c:v>4.0209003341274374E-6</c:v>
                </c:pt>
                <c:pt idx="3236">
                  <c:v>3.9889957275880718E-6</c:v>
                </c:pt>
                <c:pt idx="3237">
                  <c:v>3.9573442742815221E-6</c:v>
                </c:pt>
                <c:pt idx="3238">
                  <c:v>3.9259439655148039E-6</c:v>
                </c:pt>
                <c:pt idx="3239">
                  <c:v>3.8947928085333077E-6</c:v>
                </c:pt>
                <c:pt idx="3240">
                  <c:v>3.8638888263942916E-6</c:v>
                </c:pt>
                <c:pt idx="3241">
                  <c:v>3.8332300578414731E-6</c:v>
                </c:pt>
                <c:pt idx="3242">
                  <c:v>3.8028145571805082E-6</c:v>
                </c:pt>
                <c:pt idx="3243">
                  <c:v>3.7726403941555558E-6</c:v>
                </c:pt>
                <c:pt idx="3244">
                  <c:v>3.7427056538267633E-6</c:v>
                </c:pt>
                <c:pt idx="3245">
                  <c:v>3.7130084364487186E-6</c:v>
                </c:pt>
                <c:pt idx="3246">
                  <c:v>3.6835468573499309E-6</c:v>
                </c:pt>
                <c:pt idx="3247">
                  <c:v>3.6543190468131666E-6</c:v>
                </c:pt>
                <c:pt idx="3248">
                  <c:v>3.625323149956846E-6</c:v>
                </c:pt>
                <c:pt idx="3249">
                  <c:v>3.5965573266172943E-6</c:v>
                </c:pt>
                <c:pt idx="3250">
                  <c:v>3.5680197512319813E-6</c:v>
                </c:pt>
                <c:pt idx="3251">
                  <c:v>3.539708612723622E-6</c:v>
                </c:pt>
                <c:pt idx="3252">
                  <c:v>3.5116221143853156E-6</c:v>
                </c:pt>
                <c:pt idx="3253">
                  <c:v>3.483758473766448E-6</c:v>
                </c:pt>
                <c:pt idx="3254">
                  <c:v>3.4561159225596061E-6</c:v>
                </c:pt>
                <c:pt idx="3255">
                  <c:v>3.4286927064883648E-6</c:v>
                </c:pt>
                <c:pt idx="3256">
                  <c:v>3.4014870851959238E-6</c:v>
                </c:pt>
                <c:pt idx="3257">
                  <c:v>3.3744973321346877E-6</c:v>
                </c:pt>
                <c:pt idx="3258">
                  <c:v>3.3477217344566969E-6</c:v>
                </c:pt>
                <c:pt idx="3259">
                  <c:v>3.3211585929048847E-6</c:v>
                </c:pt>
                <c:pt idx="3260">
                  <c:v>3.294806221705297E-6</c:v>
                </c:pt>
                <c:pt idx="3261">
                  <c:v>3.268662948460057E-6</c:v>
                </c:pt>
                <c:pt idx="3262">
                  <c:v>3.242727114041252E-6</c:v>
                </c:pt>
                <c:pt idx="3263">
                  <c:v>3.2169970724856504E-6</c:v>
                </c:pt>
                <c:pt idx="3264">
                  <c:v>3.1914711908902182E-6</c:v>
                </c:pt>
                <c:pt idx="3265">
                  <c:v>3.1661478493085185E-6</c:v>
                </c:pt>
                <c:pt idx="3266">
                  <c:v>3.1410254406478756E-6</c:v>
                </c:pt>
                <c:pt idx="3267">
                  <c:v>3.1161023705674096E-6</c:v>
                </c:pt>
                <c:pt idx="3268">
                  <c:v>3.0913770573768456E-6</c:v>
                </c:pt>
                <c:pt idx="3269">
                  <c:v>3.0668479319361208E-6</c:v>
                </c:pt>
                <c:pt idx="3270">
                  <c:v>3.0425134375558383E-6</c:v>
                </c:pt>
                <c:pt idx="3271">
                  <c:v>3.0183720298984316E-6</c:v>
                </c:pt>
                <c:pt idx="3272">
                  <c:v>2.9944221768801901E-6</c:v>
                </c:pt>
                <c:pt idx="3273">
                  <c:v>2.9706623585740099E-6</c:v>
                </c:pt>
                <c:pt idx="3274">
                  <c:v>2.9470910671129489E-6</c:v>
                </c:pt>
                <c:pt idx="3275">
                  <c:v>2.9237068065945019E-6</c:v>
                </c:pt>
                <c:pt idx="3276">
                  <c:v>2.9005080929857199E-6</c:v>
                </c:pt>
                <c:pt idx="3277">
                  <c:v>2.8774934540289805E-6</c:v>
                </c:pt>
                <c:pt idx="3278">
                  <c:v>2.8546614291485756E-6</c:v>
                </c:pt>
                <c:pt idx="3279">
                  <c:v>2.8320105693580246E-6</c:v>
                </c:pt>
                <c:pt idx="3280">
                  <c:v>2.8095394371680985E-6</c:v>
                </c:pt>
                <c:pt idx="3281">
                  <c:v>2.7872466064956037E-6</c:v>
                </c:pt>
                <c:pt idx="3282">
                  <c:v>2.7651306625728789E-6</c:v>
                </c:pt>
                <c:pt idx="3283">
                  <c:v>2.7431902018580077E-6</c:v>
                </c:pt>
                <c:pt idx="3284">
                  <c:v>2.7214238319457462E-6</c:v>
                </c:pt>
                <c:pt idx="3285">
                  <c:v>2.6998301714791672E-6</c:v>
                </c:pt>
                <c:pt idx="3286">
                  <c:v>2.6784078500619816E-6</c:v>
                </c:pt>
                <c:pt idx="3287">
                  <c:v>2.6571555081715594E-6</c:v>
                </c:pt>
                <c:pt idx="3288">
                  <c:v>2.6360717970726773E-6</c:v>
                </c:pt>
                <c:pt idx="3289">
                  <c:v>2.6151553787319103E-6</c:v>
                </c:pt>
                <c:pt idx="3290">
                  <c:v>2.5944049257327145E-6</c:v>
                </c:pt>
                <c:pt idx="3291">
                  <c:v>2.573819121191186E-6</c:v>
                </c:pt>
                <c:pt idx="3292">
                  <c:v>2.5533966586725009E-6</c:v>
                </c:pt>
                <c:pt idx="3293">
                  <c:v>2.5331362421079687E-6</c:v>
                </c:pt>
                <c:pt idx="3294">
                  <c:v>2.5130365857128222E-6</c:v>
                </c:pt>
                <c:pt idx="3295">
                  <c:v>2.4930964139046015E-6</c:v>
                </c:pt>
                <c:pt idx="3296">
                  <c:v>2.4733144612222089E-6</c:v>
                </c:pt>
                <c:pt idx="3297">
                  <c:v>2.453689472245564E-6</c:v>
                </c:pt>
                <c:pt idx="3298">
                  <c:v>2.4342202015159843E-6</c:v>
                </c:pt>
                <c:pt idx="3299">
                  <c:v>2.4149054134570992E-6</c:v>
                </c:pt>
                <c:pt idx="3300">
                  <c:v>2.3957438822964801E-6</c:v>
                </c:pt>
                <c:pt idx="3301">
                  <c:v>2.3767343919877979E-6</c:v>
                </c:pt>
                <c:pt idx="3302">
                  <c:v>2.3578757361336889E-6</c:v>
                </c:pt>
                <c:pt idx="3303">
                  <c:v>2.339166717909197E-6</c:v>
                </c:pt>
                <c:pt idx="3304">
                  <c:v>2.3206061499857719E-6</c:v>
                </c:pt>
                <c:pt idx="3305">
                  <c:v>2.3021928544559793E-6</c:v>
                </c:pt>
                <c:pt idx="3306">
                  <c:v>2.2839256627587001E-6</c:v>
                </c:pt>
                <c:pt idx="3307">
                  <c:v>2.2658034156049871E-6</c:v>
                </c:pt>
                <c:pt idx="3308">
                  <c:v>2.2478249629045164E-6</c:v>
                </c:pt>
                <c:pt idx="3309">
                  <c:v>2.2299891636925426E-6</c:v>
                </c:pt>
                <c:pt idx="3310">
                  <c:v>2.2122948860575528E-6</c:v>
                </c:pt>
                <c:pt idx="3311">
                  <c:v>2.1947410070693933E-6</c:v>
                </c:pt>
                <c:pt idx="3312">
                  <c:v>2.177326412708012E-6</c:v>
                </c:pt>
                <c:pt idx="3313">
                  <c:v>2.1600499977927653E-6</c:v>
                </c:pt>
                <c:pt idx="3314">
                  <c:v>2.1429106659122866E-6</c:v>
                </c:pt>
                <c:pt idx="3315">
                  <c:v>2.1259073293548793E-6</c:v>
                </c:pt>
                <c:pt idx="3316">
                  <c:v>2.1090389090395201E-6</c:v>
                </c:pt>
                <c:pt idx="3317">
                  <c:v>2.0923043344473525E-6</c:v>
                </c:pt>
                <c:pt idx="3318">
                  <c:v>2.0757025435537583E-6</c:v>
                </c:pt>
                <c:pt idx="3319">
                  <c:v>2.0592324827609621E-6</c:v>
                </c:pt>
                <c:pt idx="3320">
                  <c:v>2.042893106831161E-6</c:v>
                </c:pt>
                <c:pt idx="3321">
                  <c:v>2.0266833788201855E-6</c:v>
                </c:pt>
                <c:pt idx="3322">
                  <c:v>2.0106022700117092E-6</c:v>
                </c:pt>
                <c:pt idx="3323">
                  <c:v>1.9946487598519498E-6</c:v>
                </c:pt>
                <c:pt idx="3324">
                  <c:v>1.9788218358848984E-6</c:v>
                </c:pt>
                <c:pt idx="3325">
                  <c:v>1.9631204936880843E-6</c:v>
                </c:pt>
                <c:pt idx="3326">
                  <c:v>1.9475437368088117E-6</c:v>
                </c:pt>
                <c:pt idx="3327">
                  <c:v>1.932090576700931E-6</c:v>
                </c:pt>
                <c:pt idx="3328">
                  <c:v>1.9167600326621039E-6</c:v>
                </c:pt>
                <c:pt idx="3329">
                  <c:v>1.9015511317715687E-6</c:v>
                </c:pt>
                <c:pt idx="3330">
                  <c:v>1.8864629088283768E-6</c:v>
                </c:pt>
                <c:pt idx="3331">
                  <c:v>1.8714944062901615E-6</c:v>
                </c:pt>
                <c:pt idx="3332">
                  <c:v>1.8566446742123647E-6</c:v>
                </c:pt>
                <c:pt idx="3333">
                  <c:v>1.8419127701879344E-6</c:v>
                </c:pt>
                <c:pt idx="3334">
                  <c:v>1.8272977592875362E-6</c:v>
                </c:pt>
                <c:pt idx="3335">
                  <c:v>1.8127987140002095E-6</c:v>
                </c:pt>
                <c:pt idx="3336">
                  <c:v>1.7984147141745079E-6</c:v>
                </c:pt>
                <c:pt idx="3337">
                  <c:v>1.7841448469601036E-6</c:v>
                </c:pt>
                <c:pt idx="3338">
                  <c:v>1.7699882067498545E-6</c:v>
                </c:pt>
                <c:pt idx="3339">
                  <c:v>1.7559438951223351E-6</c:v>
                </c:pt>
                <c:pt idx="3340">
                  <c:v>1.7420110207848177E-6</c:v>
                </c:pt>
                <c:pt idx="3341">
                  <c:v>1.7281886995167009E-6</c:v>
                </c:pt>
                <c:pt idx="3342">
                  <c:v>1.7144760541134084E-6</c:v>
                </c:pt>
                <c:pt idx="3343">
                  <c:v>1.7008722143307125E-6</c:v>
                </c:pt>
                <c:pt idx="3344">
                  <c:v>1.6873763168294991E-6</c:v>
                </c:pt>
                <c:pt idx="3345">
                  <c:v>1.673987505120996E-6</c:v>
                </c:pt>
                <c:pt idx="3346">
                  <c:v>1.6607049295123927E-6</c:v>
                </c:pt>
                <c:pt idx="3347">
                  <c:v>1.6475277470529341E-6</c:v>
                </c:pt>
                <c:pt idx="3348">
                  <c:v>1.6344551214804296E-6</c:v>
                </c:pt>
                <c:pt idx="3349">
                  <c:v>1.6214862231681525E-6</c:v>
                </c:pt>
                <c:pt idx="3350">
                  <c:v>1.6086202290722267E-6</c:v>
                </c:pt>
                <c:pt idx="3351">
                  <c:v>1.5958563226793662E-6</c:v>
                </c:pt>
                <c:pt idx="3352">
                  <c:v>1.5831936939550693E-6</c:v>
                </c:pt>
                <c:pt idx="3353">
                  <c:v>1.5706315392922128E-6</c:v>
                </c:pt>
                <c:pt idx="3354">
                  <c:v>1.5581690614600387E-6</c:v>
                </c:pt>
                <c:pt idx="3355">
                  <c:v>1.5458054695535781E-6</c:v>
                </c:pt>
                <c:pt idx="3356">
                  <c:v>1.5335399789434452E-6</c:v>
                </c:pt>
                <c:pt idx="3357">
                  <c:v>1.5213718112260524E-6</c:v>
                </c:pt>
                <c:pt idx="3358">
                  <c:v>1.509300194174198E-6</c:v>
                </c:pt>
                <c:pt idx="3359">
                  <c:v>1.4973243616880707E-6</c:v>
                </c:pt>
                <c:pt idx="3360">
                  <c:v>1.4854435537466232E-6</c:v>
                </c:pt>
                <c:pt idx="3361">
                  <c:v>1.4736570163593403E-6</c:v>
                </c:pt>
                <c:pt idx="3362">
                  <c:v>1.4619640015183911E-6</c:v>
                </c:pt>
                <c:pt idx="3363">
                  <c:v>1.4503637671511569E-6</c:v>
                </c:pt>
                <c:pt idx="3364">
                  <c:v>1.4388555770731369E-6</c:v>
                </c:pt>
                <c:pt idx="3365">
                  <c:v>1.4274387009412244E-6</c:v>
                </c:pt>
                <c:pt idx="3366">
                  <c:v>1.4161124142073651E-6</c:v>
                </c:pt>
                <c:pt idx="3367">
                  <c:v>1.4048759980725656E-6</c:v>
                </c:pt>
                <c:pt idx="3368">
                  <c:v>1.3937287394412892E-6</c:v>
                </c:pt>
                <c:pt idx="3369">
                  <c:v>1.3826699308761826E-6</c:v>
                </c:pt>
                <c:pt idx="3370">
                  <c:v>1.3716988705531964E-6</c:v>
                </c:pt>
                <c:pt idx="3371">
                  <c:v>1.3608148622170404E-6</c:v>
                </c:pt>
                <c:pt idx="3372">
                  <c:v>1.3500172151369909E-6</c:v>
                </c:pt>
                <c:pt idx="3373">
                  <c:v>1.3393052440630614E-6</c:v>
                </c:pt>
                <c:pt idx="3374">
                  <c:v>1.3286782691825169E-6</c:v>
                </c:pt>
                <c:pt idx="3375">
                  <c:v>1.3181356160767225E-6</c:v>
                </c:pt>
                <c:pt idx="3376">
                  <c:v>1.3076766156783461E-6</c:v>
                </c:pt>
                <c:pt idx="3377">
                  <c:v>1.2973006042289104E-6</c:v>
                </c:pt>
                <c:pt idx="3378">
                  <c:v>1.2870069232366434E-6</c:v>
                </c:pt>
                <c:pt idx="3379">
                  <c:v>1.2767949194347069E-6</c:v>
                </c:pt>
                <c:pt idx="3380">
                  <c:v>1.2666639447397409E-6</c:v>
                </c:pt>
                <c:pt idx="3381">
                  <c:v>1.2566133562107172E-6</c:v>
                </c:pt>
                <c:pt idx="3382">
                  <c:v>1.2466425160081528E-6</c:v>
                </c:pt>
                <c:pt idx="3383">
                  <c:v>1.236750791353624E-6</c:v>
                </c:pt>
                <c:pt idx="3384">
                  <c:v>1.2269375544896078E-6</c:v>
                </c:pt>
                <c:pt idx="3385">
                  <c:v>1.217202182639645E-6</c:v>
                </c:pt>
                <c:pt idx="3386">
                  <c:v>1.2075440579688157E-6</c:v>
                </c:pt>
                <c:pt idx="3387">
                  <c:v>1.1979625675445313E-6</c:v>
                </c:pt>
                <c:pt idx="3388">
                  <c:v>1.1884571032976314E-6</c:v>
                </c:pt>
                <c:pt idx="3389">
                  <c:v>1.1790270619837973E-6</c:v>
                </c:pt>
                <c:pt idx="3390">
                  <c:v>1.1696718451452689E-6</c:v>
                </c:pt>
                <c:pt idx="3391">
                  <c:v>1.160390859072871E-6</c:v>
                </c:pt>
                <c:pt idx="3392">
                  <c:v>1.1511835147683195E-6</c:v>
                </c:pt>
                <c:pt idx="3393">
                  <c:v>1.1420492279068506E-6</c:v>
                </c:pt>
                <c:pt idx="3394">
                  <c:v>1.1329874188001426E-6</c:v>
                </c:pt>
                <c:pt idx="3395">
                  <c:v>1.1239975123595189E-6</c:v>
                </c:pt>
                <c:pt idx="3396">
                  <c:v>1.115078938059456E-6</c:v>
                </c:pt>
                <c:pt idx="3397">
                  <c:v>1.1062311299013767E-6</c:v>
                </c:pt>
                <c:pt idx="3398">
                  <c:v>1.0974535263777208E-6</c:v>
                </c:pt>
                <c:pt idx="3399">
                  <c:v>1.0887455704363242E-6</c:v>
                </c:pt>
                <c:pt idx="3400">
                  <c:v>1.080106709445059E-6</c:v>
                </c:pt>
                <c:pt idx="3401">
                  <c:v>1.0715363951567646E-6</c:v>
                </c:pt>
                <c:pt idx="3402">
                  <c:v>1.0630340836744488E-6</c:v>
                </c:pt>
                <c:pt idx="3403">
                  <c:v>1.0545992354167823E-6</c:v>
                </c:pt>
                <c:pt idx="3404">
                  <c:v>1.0462313150838355E-6</c:v>
                </c:pt>
                <c:pt idx="3405">
                  <c:v>1.0379297916231289E-6</c:v>
                </c:pt>
              </c:numCache>
            </c:numRef>
          </c:yVal>
        </c:ser>
        <c:ser>
          <c:idx val="5"/>
          <c:order val="4"/>
          <c:tx>
            <c:v>h for a/b = 200 m</c:v>
          </c:tx>
          <c:spPr>
            <a:ln w="3175">
              <a:solidFill>
                <a:srgbClr val="C00000"/>
              </a:solidFill>
              <a:prstDash val="solid"/>
            </a:ln>
          </c:spPr>
          <c:marker>
            <c:symbol val="none"/>
          </c:marker>
          <c:xVal>
            <c:numRef>
              <c:f>'Hydromodel con Hfalda _Coos'!$B$26:$B$3431</c:f>
              <c:numCache>
                <c:formatCode>0.00</c:formatCode>
                <c:ptCount val="3406"/>
                <c:pt idx="0" formatCode="General">
                  <c:v>0</c:v>
                </c:pt>
                <c:pt idx="1">
                  <c:v>6.944444444444451E-3</c:v>
                </c:pt>
                <c:pt idx="2">
                  <c:v>1.3888888888888907E-2</c:v>
                </c:pt>
                <c:pt idx="3">
                  <c:v>2.083333333333336E-2</c:v>
                </c:pt>
                <c:pt idx="4">
                  <c:v>2.7777777777777832E-2</c:v>
                </c:pt>
                <c:pt idx="5">
                  <c:v>3.4722222222222231E-2</c:v>
                </c:pt>
                <c:pt idx="6">
                  <c:v>4.1666666666666692E-2</c:v>
                </c:pt>
                <c:pt idx="7">
                  <c:v>4.8611111111111133E-2</c:v>
                </c:pt>
                <c:pt idx="8">
                  <c:v>5.5555555555555525E-2</c:v>
                </c:pt>
                <c:pt idx="9">
                  <c:v>6.2500000000000028E-2</c:v>
                </c:pt>
                <c:pt idx="10">
                  <c:v>6.9444444444444503E-2</c:v>
                </c:pt>
                <c:pt idx="11">
                  <c:v>7.6388888888888923E-2</c:v>
                </c:pt>
                <c:pt idx="12">
                  <c:v>8.3333333333333398E-2</c:v>
                </c:pt>
                <c:pt idx="13">
                  <c:v>9.0277777777777748E-2</c:v>
                </c:pt>
                <c:pt idx="14">
                  <c:v>9.7222222222222265E-2</c:v>
                </c:pt>
                <c:pt idx="15">
                  <c:v>0.10416666666666677</c:v>
                </c:pt>
                <c:pt idx="16">
                  <c:v>0.11111111111111117</c:v>
                </c:pt>
                <c:pt idx="17">
                  <c:v>0.11805555555555562</c:v>
                </c:pt>
                <c:pt idx="18">
                  <c:v>0.12500000000000003</c:v>
                </c:pt>
                <c:pt idx="19">
                  <c:v>0.13194444444444475</c:v>
                </c:pt>
                <c:pt idx="20">
                  <c:v>0.13888888888888892</c:v>
                </c:pt>
                <c:pt idx="21">
                  <c:v>0.14583333333333354</c:v>
                </c:pt>
                <c:pt idx="22">
                  <c:v>0.1527777777777779</c:v>
                </c:pt>
                <c:pt idx="23">
                  <c:v>0.15972222222222249</c:v>
                </c:pt>
                <c:pt idx="24">
                  <c:v>0.16666666666666669</c:v>
                </c:pt>
                <c:pt idx="25">
                  <c:v>0.17361111111111124</c:v>
                </c:pt>
                <c:pt idx="26">
                  <c:v>0.18055555555555561</c:v>
                </c:pt>
                <c:pt idx="27">
                  <c:v>0.18750000000000022</c:v>
                </c:pt>
                <c:pt idx="28">
                  <c:v>0.19444444444444481</c:v>
                </c:pt>
                <c:pt idx="29">
                  <c:v>0.20138888888888895</c:v>
                </c:pt>
                <c:pt idx="30">
                  <c:v>0.20833333333333354</c:v>
                </c:pt>
                <c:pt idx="31">
                  <c:v>0.2152777777777779</c:v>
                </c:pt>
                <c:pt idx="32">
                  <c:v>0.2222222222222224</c:v>
                </c:pt>
                <c:pt idx="33">
                  <c:v>0.22916666666666669</c:v>
                </c:pt>
                <c:pt idx="34">
                  <c:v>0.23611111111111124</c:v>
                </c:pt>
                <c:pt idx="35">
                  <c:v>0.24305555555555564</c:v>
                </c:pt>
                <c:pt idx="36">
                  <c:v>0.25000000000000006</c:v>
                </c:pt>
                <c:pt idx="37">
                  <c:v>0.25694444444444448</c:v>
                </c:pt>
                <c:pt idx="38">
                  <c:v>0.26388888888888951</c:v>
                </c:pt>
                <c:pt idx="39">
                  <c:v>0.27083333333333326</c:v>
                </c:pt>
                <c:pt idx="40">
                  <c:v>0.27777777777777807</c:v>
                </c:pt>
                <c:pt idx="41">
                  <c:v>0.28472222222222232</c:v>
                </c:pt>
                <c:pt idx="42">
                  <c:v>0.29166666666666696</c:v>
                </c:pt>
                <c:pt idx="43">
                  <c:v>0.29861111111111099</c:v>
                </c:pt>
                <c:pt idx="44">
                  <c:v>0.30555555555555541</c:v>
                </c:pt>
                <c:pt idx="45">
                  <c:v>0.31250000000000022</c:v>
                </c:pt>
                <c:pt idx="46">
                  <c:v>0.31944444444444464</c:v>
                </c:pt>
                <c:pt idx="47">
                  <c:v>0.32638888888888951</c:v>
                </c:pt>
                <c:pt idx="48">
                  <c:v>0.33333333333333331</c:v>
                </c:pt>
                <c:pt idx="49">
                  <c:v>0.3402777777777779</c:v>
                </c:pt>
                <c:pt idx="50">
                  <c:v>0.34722222222222227</c:v>
                </c:pt>
                <c:pt idx="51">
                  <c:v>0.35416666666666663</c:v>
                </c:pt>
                <c:pt idx="52">
                  <c:v>0.36111111111111077</c:v>
                </c:pt>
                <c:pt idx="53">
                  <c:v>0.3680555555555553</c:v>
                </c:pt>
                <c:pt idx="54">
                  <c:v>0.37500000000000011</c:v>
                </c:pt>
                <c:pt idx="55">
                  <c:v>0.38194444444444448</c:v>
                </c:pt>
                <c:pt idx="56">
                  <c:v>0.38888888888888928</c:v>
                </c:pt>
                <c:pt idx="57">
                  <c:v>0.39583333333333287</c:v>
                </c:pt>
                <c:pt idx="58">
                  <c:v>0.40277777777777762</c:v>
                </c:pt>
                <c:pt idx="59">
                  <c:v>0.40972222222222182</c:v>
                </c:pt>
                <c:pt idx="60">
                  <c:v>0.41666666666666652</c:v>
                </c:pt>
                <c:pt idx="61">
                  <c:v>0.42361111111111055</c:v>
                </c:pt>
                <c:pt idx="62">
                  <c:v>0.43055555555555497</c:v>
                </c:pt>
                <c:pt idx="63">
                  <c:v>0.43749999999999994</c:v>
                </c:pt>
                <c:pt idx="64">
                  <c:v>0.44444444444444386</c:v>
                </c:pt>
                <c:pt idx="65">
                  <c:v>0.4513888888888889</c:v>
                </c:pt>
                <c:pt idx="66">
                  <c:v>0.45833333333333265</c:v>
                </c:pt>
                <c:pt idx="67">
                  <c:v>0.4652777777777774</c:v>
                </c:pt>
                <c:pt idx="68">
                  <c:v>0.47222222222222177</c:v>
                </c:pt>
                <c:pt idx="69">
                  <c:v>0.47916666666666624</c:v>
                </c:pt>
                <c:pt idx="70">
                  <c:v>0.48611111111111033</c:v>
                </c:pt>
                <c:pt idx="71">
                  <c:v>0.4930555555555548</c:v>
                </c:pt>
                <c:pt idx="72">
                  <c:v>0.49999999999999972</c:v>
                </c:pt>
                <c:pt idx="73">
                  <c:v>0.50694444444444364</c:v>
                </c:pt>
                <c:pt idx="74">
                  <c:v>0.51388888888888862</c:v>
                </c:pt>
                <c:pt idx="75">
                  <c:v>0.5208333333333327</c:v>
                </c:pt>
                <c:pt idx="76">
                  <c:v>0.5277777777777769</c:v>
                </c:pt>
                <c:pt idx="77">
                  <c:v>0.53472222222222132</c:v>
                </c:pt>
                <c:pt idx="78">
                  <c:v>0.54166666666666552</c:v>
                </c:pt>
                <c:pt idx="79">
                  <c:v>0.54861111111111061</c:v>
                </c:pt>
                <c:pt idx="80">
                  <c:v>0.55555555555555469</c:v>
                </c:pt>
                <c:pt idx="81">
                  <c:v>0.562499999999999</c:v>
                </c:pt>
                <c:pt idx="82">
                  <c:v>0.56944444444444364</c:v>
                </c:pt>
                <c:pt idx="83">
                  <c:v>0.57638888888888784</c:v>
                </c:pt>
                <c:pt idx="84">
                  <c:v>0.58333333333333237</c:v>
                </c:pt>
                <c:pt idx="85">
                  <c:v>0.59027777777777657</c:v>
                </c:pt>
                <c:pt idx="86">
                  <c:v>0.59722222222222066</c:v>
                </c:pt>
                <c:pt idx="87">
                  <c:v>0.60416666666666552</c:v>
                </c:pt>
                <c:pt idx="88">
                  <c:v>0.61111111111110994</c:v>
                </c:pt>
                <c:pt idx="89">
                  <c:v>0.61805555555555514</c:v>
                </c:pt>
                <c:pt idx="90">
                  <c:v>0.62499999999999933</c:v>
                </c:pt>
                <c:pt idx="91">
                  <c:v>0.63194444444444409</c:v>
                </c:pt>
                <c:pt idx="92">
                  <c:v>0.63888888888888828</c:v>
                </c:pt>
                <c:pt idx="93">
                  <c:v>0.64583333333333282</c:v>
                </c:pt>
                <c:pt idx="94">
                  <c:v>0.65277777777777712</c:v>
                </c:pt>
                <c:pt idx="95">
                  <c:v>0.65972222222222143</c:v>
                </c:pt>
                <c:pt idx="96">
                  <c:v>0.66666666666666563</c:v>
                </c:pt>
                <c:pt idx="97">
                  <c:v>0.67361111111111038</c:v>
                </c:pt>
                <c:pt idx="98">
                  <c:v>0.68055555555555425</c:v>
                </c:pt>
                <c:pt idx="99">
                  <c:v>0.68749999999999878</c:v>
                </c:pt>
                <c:pt idx="100">
                  <c:v>0.69444444444444364</c:v>
                </c:pt>
                <c:pt idx="101">
                  <c:v>0.70138888888888762</c:v>
                </c:pt>
                <c:pt idx="102">
                  <c:v>0.70833333333333182</c:v>
                </c:pt>
                <c:pt idx="103">
                  <c:v>0.71527777777777624</c:v>
                </c:pt>
                <c:pt idx="104">
                  <c:v>0.72222222222222066</c:v>
                </c:pt>
                <c:pt idx="105">
                  <c:v>0.72916666666666508</c:v>
                </c:pt>
                <c:pt idx="106">
                  <c:v>0.73611111111110961</c:v>
                </c:pt>
                <c:pt idx="107">
                  <c:v>0.74305555555555458</c:v>
                </c:pt>
                <c:pt idx="108">
                  <c:v>0.749999999999999</c:v>
                </c:pt>
                <c:pt idx="109">
                  <c:v>0.75694444444444375</c:v>
                </c:pt>
                <c:pt idx="110">
                  <c:v>0.76388888888888795</c:v>
                </c:pt>
                <c:pt idx="111">
                  <c:v>0.77083333333333215</c:v>
                </c:pt>
                <c:pt idx="112">
                  <c:v>0.77777777777777646</c:v>
                </c:pt>
                <c:pt idx="113">
                  <c:v>0.78472222222222043</c:v>
                </c:pt>
                <c:pt idx="114">
                  <c:v>0.79166666666666452</c:v>
                </c:pt>
                <c:pt idx="115">
                  <c:v>0.79861111111110961</c:v>
                </c:pt>
                <c:pt idx="116">
                  <c:v>0.80555555555555369</c:v>
                </c:pt>
                <c:pt idx="117">
                  <c:v>0.81249999999999811</c:v>
                </c:pt>
                <c:pt idx="118">
                  <c:v>0.81944444444444264</c:v>
                </c:pt>
                <c:pt idx="119">
                  <c:v>0.82638888888888695</c:v>
                </c:pt>
                <c:pt idx="120">
                  <c:v>0.83333333333333171</c:v>
                </c:pt>
                <c:pt idx="121">
                  <c:v>0.84027777777777579</c:v>
                </c:pt>
                <c:pt idx="122">
                  <c:v>0.84722222222222021</c:v>
                </c:pt>
                <c:pt idx="123">
                  <c:v>0.85416666666666452</c:v>
                </c:pt>
                <c:pt idx="124">
                  <c:v>0.86111111111110905</c:v>
                </c:pt>
                <c:pt idx="125">
                  <c:v>0.86805555555555414</c:v>
                </c:pt>
                <c:pt idx="126">
                  <c:v>0.87499999999999845</c:v>
                </c:pt>
                <c:pt idx="127">
                  <c:v>0.88194444444444264</c:v>
                </c:pt>
                <c:pt idx="128">
                  <c:v>0.88888888888888684</c:v>
                </c:pt>
                <c:pt idx="129">
                  <c:v>0.89583333333333171</c:v>
                </c:pt>
                <c:pt idx="130">
                  <c:v>0.90277777777777568</c:v>
                </c:pt>
                <c:pt idx="131">
                  <c:v>0.90972222222221999</c:v>
                </c:pt>
                <c:pt idx="132">
                  <c:v>0.91666666666666441</c:v>
                </c:pt>
                <c:pt idx="133">
                  <c:v>0.92361111111110883</c:v>
                </c:pt>
                <c:pt idx="134">
                  <c:v>0.93055555555555325</c:v>
                </c:pt>
                <c:pt idx="135">
                  <c:v>0.93749999999999767</c:v>
                </c:pt>
                <c:pt idx="136">
                  <c:v>0.94444444444444264</c:v>
                </c:pt>
                <c:pt idx="137">
                  <c:v>0.95138888888888662</c:v>
                </c:pt>
                <c:pt idx="138">
                  <c:v>0.95833333333333093</c:v>
                </c:pt>
                <c:pt idx="139">
                  <c:v>0.96527777777777535</c:v>
                </c:pt>
                <c:pt idx="140">
                  <c:v>0.97222222222221966</c:v>
                </c:pt>
                <c:pt idx="141">
                  <c:v>0.97916666666666408</c:v>
                </c:pt>
                <c:pt idx="142">
                  <c:v>0.9861111111111085</c:v>
                </c:pt>
                <c:pt idx="143">
                  <c:v>0.99305555555555303</c:v>
                </c:pt>
                <c:pt idx="144">
                  <c:v>0.99999999999999745</c:v>
                </c:pt>
                <c:pt idx="145">
                  <c:v>1.0069444444444418</c:v>
                </c:pt>
                <c:pt idx="146">
                  <c:v>1.0138888888888864</c:v>
                </c:pt>
                <c:pt idx="147">
                  <c:v>1.0208333333333308</c:v>
                </c:pt>
                <c:pt idx="148">
                  <c:v>1.0277777777777752</c:v>
                </c:pt>
                <c:pt idx="149">
                  <c:v>1.0347222222222197</c:v>
                </c:pt>
                <c:pt idx="150">
                  <c:v>1.0416666666666639</c:v>
                </c:pt>
                <c:pt idx="151">
                  <c:v>1.0486111111111085</c:v>
                </c:pt>
                <c:pt idx="152">
                  <c:v>1.0555555555555529</c:v>
                </c:pt>
                <c:pt idx="153">
                  <c:v>1.0624999999999962</c:v>
                </c:pt>
                <c:pt idx="154">
                  <c:v>1.0694444444444418</c:v>
                </c:pt>
                <c:pt idx="155">
                  <c:v>1.0763888888888873</c:v>
                </c:pt>
                <c:pt idx="156">
                  <c:v>1.0833333333333306</c:v>
                </c:pt>
                <c:pt idx="157">
                  <c:v>1.0902777777777761</c:v>
                </c:pt>
                <c:pt idx="158">
                  <c:v>1.0972222222222194</c:v>
                </c:pt>
                <c:pt idx="159">
                  <c:v>1.1041666666666641</c:v>
                </c:pt>
                <c:pt idx="160">
                  <c:v>1.1111111111111083</c:v>
                </c:pt>
                <c:pt idx="161">
                  <c:v>1.1180555555555542</c:v>
                </c:pt>
                <c:pt idx="162">
                  <c:v>1.124999999999996</c:v>
                </c:pt>
                <c:pt idx="163">
                  <c:v>1.1319444444444404</c:v>
                </c:pt>
                <c:pt idx="164">
                  <c:v>1.1388888888888871</c:v>
                </c:pt>
                <c:pt idx="165">
                  <c:v>1.1458333333333304</c:v>
                </c:pt>
                <c:pt idx="166">
                  <c:v>1.1527777777777759</c:v>
                </c:pt>
                <c:pt idx="167">
                  <c:v>1.1597222222222192</c:v>
                </c:pt>
                <c:pt idx="168">
                  <c:v>1.1666666666666641</c:v>
                </c:pt>
                <c:pt idx="169">
                  <c:v>1.1736111111111081</c:v>
                </c:pt>
                <c:pt idx="170">
                  <c:v>1.1805555555555538</c:v>
                </c:pt>
                <c:pt idx="171">
                  <c:v>1.1874999999999958</c:v>
                </c:pt>
                <c:pt idx="172">
                  <c:v>1.1944444444444413</c:v>
                </c:pt>
                <c:pt idx="173">
                  <c:v>1.2013888888888857</c:v>
                </c:pt>
                <c:pt idx="174">
                  <c:v>1.2083333333333302</c:v>
                </c:pt>
                <c:pt idx="175">
                  <c:v>1.2152777777777746</c:v>
                </c:pt>
                <c:pt idx="176">
                  <c:v>1.222222222222219</c:v>
                </c:pt>
                <c:pt idx="177">
                  <c:v>1.2291666666666634</c:v>
                </c:pt>
                <c:pt idx="178">
                  <c:v>1.2361111111111081</c:v>
                </c:pt>
                <c:pt idx="179">
                  <c:v>1.2430555555555522</c:v>
                </c:pt>
                <c:pt idx="180">
                  <c:v>1.2499999999999949</c:v>
                </c:pt>
                <c:pt idx="181">
                  <c:v>1.25694444444444</c:v>
                </c:pt>
                <c:pt idx="182">
                  <c:v>1.2638888888888855</c:v>
                </c:pt>
                <c:pt idx="183">
                  <c:v>1.2708333333333299</c:v>
                </c:pt>
                <c:pt idx="184">
                  <c:v>1.2777777777777739</c:v>
                </c:pt>
                <c:pt idx="185">
                  <c:v>1.2847222222222188</c:v>
                </c:pt>
                <c:pt idx="186">
                  <c:v>1.2916666666666632</c:v>
                </c:pt>
                <c:pt idx="187">
                  <c:v>1.2986111111111081</c:v>
                </c:pt>
                <c:pt idx="188">
                  <c:v>1.305555555555552</c:v>
                </c:pt>
                <c:pt idx="189">
                  <c:v>1.3124999999999958</c:v>
                </c:pt>
                <c:pt idx="190">
                  <c:v>1.3194444444444398</c:v>
                </c:pt>
                <c:pt idx="191">
                  <c:v>1.3263888888888864</c:v>
                </c:pt>
                <c:pt idx="192">
                  <c:v>1.3333333333333297</c:v>
                </c:pt>
                <c:pt idx="193">
                  <c:v>1.3402777777777741</c:v>
                </c:pt>
                <c:pt idx="194">
                  <c:v>1.3472222222222179</c:v>
                </c:pt>
                <c:pt idx="195">
                  <c:v>1.3541666666666641</c:v>
                </c:pt>
                <c:pt idx="196">
                  <c:v>1.3611111111111081</c:v>
                </c:pt>
                <c:pt idx="197">
                  <c:v>1.3680555555555531</c:v>
                </c:pt>
                <c:pt idx="198">
                  <c:v>1.3749999999999958</c:v>
                </c:pt>
                <c:pt idx="199">
                  <c:v>1.3819444444444398</c:v>
                </c:pt>
                <c:pt idx="200">
                  <c:v>1.3888888888888862</c:v>
                </c:pt>
                <c:pt idx="201">
                  <c:v>1.3958333333333295</c:v>
                </c:pt>
                <c:pt idx="202">
                  <c:v>1.4027777777777739</c:v>
                </c:pt>
                <c:pt idx="203">
                  <c:v>1.409722222222217</c:v>
                </c:pt>
                <c:pt idx="204">
                  <c:v>1.4166666666666619</c:v>
                </c:pt>
                <c:pt idx="205">
                  <c:v>1.4236111111111072</c:v>
                </c:pt>
                <c:pt idx="206">
                  <c:v>1.430555555555552</c:v>
                </c:pt>
                <c:pt idx="207">
                  <c:v>1.437499999999994</c:v>
                </c:pt>
                <c:pt idx="208">
                  <c:v>1.4444444444444398</c:v>
                </c:pt>
                <c:pt idx="209">
                  <c:v>1.4513888888888848</c:v>
                </c:pt>
                <c:pt idx="210">
                  <c:v>1.4583333333333293</c:v>
                </c:pt>
                <c:pt idx="211">
                  <c:v>1.4652777777777737</c:v>
                </c:pt>
                <c:pt idx="212">
                  <c:v>1.4722222222222179</c:v>
                </c:pt>
                <c:pt idx="213">
                  <c:v>1.4791666666666619</c:v>
                </c:pt>
                <c:pt idx="214">
                  <c:v>1.4861111111111069</c:v>
                </c:pt>
                <c:pt idx="215">
                  <c:v>1.493055555555552</c:v>
                </c:pt>
                <c:pt idx="216">
                  <c:v>1.499999999999994</c:v>
                </c:pt>
                <c:pt idx="217">
                  <c:v>1.5069444444444398</c:v>
                </c:pt>
                <c:pt idx="218">
                  <c:v>1.5138888888888846</c:v>
                </c:pt>
                <c:pt idx="219">
                  <c:v>1.520833333333329</c:v>
                </c:pt>
                <c:pt idx="220">
                  <c:v>1.5277777777777735</c:v>
                </c:pt>
                <c:pt idx="221">
                  <c:v>1.5347222222222179</c:v>
                </c:pt>
                <c:pt idx="222">
                  <c:v>1.5416666666666619</c:v>
                </c:pt>
                <c:pt idx="223">
                  <c:v>1.5486111111111067</c:v>
                </c:pt>
                <c:pt idx="224">
                  <c:v>1.5555555555555511</c:v>
                </c:pt>
                <c:pt idx="225">
                  <c:v>1.5624999999999956</c:v>
                </c:pt>
                <c:pt idx="226">
                  <c:v>1.5694444444444398</c:v>
                </c:pt>
                <c:pt idx="227">
                  <c:v>1.5763888888888855</c:v>
                </c:pt>
                <c:pt idx="228">
                  <c:v>1.5833333333333288</c:v>
                </c:pt>
                <c:pt idx="229">
                  <c:v>1.5902777777777741</c:v>
                </c:pt>
                <c:pt idx="230">
                  <c:v>1.5972222222222177</c:v>
                </c:pt>
                <c:pt idx="231">
                  <c:v>1.6041666666666621</c:v>
                </c:pt>
                <c:pt idx="232">
                  <c:v>1.6111111111111065</c:v>
                </c:pt>
                <c:pt idx="233">
                  <c:v>1.6180555555555525</c:v>
                </c:pt>
                <c:pt idx="234">
                  <c:v>1.6249999999999942</c:v>
                </c:pt>
                <c:pt idx="235">
                  <c:v>1.6319444444444398</c:v>
                </c:pt>
                <c:pt idx="236">
                  <c:v>1.6388888888888853</c:v>
                </c:pt>
                <c:pt idx="237">
                  <c:v>1.6458333333333286</c:v>
                </c:pt>
                <c:pt idx="238">
                  <c:v>1.6527777777777741</c:v>
                </c:pt>
                <c:pt idx="239">
                  <c:v>1.6597222222222174</c:v>
                </c:pt>
                <c:pt idx="240">
                  <c:v>1.6666666666666621</c:v>
                </c:pt>
                <c:pt idx="241">
                  <c:v>1.6736111111111063</c:v>
                </c:pt>
                <c:pt idx="242">
                  <c:v>1.6805555555555522</c:v>
                </c:pt>
                <c:pt idx="243">
                  <c:v>1.687499999999994</c:v>
                </c:pt>
                <c:pt idx="244">
                  <c:v>1.6944444444444395</c:v>
                </c:pt>
                <c:pt idx="245">
                  <c:v>1.7013888888888842</c:v>
                </c:pt>
                <c:pt idx="246">
                  <c:v>1.7083333333333286</c:v>
                </c:pt>
                <c:pt idx="247">
                  <c:v>1.715277777777773</c:v>
                </c:pt>
                <c:pt idx="248">
                  <c:v>1.7222222222222174</c:v>
                </c:pt>
                <c:pt idx="249">
                  <c:v>1.7291666666666619</c:v>
                </c:pt>
                <c:pt idx="250">
                  <c:v>1.7361111111111063</c:v>
                </c:pt>
                <c:pt idx="251">
                  <c:v>1.7430555555555507</c:v>
                </c:pt>
                <c:pt idx="252">
                  <c:v>1.7499999999999933</c:v>
                </c:pt>
                <c:pt idx="253">
                  <c:v>1.7569444444444384</c:v>
                </c:pt>
                <c:pt idx="254">
                  <c:v>1.763888888888884</c:v>
                </c:pt>
                <c:pt idx="255">
                  <c:v>1.7708333333333284</c:v>
                </c:pt>
                <c:pt idx="256">
                  <c:v>1.7777777777777728</c:v>
                </c:pt>
                <c:pt idx="257">
                  <c:v>1.7847222222222172</c:v>
                </c:pt>
                <c:pt idx="258">
                  <c:v>1.7916666666666616</c:v>
                </c:pt>
                <c:pt idx="259">
                  <c:v>1.7986111111111063</c:v>
                </c:pt>
                <c:pt idx="260">
                  <c:v>1.8055555555555503</c:v>
                </c:pt>
                <c:pt idx="261">
                  <c:v>1.8124999999999938</c:v>
                </c:pt>
                <c:pt idx="262">
                  <c:v>1.819444444444438</c:v>
                </c:pt>
                <c:pt idx="263">
                  <c:v>1.8263888888888846</c:v>
                </c:pt>
                <c:pt idx="264">
                  <c:v>1.8333333333333279</c:v>
                </c:pt>
                <c:pt idx="265">
                  <c:v>1.8402777777777735</c:v>
                </c:pt>
                <c:pt idx="266">
                  <c:v>1.8472222222222168</c:v>
                </c:pt>
                <c:pt idx="267">
                  <c:v>1.8541666666666621</c:v>
                </c:pt>
                <c:pt idx="268">
                  <c:v>1.8611111111111061</c:v>
                </c:pt>
                <c:pt idx="269">
                  <c:v>1.8680555555555511</c:v>
                </c:pt>
                <c:pt idx="270">
                  <c:v>1.8749999999999938</c:v>
                </c:pt>
                <c:pt idx="271">
                  <c:v>1.8819444444444378</c:v>
                </c:pt>
                <c:pt idx="272">
                  <c:v>1.8888888888888844</c:v>
                </c:pt>
                <c:pt idx="273">
                  <c:v>1.8958333333333277</c:v>
                </c:pt>
                <c:pt idx="274">
                  <c:v>1.9027777777777721</c:v>
                </c:pt>
                <c:pt idx="275">
                  <c:v>1.9097222222222159</c:v>
                </c:pt>
                <c:pt idx="276">
                  <c:v>1.9166666666666619</c:v>
                </c:pt>
                <c:pt idx="277">
                  <c:v>1.9236111111111061</c:v>
                </c:pt>
                <c:pt idx="278">
                  <c:v>1.9305555555555509</c:v>
                </c:pt>
                <c:pt idx="279">
                  <c:v>1.9374999999999938</c:v>
                </c:pt>
                <c:pt idx="280">
                  <c:v>1.9444444444444384</c:v>
                </c:pt>
                <c:pt idx="281">
                  <c:v>1.951388888888884</c:v>
                </c:pt>
                <c:pt idx="282">
                  <c:v>1.9583333333333284</c:v>
                </c:pt>
                <c:pt idx="283">
                  <c:v>1.9652777777777721</c:v>
                </c:pt>
                <c:pt idx="284">
                  <c:v>1.9722222222222161</c:v>
                </c:pt>
                <c:pt idx="285">
                  <c:v>1.9791666666666605</c:v>
                </c:pt>
                <c:pt idx="286">
                  <c:v>1.9861111111111067</c:v>
                </c:pt>
                <c:pt idx="287">
                  <c:v>1.9930555555555509</c:v>
                </c:pt>
                <c:pt idx="288">
                  <c:v>1.9999999999999936</c:v>
                </c:pt>
                <c:pt idx="289">
                  <c:v>2.0069444444444384</c:v>
                </c:pt>
                <c:pt idx="290">
                  <c:v>2.0138888888888808</c:v>
                </c:pt>
                <c:pt idx="291">
                  <c:v>2.0208333333333277</c:v>
                </c:pt>
                <c:pt idx="292">
                  <c:v>2.0277777777777781</c:v>
                </c:pt>
                <c:pt idx="293">
                  <c:v>2.0347222222222192</c:v>
                </c:pt>
                <c:pt idx="294">
                  <c:v>2.0416666666666607</c:v>
                </c:pt>
                <c:pt idx="295">
                  <c:v>2.0486111111111072</c:v>
                </c:pt>
                <c:pt idx="296">
                  <c:v>2.0555555555555509</c:v>
                </c:pt>
                <c:pt idx="297">
                  <c:v>2.0624999999999947</c:v>
                </c:pt>
                <c:pt idx="298">
                  <c:v>2.0694444444444398</c:v>
                </c:pt>
                <c:pt idx="299">
                  <c:v>2.0763888888888826</c:v>
                </c:pt>
                <c:pt idx="300">
                  <c:v>2.0833333333333295</c:v>
                </c:pt>
                <c:pt idx="301">
                  <c:v>2.0902777777777763</c:v>
                </c:pt>
                <c:pt idx="302">
                  <c:v>2.0972222222222192</c:v>
                </c:pt>
                <c:pt idx="303">
                  <c:v>2.1041666666666652</c:v>
                </c:pt>
                <c:pt idx="304">
                  <c:v>2.1111111111111081</c:v>
                </c:pt>
                <c:pt idx="305">
                  <c:v>2.1180555555555531</c:v>
                </c:pt>
                <c:pt idx="306">
                  <c:v>2.1249999999999982</c:v>
                </c:pt>
                <c:pt idx="307">
                  <c:v>2.131944444444442</c:v>
                </c:pt>
                <c:pt idx="308">
                  <c:v>2.1388888888888844</c:v>
                </c:pt>
                <c:pt idx="309">
                  <c:v>2.1458333333333313</c:v>
                </c:pt>
                <c:pt idx="310">
                  <c:v>2.152777777777779</c:v>
                </c:pt>
                <c:pt idx="311">
                  <c:v>2.1597222222222205</c:v>
                </c:pt>
                <c:pt idx="312">
                  <c:v>2.1666666666666647</c:v>
                </c:pt>
                <c:pt idx="313">
                  <c:v>2.1736111111111098</c:v>
                </c:pt>
                <c:pt idx="314">
                  <c:v>2.1805555555555567</c:v>
                </c:pt>
                <c:pt idx="315">
                  <c:v>2.1874999999999991</c:v>
                </c:pt>
                <c:pt idx="316">
                  <c:v>2.1944444444444438</c:v>
                </c:pt>
                <c:pt idx="317">
                  <c:v>2.2013888888888884</c:v>
                </c:pt>
                <c:pt idx="318">
                  <c:v>2.2083333333333353</c:v>
                </c:pt>
                <c:pt idx="319">
                  <c:v>2.2152777777777803</c:v>
                </c:pt>
                <c:pt idx="320">
                  <c:v>2.2222222222222232</c:v>
                </c:pt>
                <c:pt idx="321">
                  <c:v>2.2291666666666692</c:v>
                </c:pt>
                <c:pt idx="322">
                  <c:v>2.2361111111111116</c:v>
                </c:pt>
                <c:pt idx="323">
                  <c:v>2.2430555555555589</c:v>
                </c:pt>
                <c:pt idx="324">
                  <c:v>2.2500000000000009</c:v>
                </c:pt>
                <c:pt idx="325">
                  <c:v>2.2569444444444438</c:v>
                </c:pt>
                <c:pt idx="326">
                  <c:v>2.2638888888888902</c:v>
                </c:pt>
                <c:pt idx="327">
                  <c:v>2.2708333333333348</c:v>
                </c:pt>
                <c:pt idx="328">
                  <c:v>2.2777777777777835</c:v>
                </c:pt>
                <c:pt idx="329">
                  <c:v>2.2847222222222263</c:v>
                </c:pt>
                <c:pt idx="330">
                  <c:v>2.2916666666666687</c:v>
                </c:pt>
                <c:pt idx="331">
                  <c:v>2.2986111111111152</c:v>
                </c:pt>
                <c:pt idx="332">
                  <c:v>2.305555555555558</c:v>
                </c:pt>
                <c:pt idx="333">
                  <c:v>2.3125000000000027</c:v>
                </c:pt>
                <c:pt idx="334">
                  <c:v>2.3194444444444446</c:v>
                </c:pt>
                <c:pt idx="335">
                  <c:v>2.3263888888888897</c:v>
                </c:pt>
                <c:pt idx="336">
                  <c:v>2.3333333333333366</c:v>
                </c:pt>
                <c:pt idx="337">
                  <c:v>2.3402777777777812</c:v>
                </c:pt>
                <c:pt idx="338">
                  <c:v>2.3472222222222259</c:v>
                </c:pt>
                <c:pt idx="339">
                  <c:v>2.3541666666666705</c:v>
                </c:pt>
                <c:pt idx="340">
                  <c:v>2.3611111111111152</c:v>
                </c:pt>
                <c:pt idx="341">
                  <c:v>2.3680555555555598</c:v>
                </c:pt>
                <c:pt idx="342">
                  <c:v>2.3750000000000027</c:v>
                </c:pt>
                <c:pt idx="343">
                  <c:v>2.3819444444444478</c:v>
                </c:pt>
                <c:pt idx="344">
                  <c:v>2.3888888888888937</c:v>
                </c:pt>
                <c:pt idx="345">
                  <c:v>2.3958333333333361</c:v>
                </c:pt>
                <c:pt idx="346">
                  <c:v>2.4027777777777852</c:v>
                </c:pt>
                <c:pt idx="347">
                  <c:v>2.4097222222222276</c:v>
                </c:pt>
                <c:pt idx="348">
                  <c:v>2.4166666666666723</c:v>
                </c:pt>
                <c:pt idx="349">
                  <c:v>2.4236111111111192</c:v>
                </c:pt>
                <c:pt idx="350">
                  <c:v>2.4305555555555607</c:v>
                </c:pt>
                <c:pt idx="351">
                  <c:v>2.4375000000000062</c:v>
                </c:pt>
                <c:pt idx="352">
                  <c:v>2.4444444444444509</c:v>
                </c:pt>
                <c:pt idx="353">
                  <c:v>2.4513888888888937</c:v>
                </c:pt>
                <c:pt idx="354">
                  <c:v>2.4583333333333397</c:v>
                </c:pt>
                <c:pt idx="355">
                  <c:v>2.4652777777777852</c:v>
                </c:pt>
                <c:pt idx="356">
                  <c:v>2.4722222222222272</c:v>
                </c:pt>
                <c:pt idx="357">
                  <c:v>2.4791666666666741</c:v>
                </c:pt>
                <c:pt idx="358">
                  <c:v>2.4861111111111192</c:v>
                </c:pt>
                <c:pt idx="359">
                  <c:v>2.4930555555555634</c:v>
                </c:pt>
                <c:pt idx="360">
                  <c:v>2.500000000000008</c:v>
                </c:pt>
                <c:pt idx="361">
                  <c:v>2.5069444444444526</c:v>
                </c:pt>
                <c:pt idx="362">
                  <c:v>2.5138888888888973</c:v>
                </c:pt>
                <c:pt idx="363">
                  <c:v>2.5208333333333397</c:v>
                </c:pt>
                <c:pt idx="364">
                  <c:v>2.5277777777777906</c:v>
                </c:pt>
                <c:pt idx="365">
                  <c:v>2.5347222222222312</c:v>
                </c:pt>
                <c:pt idx="366">
                  <c:v>2.5416666666666758</c:v>
                </c:pt>
                <c:pt idx="367">
                  <c:v>2.5486111111111205</c:v>
                </c:pt>
                <c:pt idx="368">
                  <c:v>2.5555555555555647</c:v>
                </c:pt>
                <c:pt idx="369">
                  <c:v>2.5625000000000098</c:v>
                </c:pt>
                <c:pt idx="370">
                  <c:v>2.5694444444444544</c:v>
                </c:pt>
                <c:pt idx="371">
                  <c:v>2.5763888888888977</c:v>
                </c:pt>
                <c:pt idx="372">
                  <c:v>2.5833333333333441</c:v>
                </c:pt>
                <c:pt idx="373">
                  <c:v>2.5902777777777892</c:v>
                </c:pt>
                <c:pt idx="374">
                  <c:v>2.5972222222222352</c:v>
                </c:pt>
                <c:pt idx="375">
                  <c:v>2.6041666666666798</c:v>
                </c:pt>
                <c:pt idx="376">
                  <c:v>2.6111111111111232</c:v>
                </c:pt>
                <c:pt idx="377">
                  <c:v>2.6180555555555669</c:v>
                </c:pt>
                <c:pt idx="378">
                  <c:v>2.6250000000000115</c:v>
                </c:pt>
                <c:pt idx="379">
                  <c:v>2.6319444444444562</c:v>
                </c:pt>
                <c:pt idx="380">
                  <c:v>2.6388888888889008</c:v>
                </c:pt>
                <c:pt idx="381">
                  <c:v>2.6458333333333437</c:v>
                </c:pt>
                <c:pt idx="382">
                  <c:v>2.6527777777777923</c:v>
                </c:pt>
                <c:pt idx="383">
                  <c:v>2.6597222222222352</c:v>
                </c:pt>
                <c:pt idx="384">
                  <c:v>2.6666666666666794</c:v>
                </c:pt>
                <c:pt idx="385">
                  <c:v>2.673611111111124</c:v>
                </c:pt>
                <c:pt idx="386">
                  <c:v>2.6805555555555691</c:v>
                </c:pt>
                <c:pt idx="387">
                  <c:v>2.6875000000000169</c:v>
                </c:pt>
                <c:pt idx="388">
                  <c:v>2.694444444444458</c:v>
                </c:pt>
                <c:pt idx="389">
                  <c:v>2.7013888888889048</c:v>
                </c:pt>
                <c:pt idx="390">
                  <c:v>2.7083333333333472</c:v>
                </c:pt>
                <c:pt idx="391">
                  <c:v>2.715277777777795</c:v>
                </c:pt>
                <c:pt idx="392">
                  <c:v>2.7222222222222388</c:v>
                </c:pt>
                <c:pt idx="393">
                  <c:v>2.7291666666666812</c:v>
                </c:pt>
                <c:pt idx="394">
                  <c:v>2.7361111111111258</c:v>
                </c:pt>
                <c:pt idx="395">
                  <c:v>2.7430555555555727</c:v>
                </c:pt>
                <c:pt idx="396">
                  <c:v>2.7500000000000151</c:v>
                </c:pt>
                <c:pt idx="397">
                  <c:v>2.7569444444444597</c:v>
                </c:pt>
                <c:pt idx="398">
                  <c:v>2.7638888888889066</c:v>
                </c:pt>
                <c:pt idx="399">
                  <c:v>2.7708333333333477</c:v>
                </c:pt>
                <c:pt idx="400">
                  <c:v>2.777777777777799</c:v>
                </c:pt>
                <c:pt idx="401">
                  <c:v>2.784722222222241</c:v>
                </c:pt>
                <c:pt idx="402">
                  <c:v>2.7916666666666829</c:v>
                </c:pt>
                <c:pt idx="403">
                  <c:v>2.7986111111111276</c:v>
                </c:pt>
                <c:pt idx="404">
                  <c:v>2.8055555555555722</c:v>
                </c:pt>
                <c:pt idx="405">
                  <c:v>2.8125000000000169</c:v>
                </c:pt>
                <c:pt idx="406">
                  <c:v>2.8194444444444584</c:v>
                </c:pt>
                <c:pt idx="407">
                  <c:v>2.8263888888889062</c:v>
                </c:pt>
                <c:pt idx="408">
                  <c:v>2.8333333333333508</c:v>
                </c:pt>
                <c:pt idx="409">
                  <c:v>2.8402777777777986</c:v>
                </c:pt>
                <c:pt idx="410">
                  <c:v>2.8472222222222401</c:v>
                </c:pt>
                <c:pt idx="411">
                  <c:v>2.8541666666666847</c:v>
                </c:pt>
                <c:pt idx="412">
                  <c:v>2.8611111111111294</c:v>
                </c:pt>
                <c:pt idx="413">
                  <c:v>2.868055555555574</c:v>
                </c:pt>
                <c:pt idx="414">
                  <c:v>2.8750000000000187</c:v>
                </c:pt>
                <c:pt idx="415">
                  <c:v>2.8819444444444633</c:v>
                </c:pt>
                <c:pt idx="416">
                  <c:v>2.8888888888889079</c:v>
                </c:pt>
                <c:pt idx="417">
                  <c:v>2.8958333333333499</c:v>
                </c:pt>
                <c:pt idx="418">
                  <c:v>2.9027777777777999</c:v>
                </c:pt>
                <c:pt idx="419">
                  <c:v>2.9097222222222419</c:v>
                </c:pt>
                <c:pt idx="420">
                  <c:v>2.9166666666666838</c:v>
                </c:pt>
                <c:pt idx="421">
                  <c:v>2.9236111111111311</c:v>
                </c:pt>
                <c:pt idx="422">
                  <c:v>2.9305555555555758</c:v>
                </c:pt>
                <c:pt idx="423">
                  <c:v>2.9375000000000204</c:v>
                </c:pt>
                <c:pt idx="424">
                  <c:v>2.9444444444444637</c:v>
                </c:pt>
                <c:pt idx="425">
                  <c:v>2.9513888888889097</c:v>
                </c:pt>
                <c:pt idx="426">
                  <c:v>2.9583333333333544</c:v>
                </c:pt>
                <c:pt idx="427">
                  <c:v>2.9652777777778012</c:v>
                </c:pt>
                <c:pt idx="428">
                  <c:v>2.9722222222222427</c:v>
                </c:pt>
                <c:pt idx="429">
                  <c:v>2.9791666666666883</c:v>
                </c:pt>
                <c:pt idx="430">
                  <c:v>2.9861111111111351</c:v>
                </c:pt>
                <c:pt idx="431">
                  <c:v>2.9930555555555776</c:v>
                </c:pt>
                <c:pt idx="432">
                  <c:v>3.0000000000000222</c:v>
                </c:pt>
                <c:pt idx="433">
                  <c:v>3.0069444444444668</c:v>
                </c:pt>
                <c:pt idx="434">
                  <c:v>3.0138888888889115</c:v>
                </c:pt>
                <c:pt idx="435">
                  <c:v>3.0208333333333561</c:v>
                </c:pt>
                <c:pt idx="436">
                  <c:v>3.0277777777778052</c:v>
                </c:pt>
                <c:pt idx="437">
                  <c:v>3.0347222222222454</c:v>
                </c:pt>
                <c:pt idx="438">
                  <c:v>3.0416666666666901</c:v>
                </c:pt>
                <c:pt idx="439">
                  <c:v>3.0486111111111351</c:v>
                </c:pt>
                <c:pt idx="440">
                  <c:v>3.0555555555555793</c:v>
                </c:pt>
                <c:pt idx="441">
                  <c:v>3.062500000000024</c:v>
                </c:pt>
                <c:pt idx="442">
                  <c:v>3.0694444444444677</c:v>
                </c:pt>
                <c:pt idx="443">
                  <c:v>3.0763888888889142</c:v>
                </c:pt>
                <c:pt idx="444">
                  <c:v>3.0833333333333592</c:v>
                </c:pt>
                <c:pt idx="445">
                  <c:v>3.0902777777778048</c:v>
                </c:pt>
                <c:pt idx="446">
                  <c:v>3.0972222222222472</c:v>
                </c:pt>
                <c:pt idx="447">
                  <c:v>3.1041666666666945</c:v>
                </c:pt>
                <c:pt idx="448">
                  <c:v>3.1111111111111382</c:v>
                </c:pt>
                <c:pt idx="449">
                  <c:v>3.1180555555555807</c:v>
                </c:pt>
                <c:pt idx="450">
                  <c:v>3.1250000000000258</c:v>
                </c:pt>
                <c:pt idx="451">
                  <c:v>3.1319444444444704</c:v>
                </c:pt>
                <c:pt idx="452">
                  <c:v>3.138888888888915</c:v>
                </c:pt>
                <c:pt idx="453">
                  <c:v>3.1458333333333597</c:v>
                </c:pt>
                <c:pt idx="454">
                  <c:v>3.1527777777778052</c:v>
                </c:pt>
                <c:pt idx="455">
                  <c:v>3.159722222222249</c:v>
                </c:pt>
                <c:pt idx="456">
                  <c:v>3.1666666666666936</c:v>
                </c:pt>
                <c:pt idx="457">
                  <c:v>3.1736111111111382</c:v>
                </c:pt>
                <c:pt idx="458">
                  <c:v>3.1805555555555842</c:v>
                </c:pt>
                <c:pt idx="459">
                  <c:v>3.1875000000000298</c:v>
                </c:pt>
                <c:pt idx="460">
                  <c:v>3.1944444444444722</c:v>
                </c:pt>
                <c:pt idx="461">
                  <c:v>3.2013888888889199</c:v>
                </c:pt>
                <c:pt idx="462">
                  <c:v>3.2083333333333615</c:v>
                </c:pt>
                <c:pt idx="463">
                  <c:v>3.2152777777778083</c:v>
                </c:pt>
                <c:pt idx="464">
                  <c:v>3.2222222222222512</c:v>
                </c:pt>
                <c:pt idx="465">
                  <c:v>3.229166666666698</c:v>
                </c:pt>
                <c:pt idx="466">
                  <c:v>3.23611111111114</c:v>
                </c:pt>
                <c:pt idx="467">
                  <c:v>3.2430555555555851</c:v>
                </c:pt>
                <c:pt idx="468">
                  <c:v>3.2500000000000293</c:v>
                </c:pt>
                <c:pt idx="469">
                  <c:v>3.256944444444474</c:v>
                </c:pt>
                <c:pt idx="470">
                  <c:v>3.2638888888889208</c:v>
                </c:pt>
                <c:pt idx="471">
                  <c:v>3.2708333333333628</c:v>
                </c:pt>
                <c:pt idx="472">
                  <c:v>3.2777777777778123</c:v>
                </c:pt>
                <c:pt idx="473">
                  <c:v>3.2847222222222561</c:v>
                </c:pt>
                <c:pt idx="474">
                  <c:v>3.2916666666666972</c:v>
                </c:pt>
                <c:pt idx="475">
                  <c:v>3.2986111111111418</c:v>
                </c:pt>
                <c:pt idx="476">
                  <c:v>3.3055555555555864</c:v>
                </c:pt>
                <c:pt idx="477">
                  <c:v>3.3125000000000289</c:v>
                </c:pt>
                <c:pt idx="478">
                  <c:v>3.3194444444444735</c:v>
                </c:pt>
                <c:pt idx="479">
                  <c:v>3.3263888888889204</c:v>
                </c:pt>
                <c:pt idx="480">
                  <c:v>3.3333333333333637</c:v>
                </c:pt>
                <c:pt idx="481">
                  <c:v>3.3402777777778119</c:v>
                </c:pt>
                <c:pt idx="482">
                  <c:v>3.3472222222222552</c:v>
                </c:pt>
                <c:pt idx="483">
                  <c:v>3.3541666666666989</c:v>
                </c:pt>
                <c:pt idx="484">
                  <c:v>3.3611111111111436</c:v>
                </c:pt>
                <c:pt idx="485">
                  <c:v>3.3680555555555878</c:v>
                </c:pt>
                <c:pt idx="486">
                  <c:v>3.3750000000000329</c:v>
                </c:pt>
                <c:pt idx="487">
                  <c:v>3.3819444444444775</c:v>
                </c:pt>
                <c:pt idx="488">
                  <c:v>3.3888888888889221</c:v>
                </c:pt>
                <c:pt idx="489">
                  <c:v>3.3958333333333632</c:v>
                </c:pt>
                <c:pt idx="490">
                  <c:v>3.4027777777778145</c:v>
                </c:pt>
                <c:pt idx="491">
                  <c:v>3.4097222222222583</c:v>
                </c:pt>
                <c:pt idx="492">
                  <c:v>3.4166666666666985</c:v>
                </c:pt>
                <c:pt idx="493">
                  <c:v>3.4236111111111454</c:v>
                </c:pt>
                <c:pt idx="494">
                  <c:v>3.43055555555559</c:v>
                </c:pt>
                <c:pt idx="495">
                  <c:v>3.4375000000000346</c:v>
                </c:pt>
                <c:pt idx="496">
                  <c:v>3.4444444444444793</c:v>
                </c:pt>
                <c:pt idx="497">
                  <c:v>3.4513888888889239</c:v>
                </c:pt>
                <c:pt idx="498">
                  <c:v>3.4583333333333677</c:v>
                </c:pt>
                <c:pt idx="499">
                  <c:v>3.4652777777778159</c:v>
                </c:pt>
                <c:pt idx="500">
                  <c:v>3.4722222222222578</c:v>
                </c:pt>
                <c:pt idx="501">
                  <c:v>3.4791666666667025</c:v>
                </c:pt>
                <c:pt idx="502">
                  <c:v>3.4861111111111471</c:v>
                </c:pt>
                <c:pt idx="503">
                  <c:v>3.4930555555555918</c:v>
                </c:pt>
                <c:pt idx="504">
                  <c:v>3.5000000000000382</c:v>
                </c:pt>
                <c:pt idx="505">
                  <c:v>3.5069444444444797</c:v>
                </c:pt>
                <c:pt idx="506">
                  <c:v>3.5138888888889257</c:v>
                </c:pt>
                <c:pt idx="507">
                  <c:v>3.5208333333333703</c:v>
                </c:pt>
                <c:pt idx="508">
                  <c:v>3.5277777777778199</c:v>
                </c:pt>
                <c:pt idx="509">
                  <c:v>3.5347222222222596</c:v>
                </c:pt>
                <c:pt idx="510">
                  <c:v>3.5416666666667043</c:v>
                </c:pt>
                <c:pt idx="511">
                  <c:v>3.5486111111111489</c:v>
                </c:pt>
                <c:pt idx="512">
                  <c:v>3.5555555555555935</c:v>
                </c:pt>
                <c:pt idx="513">
                  <c:v>3.5625000000000382</c:v>
                </c:pt>
                <c:pt idx="514">
                  <c:v>3.5694444444444828</c:v>
                </c:pt>
                <c:pt idx="515">
                  <c:v>3.5763888888889275</c:v>
                </c:pt>
                <c:pt idx="516">
                  <c:v>3.5833333333333743</c:v>
                </c:pt>
                <c:pt idx="517">
                  <c:v>3.5902777777778194</c:v>
                </c:pt>
                <c:pt idx="518">
                  <c:v>3.5972222222222614</c:v>
                </c:pt>
                <c:pt idx="519">
                  <c:v>3.6041666666667083</c:v>
                </c:pt>
                <c:pt idx="520">
                  <c:v>3.6111111111111511</c:v>
                </c:pt>
                <c:pt idx="521">
                  <c:v>3.6180555555555953</c:v>
                </c:pt>
                <c:pt idx="522">
                  <c:v>3.62500000000004</c:v>
                </c:pt>
                <c:pt idx="523">
                  <c:v>3.6319444444444837</c:v>
                </c:pt>
                <c:pt idx="524">
                  <c:v>3.6388888888889293</c:v>
                </c:pt>
                <c:pt idx="525">
                  <c:v>3.6458333333333739</c:v>
                </c:pt>
                <c:pt idx="526">
                  <c:v>3.6527777777778208</c:v>
                </c:pt>
                <c:pt idx="527">
                  <c:v>3.6597222222222632</c:v>
                </c:pt>
                <c:pt idx="528">
                  <c:v>3.6666666666667078</c:v>
                </c:pt>
                <c:pt idx="529">
                  <c:v>3.6736111111111542</c:v>
                </c:pt>
                <c:pt idx="530">
                  <c:v>3.6805555555555993</c:v>
                </c:pt>
                <c:pt idx="531">
                  <c:v>3.687500000000044</c:v>
                </c:pt>
                <c:pt idx="532">
                  <c:v>3.6944444444444864</c:v>
                </c:pt>
                <c:pt idx="533">
                  <c:v>3.7013888888889337</c:v>
                </c:pt>
                <c:pt idx="534">
                  <c:v>3.7083333333333779</c:v>
                </c:pt>
                <c:pt idx="535">
                  <c:v>3.7152777777778212</c:v>
                </c:pt>
                <c:pt idx="536">
                  <c:v>3.722222222222265</c:v>
                </c:pt>
                <c:pt idx="537">
                  <c:v>3.7291666666667096</c:v>
                </c:pt>
                <c:pt idx="538">
                  <c:v>3.7361111111111542</c:v>
                </c:pt>
                <c:pt idx="539">
                  <c:v>3.7430555555556002</c:v>
                </c:pt>
                <c:pt idx="540">
                  <c:v>3.7500000000000435</c:v>
                </c:pt>
                <c:pt idx="541">
                  <c:v>3.7569444444444877</c:v>
                </c:pt>
                <c:pt idx="542">
                  <c:v>3.7638888888889359</c:v>
                </c:pt>
                <c:pt idx="543">
                  <c:v>3.7708333333333774</c:v>
                </c:pt>
                <c:pt idx="544">
                  <c:v>3.7777777777778261</c:v>
                </c:pt>
                <c:pt idx="545">
                  <c:v>3.7847222222222694</c:v>
                </c:pt>
                <c:pt idx="546">
                  <c:v>3.7916666666667114</c:v>
                </c:pt>
                <c:pt idx="547">
                  <c:v>3.7986111111111582</c:v>
                </c:pt>
                <c:pt idx="548">
                  <c:v>3.8055555555556007</c:v>
                </c:pt>
                <c:pt idx="549">
                  <c:v>3.8125000000000431</c:v>
                </c:pt>
                <c:pt idx="550">
                  <c:v>3.8194444444444864</c:v>
                </c:pt>
                <c:pt idx="551">
                  <c:v>3.8263888888889346</c:v>
                </c:pt>
                <c:pt idx="552">
                  <c:v>3.8333333333333788</c:v>
                </c:pt>
                <c:pt idx="553">
                  <c:v>3.8402777777778252</c:v>
                </c:pt>
                <c:pt idx="554">
                  <c:v>3.8472222222222685</c:v>
                </c:pt>
                <c:pt idx="555">
                  <c:v>3.8541666666667131</c:v>
                </c:pt>
                <c:pt idx="556">
                  <c:v>3.8611111111111582</c:v>
                </c:pt>
                <c:pt idx="557">
                  <c:v>3.8680555555556024</c:v>
                </c:pt>
                <c:pt idx="558">
                  <c:v>3.8750000000000449</c:v>
                </c:pt>
                <c:pt idx="559">
                  <c:v>3.8819444444444917</c:v>
                </c:pt>
                <c:pt idx="560">
                  <c:v>3.8888888888889372</c:v>
                </c:pt>
                <c:pt idx="561">
                  <c:v>3.8958333333333774</c:v>
                </c:pt>
                <c:pt idx="562">
                  <c:v>3.9027777777778256</c:v>
                </c:pt>
                <c:pt idx="563">
                  <c:v>3.9097222222222712</c:v>
                </c:pt>
                <c:pt idx="564">
                  <c:v>3.9166666666667127</c:v>
                </c:pt>
                <c:pt idx="565">
                  <c:v>3.9236111111111596</c:v>
                </c:pt>
                <c:pt idx="566">
                  <c:v>3.9305555555556038</c:v>
                </c:pt>
                <c:pt idx="567">
                  <c:v>3.9375000000000488</c:v>
                </c:pt>
                <c:pt idx="568">
                  <c:v>3.9444444444444935</c:v>
                </c:pt>
                <c:pt idx="569">
                  <c:v>3.9513888888889381</c:v>
                </c:pt>
                <c:pt idx="570">
                  <c:v>3.9583333333333828</c:v>
                </c:pt>
                <c:pt idx="571">
                  <c:v>3.9652777777778292</c:v>
                </c:pt>
                <c:pt idx="572">
                  <c:v>3.9722222222222721</c:v>
                </c:pt>
                <c:pt idx="573">
                  <c:v>3.9791666666667171</c:v>
                </c:pt>
                <c:pt idx="574">
                  <c:v>3.9861111111111613</c:v>
                </c:pt>
                <c:pt idx="575">
                  <c:v>3.993055555555606</c:v>
                </c:pt>
                <c:pt idx="576">
                  <c:v>4.0000000000000506</c:v>
                </c:pt>
                <c:pt idx="577">
                  <c:v>4.0069444444444953</c:v>
                </c:pt>
                <c:pt idx="578">
                  <c:v>4.0138888888889355</c:v>
                </c:pt>
                <c:pt idx="579">
                  <c:v>4.0208333333333854</c:v>
                </c:pt>
                <c:pt idx="580">
                  <c:v>4.0277777777778265</c:v>
                </c:pt>
                <c:pt idx="581">
                  <c:v>4.0347222222222738</c:v>
                </c:pt>
                <c:pt idx="582">
                  <c:v>4.0416666666667185</c:v>
                </c:pt>
                <c:pt idx="583">
                  <c:v>4.0486111111111702</c:v>
                </c:pt>
                <c:pt idx="584">
                  <c:v>4.0555555555556033</c:v>
                </c:pt>
                <c:pt idx="585">
                  <c:v>4.0625000000000471</c:v>
                </c:pt>
                <c:pt idx="586">
                  <c:v>4.069444444444497</c:v>
                </c:pt>
                <c:pt idx="587">
                  <c:v>4.0763888888889417</c:v>
                </c:pt>
                <c:pt idx="588">
                  <c:v>4.0833333333333908</c:v>
                </c:pt>
                <c:pt idx="589">
                  <c:v>4.090277777777831</c:v>
                </c:pt>
                <c:pt idx="590">
                  <c:v>4.0972222222222774</c:v>
                </c:pt>
                <c:pt idx="591">
                  <c:v>4.1041666666667105</c:v>
                </c:pt>
                <c:pt idx="592">
                  <c:v>4.1111111111111684</c:v>
                </c:pt>
                <c:pt idx="593">
                  <c:v>4.1180555555556051</c:v>
                </c:pt>
                <c:pt idx="594">
                  <c:v>4.1250000000000488</c:v>
                </c:pt>
                <c:pt idx="595">
                  <c:v>4.1319444444444988</c:v>
                </c:pt>
                <c:pt idx="596">
                  <c:v>4.138888888888939</c:v>
                </c:pt>
                <c:pt idx="597">
                  <c:v>4.1458333333333881</c:v>
                </c:pt>
                <c:pt idx="598">
                  <c:v>4.1527777777778283</c:v>
                </c:pt>
                <c:pt idx="599">
                  <c:v>4.1597222222222774</c:v>
                </c:pt>
                <c:pt idx="600">
                  <c:v>4.1666666666667167</c:v>
                </c:pt>
                <c:pt idx="601">
                  <c:v>4.173611111111172</c:v>
                </c:pt>
                <c:pt idx="602">
                  <c:v>4.180555555555606</c:v>
                </c:pt>
                <c:pt idx="603">
                  <c:v>4.1875000000000506</c:v>
                </c:pt>
                <c:pt idx="604">
                  <c:v>4.1944444444445006</c:v>
                </c:pt>
                <c:pt idx="605">
                  <c:v>4.2013888888889452</c:v>
                </c:pt>
                <c:pt idx="606">
                  <c:v>4.2083333333333934</c:v>
                </c:pt>
                <c:pt idx="607">
                  <c:v>4.2152777777778354</c:v>
                </c:pt>
                <c:pt idx="608">
                  <c:v>4.2222222222222792</c:v>
                </c:pt>
                <c:pt idx="609">
                  <c:v>4.2291666666667194</c:v>
                </c:pt>
                <c:pt idx="610">
                  <c:v>4.2361111111111729</c:v>
                </c:pt>
                <c:pt idx="611">
                  <c:v>4.2430555555556095</c:v>
                </c:pt>
                <c:pt idx="612">
                  <c:v>4.2500000000000577</c:v>
                </c:pt>
                <c:pt idx="613">
                  <c:v>4.2569444444445024</c:v>
                </c:pt>
                <c:pt idx="614">
                  <c:v>4.2638888888889426</c:v>
                </c:pt>
                <c:pt idx="615">
                  <c:v>4.2708333333333934</c:v>
                </c:pt>
                <c:pt idx="616">
                  <c:v>4.2777777777778363</c:v>
                </c:pt>
                <c:pt idx="617">
                  <c:v>4.2847222222222809</c:v>
                </c:pt>
                <c:pt idx="618">
                  <c:v>4.2916666666667274</c:v>
                </c:pt>
                <c:pt idx="619">
                  <c:v>4.2986111111111747</c:v>
                </c:pt>
                <c:pt idx="620">
                  <c:v>4.3055555555556086</c:v>
                </c:pt>
                <c:pt idx="621">
                  <c:v>4.3125000000000551</c:v>
                </c:pt>
                <c:pt idx="622">
                  <c:v>4.3194444444445086</c:v>
                </c:pt>
                <c:pt idx="623">
                  <c:v>4.3263888888889444</c:v>
                </c:pt>
                <c:pt idx="624">
                  <c:v>4.3333333333333934</c:v>
                </c:pt>
                <c:pt idx="625">
                  <c:v>4.3402777777778381</c:v>
                </c:pt>
                <c:pt idx="626">
                  <c:v>4.3472222222222827</c:v>
                </c:pt>
                <c:pt idx="627">
                  <c:v>4.3541666666667203</c:v>
                </c:pt>
                <c:pt idx="628">
                  <c:v>4.361111111111172</c:v>
                </c:pt>
                <c:pt idx="629">
                  <c:v>4.3680555555556113</c:v>
                </c:pt>
                <c:pt idx="630">
                  <c:v>4.3750000000000613</c:v>
                </c:pt>
                <c:pt idx="631">
                  <c:v>4.3819444444445104</c:v>
                </c:pt>
                <c:pt idx="632">
                  <c:v>4.3888888888889461</c:v>
                </c:pt>
                <c:pt idx="633">
                  <c:v>4.3958333333333952</c:v>
                </c:pt>
                <c:pt idx="634">
                  <c:v>4.4027777777778399</c:v>
                </c:pt>
                <c:pt idx="635">
                  <c:v>4.4097222222222898</c:v>
                </c:pt>
                <c:pt idx="636">
                  <c:v>4.4166666666667291</c:v>
                </c:pt>
                <c:pt idx="637">
                  <c:v>4.4236111111111791</c:v>
                </c:pt>
                <c:pt idx="638">
                  <c:v>4.4305555555556175</c:v>
                </c:pt>
                <c:pt idx="639">
                  <c:v>4.4375000000000631</c:v>
                </c:pt>
                <c:pt idx="640">
                  <c:v>4.4444444444445104</c:v>
                </c:pt>
                <c:pt idx="641">
                  <c:v>4.4513888888889515</c:v>
                </c:pt>
                <c:pt idx="642">
                  <c:v>4.4583333333334014</c:v>
                </c:pt>
                <c:pt idx="643">
                  <c:v>4.4652777777778416</c:v>
                </c:pt>
                <c:pt idx="644">
                  <c:v>4.4722222222222907</c:v>
                </c:pt>
                <c:pt idx="645">
                  <c:v>4.4791666666667309</c:v>
                </c:pt>
                <c:pt idx="646">
                  <c:v>4.4861111111111809</c:v>
                </c:pt>
                <c:pt idx="647">
                  <c:v>4.4930555555556202</c:v>
                </c:pt>
                <c:pt idx="648">
                  <c:v>4.5000000000000684</c:v>
                </c:pt>
                <c:pt idx="649">
                  <c:v>4.5069444444445104</c:v>
                </c:pt>
                <c:pt idx="650">
                  <c:v>4.5138888888889488</c:v>
                </c:pt>
                <c:pt idx="651">
                  <c:v>4.5208333333333988</c:v>
                </c:pt>
                <c:pt idx="652">
                  <c:v>4.5277777777778381</c:v>
                </c:pt>
                <c:pt idx="653">
                  <c:v>4.534722222222288</c:v>
                </c:pt>
                <c:pt idx="654">
                  <c:v>4.5416666666667327</c:v>
                </c:pt>
                <c:pt idx="655">
                  <c:v>4.5486111111111818</c:v>
                </c:pt>
                <c:pt idx="656">
                  <c:v>4.5555555555556166</c:v>
                </c:pt>
                <c:pt idx="657">
                  <c:v>4.5625000000000666</c:v>
                </c:pt>
                <c:pt idx="658">
                  <c:v>4.5694444444445113</c:v>
                </c:pt>
                <c:pt idx="659">
                  <c:v>4.5763888888889559</c:v>
                </c:pt>
                <c:pt idx="660">
                  <c:v>4.5833333333334014</c:v>
                </c:pt>
                <c:pt idx="661">
                  <c:v>4.5902777777778452</c:v>
                </c:pt>
                <c:pt idx="662">
                  <c:v>4.5972222222222898</c:v>
                </c:pt>
                <c:pt idx="663">
                  <c:v>4.6041666666667265</c:v>
                </c:pt>
                <c:pt idx="664">
                  <c:v>4.6111111111111791</c:v>
                </c:pt>
                <c:pt idx="665">
                  <c:v>4.6180555555556193</c:v>
                </c:pt>
                <c:pt idx="666">
                  <c:v>4.6250000000000675</c:v>
                </c:pt>
                <c:pt idx="667">
                  <c:v>4.631944444444513</c:v>
                </c:pt>
                <c:pt idx="668">
                  <c:v>4.6388888888889532</c:v>
                </c:pt>
                <c:pt idx="669">
                  <c:v>4.6458333333334005</c:v>
                </c:pt>
                <c:pt idx="670">
                  <c:v>4.6527777777778416</c:v>
                </c:pt>
                <c:pt idx="671">
                  <c:v>4.6597222222222916</c:v>
                </c:pt>
                <c:pt idx="672">
                  <c:v>4.6666666666667345</c:v>
                </c:pt>
                <c:pt idx="673">
                  <c:v>4.6736111111111853</c:v>
                </c:pt>
                <c:pt idx="674">
                  <c:v>4.6805555555556255</c:v>
                </c:pt>
                <c:pt idx="675">
                  <c:v>4.6875000000000675</c:v>
                </c:pt>
                <c:pt idx="676">
                  <c:v>4.6944444444445148</c:v>
                </c:pt>
                <c:pt idx="677">
                  <c:v>4.7013888888889586</c:v>
                </c:pt>
                <c:pt idx="678">
                  <c:v>4.7083333333334085</c:v>
                </c:pt>
                <c:pt idx="679">
                  <c:v>4.7152777777778487</c:v>
                </c:pt>
                <c:pt idx="680">
                  <c:v>4.7222222222222925</c:v>
                </c:pt>
                <c:pt idx="681">
                  <c:v>4.7291666666667345</c:v>
                </c:pt>
                <c:pt idx="682">
                  <c:v>4.7361111111111871</c:v>
                </c:pt>
                <c:pt idx="683">
                  <c:v>4.7430555555556273</c:v>
                </c:pt>
                <c:pt idx="684">
                  <c:v>4.7500000000000719</c:v>
                </c:pt>
                <c:pt idx="685">
                  <c:v>4.7569444444445184</c:v>
                </c:pt>
                <c:pt idx="686">
                  <c:v>4.7638888888889559</c:v>
                </c:pt>
                <c:pt idx="687">
                  <c:v>4.7708333333334094</c:v>
                </c:pt>
                <c:pt idx="688">
                  <c:v>4.7777777777778505</c:v>
                </c:pt>
                <c:pt idx="689">
                  <c:v>4.7847222222222952</c:v>
                </c:pt>
                <c:pt idx="690">
                  <c:v>4.7916666666667398</c:v>
                </c:pt>
                <c:pt idx="691">
                  <c:v>4.7986111111111889</c:v>
                </c:pt>
                <c:pt idx="692">
                  <c:v>4.8055555555556255</c:v>
                </c:pt>
                <c:pt idx="693">
                  <c:v>4.8125000000000693</c:v>
                </c:pt>
                <c:pt idx="694">
                  <c:v>4.8194444444445184</c:v>
                </c:pt>
                <c:pt idx="695">
                  <c:v>4.8263888888889577</c:v>
                </c:pt>
                <c:pt idx="696">
                  <c:v>4.8333333333334094</c:v>
                </c:pt>
                <c:pt idx="697">
                  <c:v>4.8402777777778505</c:v>
                </c:pt>
                <c:pt idx="698">
                  <c:v>4.8472222222222969</c:v>
                </c:pt>
                <c:pt idx="699">
                  <c:v>4.8541666666667336</c:v>
                </c:pt>
                <c:pt idx="700">
                  <c:v>4.8611111111111862</c:v>
                </c:pt>
                <c:pt idx="701">
                  <c:v>4.8680555555556264</c:v>
                </c:pt>
                <c:pt idx="702">
                  <c:v>4.8750000000000764</c:v>
                </c:pt>
                <c:pt idx="703">
                  <c:v>4.8819444444445246</c:v>
                </c:pt>
                <c:pt idx="704">
                  <c:v>4.8888888888889648</c:v>
                </c:pt>
                <c:pt idx="705">
                  <c:v>4.8958333333334085</c:v>
                </c:pt>
                <c:pt idx="706">
                  <c:v>4.9027777777778541</c:v>
                </c:pt>
                <c:pt idx="707">
                  <c:v>4.909722222222304</c:v>
                </c:pt>
                <c:pt idx="708">
                  <c:v>4.9166666666667425</c:v>
                </c:pt>
                <c:pt idx="709">
                  <c:v>4.9236111111111924</c:v>
                </c:pt>
                <c:pt idx="710">
                  <c:v>4.9305555555556326</c:v>
                </c:pt>
                <c:pt idx="711">
                  <c:v>4.9375000000000773</c:v>
                </c:pt>
                <c:pt idx="712">
                  <c:v>4.9444444444445272</c:v>
                </c:pt>
                <c:pt idx="713">
                  <c:v>4.9513888888889674</c:v>
                </c:pt>
                <c:pt idx="714">
                  <c:v>4.9583333333334112</c:v>
                </c:pt>
                <c:pt idx="715">
                  <c:v>4.9652777777778558</c:v>
                </c:pt>
                <c:pt idx="716">
                  <c:v>4.9722222222223076</c:v>
                </c:pt>
                <c:pt idx="717">
                  <c:v>4.9791666666667451</c:v>
                </c:pt>
                <c:pt idx="718">
                  <c:v>4.9861111111111924</c:v>
                </c:pt>
                <c:pt idx="719">
                  <c:v>4.9930555555556344</c:v>
                </c:pt>
                <c:pt idx="720">
                  <c:v>5.000000000000079</c:v>
                </c:pt>
                <c:pt idx="721">
                  <c:v>5.006944444444529</c:v>
                </c:pt>
                <c:pt idx="722">
                  <c:v>5.0138888888889666</c:v>
                </c:pt>
                <c:pt idx="723">
                  <c:v>5.0208333333334085</c:v>
                </c:pt>
                <c:pt idx="724">
                  <c:v>5.0277777777778532</c:v>
                </c:pt>
                <c:pt idx="725">
                  <c:v>5.0347222222223023</c:v>
                </c:pt>
                <c:pt idx="726">
                  <c:v>5.0416666666667469</c:v>
                </c:pt>
                <c:pt idx="727">
                  <c:v>5.0486111111111924</c:v>
                </c:pt>
                <c:pt idx="728">
                  <c:v>5.0555555555556317</c:v>
                </c:pt>
                <c:pt idx="729">
                  <c:v>5.0625000000000764</c:v>
                </c:pt>
                <c:pt idx="730">
                  <c:v>5.0694444444445308</c:v>
                </c:pt>
                <c:pt idx="731">
                  <c:v>5.0763888888889701</c:v>
                </c:pt>
                <c:pt idx="732">
                  <c:v>5.0833333333334174</c:v>
                </c:pt>
                <c:pt idx="733">
                  <c:v>5.0902777777778585</c:v>
                </c:pt>
                <c:pt idx="734">
                  <c:v>5.0972222222223085</c:v>
                </c:pt>
                <c:pt idx="735">
                  <c:v>5.1041666666667389</c:v>
                </c:pt>
                <c:pt idx="736">
                  <c:v>5.1111111111111915</c:v>
                </c:pt>
                <c:pt idx="737">
                  <c:v>5.1180555555556335</c:v>
                </c:pt>
                <c:pt idx="738">
                  <c:v>5.1250000000000782</c:v>
                </c:pt>
                <c:pt idx="739">
                  <c:v>5.1319444444445317</c:v>
                </c:pt>
                <c:pt idx="740">
                  <c:v>5.1388888888889674</c:v>
                </c:pt>
                <c:pt idx="741">
                  <c:v>5.1458333333334165</c:v>
                </c:pt>
                <c:pt idx="742">
                  <c:v>5.1527777777778558</c:v>
                </c:pt>
                <c:pt idx="743">
                  <c:v>5.1597222222223094</c:v>
                </c:pt>
                <c:pt idx="744">
                  <c:v>5.166666666666746</c:v>
                </c:pt>
                <c:pt idx="745">
                  <c:v>5.1736111111111995</c:v>
                </c:pt>
                <c:pt idx="746">
                  <c:v>5.1805555555556353</c:v>
                </c:pt>
                <c:pt idx="747">
                  <c:v>5.1875000000000799</c:v>
                </c:pt>
                <c:pt idx="748">
                  <c:v>5.194444444444529</c:v>
                </c:pt>
                <c:pt idx="749">
                  <c:v>5.2013888888889737</c:v>
                </c:pt>
                <c:pt idx="750">
                  <c:v>5.2083333333334183</c:v>
                </c:pt>
                <c:pt idx="751">
                  <c:v>5.2152777777778629</c:v>
                </c:pt>
                <c:pt idx="752">
                  <c:v>5.2222222222223094</c:v>
                </c:pt>
                <c:pt idx="753">
                  <c:v>5.2291666666667469</c:v>
                </c:pt>
                <c:pt idx="754">
                  <c:v>5.2361111111112004</c:v>
                </c:pt>
                <c:pt idx="755">
                  <c:v>5.2430555555556415</c:v>
                </c:pt>
                <c:pt idx="756">
                  <c:v>5.2500000000000862</c:v>
                </c:pt>
                <c:pt idx="757">
                  <c:v>5.2569444444445352</c:v>
                </c:pt>
                <c:pt idx="758">
                  <c:v>5.2638888888889745</c:v>
                </c:pt>
                <c:pt idx="759">
                  <c:v>5.2708333333334245</c:v>
                </c:pt>
                <c:pt idx="760">
                  <c:v>5.2777777777778674</c:v>
                </c:pt>
                <c:pt idx="761">
                  <c:v>5.2847222222223094</c:v>
                </c:pt>
                <c:pt idx="762">
                  <c:v>5.291666666666754</c:v>
                </c:pt>
                <c:pt idx="763">
                  <c:v>5.2986111111112004</c:v>
                </c:pt>
                <c:pt idx="764">
                  <c:v>5.305555555555638</c:v>
                </c:pt>
                <c:pt idx="765">
                  <c:v>5.3125000000000835</c:v>
                </c:pt>
                <c:pt idx="766">
                  <c:v>5.319444444444537</c:v>
                </c:pt>
                <c:pt idx="767">
                  <c:v>5.3263888888889745</c:v>
                </c:pt>
                <c:pt idx="768">
                  <c:v>5.3333333333334272</c:v>
                </c:pt>
                <c:pt idx="769">
                  <c:v>5.3402777777778674</c:v>
                </c:pt>
                <c:pt idx="770">
                  <c:v>5.3472222222223111</c:v>
                </c:pt>
                <c:pt idx="771">
                  <c:v>5.354166666666746</c:v>
                </c:pt>
                <c:pt idx="772">
                  <c:v>5.3611111111111995</c:v>
                </c:pt>
                <c:pt idx="773">
                  <c:v>5.3680555555556397</c:v>
                </c:pt>
                <c:pt idx="774">
                  <c:v>5.3750000000000897</c:v>
                </c:pt>
                <c:pt idx="775">
                  <c:v>5.3819444444445388</c:v>
                </c:pt>
                <c:pt idx="776">
                  <c:v>5.3888888888889745</c:v>
                </c:pt>
                <c:pt idx="777">
                  <c:v>5.3958333333334236</c:v>
                </c:pt>
                <c:pt idx="778">
                  <c:v>5.4027777777778683</c:v>
                </c:pt>
                <c:pt idx="779">
                  <c:v>5.4097222222223191</c:v>
                </c:pt>
                <c:pt idx="780">
                  <c:v>5.4166666666667576</c:v>
                </c:pt>
                <c:pt idx="781">
                  <c:v>5.4236111111112022</c:v>
                </c:pt>
                <c:pt idx="782">
                  <c:v>5.4305555555556468</c:v>
                </c:pt>
                <c:pt idx="783">
                  <c:v>5.4375000000000915</c:v>
                </c:pt>
                <c:pt idx="784">
                  <c:v>5.4444444444445406</c:v>
                </c:pt>
                <c:pt idx="785">
                  <c:v>5.4513888888889808</c:v>
                </c:pt>
                <c:pt idx="786">
                  <c:v>5.4583333333334298</c:v>
                </c:pt>
                <c:pt idx="787">
                  <c:v>5.46527777777787</c:v>
                </c:pt>
                <c:pt idx="788">
                  <c:v>5.4722222222223218</c:v>
                </c:pt>
                <c:pt idx="789">
                  <c:v>5.4791666666667576</c:v>
                </c:pt>
                <c:pt idx="790">
                  <c:v>5.4861111111112084</c:v>
                </c:pt>
                <c:pt idx="791">
                  <c:v>5.4930555555556486</c:v>
                </c:pt>
                <c:pt idx="792">
                  <c:v>5.5000000000000915</c:v>
                </c:pt>
                <c:pt idx="793">
                  <c:v>5.5069444444445423</c:v>
                </c:pt>
                <c:pt idx="794">
                  <c:v>5.5138888888889781</c:v>
                </c:pt>
                <c:pt idx="795">
                  <c:v>5.5208333333334272</c:v>
                </c:pt>
                <c:pt idx="796">
                  <c:v>5.5277777777778674</c:v>
                </c:pt>
                <c:pt idx="797">
                  <c:v>5.5347222222223174</c:v>
                </c:pt>
                <c:pt idx="798">
                  <c:v>5.5416666666667611</c:v>
                </c:pt>
                <c:pt idx="799">
                  <c:v>5.5486111111112084</c:v>
                </c:pt>
                <c:pt idx="800">
                  <c:v>5.5555555555556451</c:v>
                </c:pt>
                <c:pt idx="801">
                  <c:v>5.5625000000000897</c:v>
                </c:pt>
                <c:pt idx="802">
                  <c:v>5.5694444444445423</c:v>
                </c:pt>
                <c:pt idx="803">
                  <c:v>5.5763888888889843</c:v>
                </c:pt>
                <c:pt idx="804">
                  <c:v>5.5833333333334334</c:v>
                </c:pt>
                <c:pt idx="805">
                  <c:v>5.5902777777778736</c:v>
                </c:pt>
                <c:pt idx="806">
                  <c:v>5.5972222222223182</c:v>
                </c:pt>
                <c:pt idx="807">
                  <c:v>5.6041666666667531</c:v>
                </c:pt>
                <c:pt idx="808">
                  <c:v>5.6111111111112075</c:v>
                </c:pt>
                <c:pt idx="809">
                  <c:v>5.618055555555646</c:v>
                </c:pt>
                <c:pt idx="810">
                  <c:v>5.6250000000000915</c:v>
                </c:pt>
                <c:pt idx="811">
                  <c:v>5.6319444444445423</c:v>
                </c:pt>
                <c:pt idx="812">
                  <c:v>5.6388888888889808</c:v>
                </c:pt>
                <c:pt idx="813">
                  <c:v>5.6458333333334307</c:v>
                </c:pt>
                <c:pt idx="814">
                  <c:v>5.6527777777778745</c:v>
                </c:pt>
                <c:pt idx="815">
                  <c:v>5.6597222222223245</c:v>
                </c:pt>
                <c:pt idx="816">
                  <c:v>5.6666666666667647</c:v>
                </c:pt>
                <c:pt idx="817">
                  <c:v>5.6736111111112093</c:v>
                </c:pt>
                <c:pt idx="818">
                  <c:v>5.6805555555556468</c:v>
                </c:pt>
                <c:pt idx="819">
                  <c:v>5.6875000000000941</c:v>
                </c:pt>
                <c:pt idx="820">
                  <c:v>5.6944444444445415</c:v>
                </c:pt>
                <c:pt idx="821">
                  <c:v>5.7013888888889879</c:v>
                </c:pt>
                <c:pt idx="822">
                  <c:v>5.7083333333334334</c:v>
                </c:pt>
                <c:pt idx="823">
                  <c:v>5.7152777777778772</c:v>
                </c:pt>
                <c:pt idx="824">
                  <c:v>5.7222222222223271</c:v>
                </c:pt>
                <c:pt idx="825">
                  <c:v>5.7291666666667656</c:v>
                </c:pt>
                <c:pt idx="826">
                  <c:v>5.7361111111112111</c:v>
                </c:pt>
                <c:pt idx="827">
                  <c:v>5.7430555555556557</c:v>
                </c:pt>
                <c:pt idx="828">
                  <c:v>5.7500000000001004</c:v>
                </c:pt>
                <c:pt idx="829">
                  <c:v>5.7569444444445494</c:v>
                </c:pt>
                <c:pt idx="830">
                  <c:v>5.7638888888889852</c:v>
                </c:pt>
                <c:pt idx="831">
                  <c:v>5.7708333333334387</c:v>
                </c:pt>
                <c:pt idx="832">
                  <c:v>5.7777777777778789</c:v>
                </c:pt>
                <c:pt idx="833">
                  <c:v>5.7847222222223289</c:v>
                </c:pt>
                <c:pt idx="834">
                  <c:v>5.7916666666667682</c:v>
                </c:pt>
                <c:pt idx="835">
                  <c:v>5.7986111111112129</c:v>
                </c:pt>
                <c:pt idx="836">
                  <c:v>5.8055555555556522</c:v>
                </c:pt>
                <c:pt idx="837">
                  <c:v>5.8125000000000977</c:v>
                </c:pt>
                <c:pt idx="838">
                  <c:v>5.8194444444445494</c:v>
                </c:pt>
                <c:pt idx="839">
                  <c:v>5.8263888888889861</c:v>
                </c:pt>
                <c:pt idx="840">
                  <c:v>5.8333333333334405</c:v>
                </c:pt>
                <c:pt idx="841">
                  <c:v>5.8402777777778807</c:v>
                </c:pt>
                <c:pt idx="842">
                  <c:v>5.8472222222223298</c:v>
                </c:pt>
                <c:pt idx="843">
                  <c:v>5.854166666666762</c:v>
                </c:pt>
                <c:pt idx="844">
                  <c:v>5.8611111111112146</c:v>
                </c:pt>
                <c:pt idx="845">
                  <c:v>5.8680555555556539</c:v>
                </c:pt>
                <c:pt idx="846">
                  <c:v>5.8750000000001039</c:v>
                </c:pt>
                <c:pt idx="847">
                  <c:v>5.8819444444445494</c:v>
                </c:pt>
                <c:pt idx="848">
                  <c:v>5.888888888888987</c:v>
                </c:pt>
                <c:pt idx="849">
                  <c:v>5.8958333333334378</c:v>
                </c:pt>
                <c:pt idx="850">
                  <c:v>5.9027777777778825</c:v>
                </c:pt>
                <c:pt idx="851">
                  <c:v>5.909722222222336</c:v>
                </c:pt>
                <c:pt idx="852">
                  <c:v>5.9166666666667718</c:v>
                </c:pt>
                <c:pt idx="853">
                  <c:v>5.9236111111112164</c:v>
                </c:pt>
                <c:pt idx="854">
                  <c:v>5.9305555555556611</c:v>
                </c:pt>
                <c:pt idx="855">
                  <c:v>5.9375000000001084</c:v>
                </c:pt>
                <c:pt idx="856">
                  <c:v>5.9444444444445503</c:v>
                </c:pt>
                <c:pt idx="857">
                  <c:v>5.951388888888995</c:v>
                </c:pt>
                <c:pt idx="858">
                  <c:v>5.9583333333334414</c:v>
                </c:pt>
                <c:pt idx="859">
                  <c:v>5.9652777777778843</c:v>
                </c:pt>
                <c:pt idx="860">
                  <c:v>5.9722222222223378</c:v>
                </c:pt>
                <c:pt idx="861">
                  <c:v>5.9791666666667735</c:v>
                </c:pt>
                <c:pt idx="862">
                  <c:v>5.9861111111112182</c:v>
                </c:pt>
                <c:pt idx="863">
                  <c:v>5.9930555555556628</c:v>
                </c:pt>
                <c:pt idx="864">
                  <c:v>6.0000000000001084</c:v>
                </c:pt>
                <c:pt idx="865">
                  <c:v>6.0069444444445521</c:v>
                </c:pt>
                <c:pt idx="866">
                  <c:v>6.0138888888889914</c:v>
                </c:pt>
                <c:pt idx="867">
                  <c:v>6.0208333333334405</c:v>
                </c:pt>
                <c:pt idx="868">
                  <c:v>6.0277777777778807</c:v>
                </c:pt>
                <c:pt idx="869">
                  <c:v>6.0347222222223333</c:v>
                </c:pt>
                <c:pt idx="870">
                  <c:v>6.0416666666667753</c:v>
                </c:pt>
                <c:pt idx="871">
                  <c:v>6.0486111111112244</c:v>
                </c:pt>
                <c:pt idx="872">
                  <c:v>6.0555555555556646</c:v>
                </c:pt>
                <c:pt idx="873">
                  <c:v>6.0625000000001075</c:v>
                </c:pt>
                <c:pt idx="874">
                  <c:v>6.0694444444445539</c:v>
                </c:pt>
                <c:pt idx="875">
                  <c:v>6.0763888888889985</c:v>
                </c:pt>
                <c:pt idx="876">
                  <c:v>6.0833333333334432</c:v>
                </c:pt>
                <c:pt idx="877">
                  <c:v>6.0902777777778878</c:v>
                </c:pt>
                <c:pt idx="878">
                  <c:v>6.0972222222223333</c:v>
                </c:pt>
                <c:pt idx="879">
                  <c:v>6.1041666666667682</c:v>
                </c:pt>
                <c:pt idx="880">
                  <c:v>6.1111111111112217</c:v>
                </c:pt>
                <c:pt idx="881">
                  <c:v>6.1180555555556655</c:v>
                </c:pt>
                <c:pt idx="882">
                  <c:v>6.1250000000001075</c:v>
                </c:pt>
                <c:pt idx="883">
                  <c:v>6.1319444444445574</c:v>
                </c:pt>
                <c:pt idx="884">
                  <c:v>6.138888888888995</c:v>
                </c:pt>
                <c:pt idx="885">
                  <c:v>6.1458333333334449</c:v>
                </c:pt>
                <c:pt idx="886">
                  <c:v>6.1527777777778851</c:v>
                </c:pt>
                <c:pt idx="887">
                  <c:v>6.1597222222223387</c:v>
                </c:pt>
                <c:pt idx="888">
                  <c:v>6.1666666666667744</c:v>
                </c:pt>
                <c:pt idx="889">
                  <c:v>6.173611111111228</c:v>
                </c:pt>
                <c:pt idx="890">
                  <c:v>6.1805555555556655</c:v>
                </c:pt>
                <c:pt idx="891">
                  <c:v>6.1875000000001084</c:v>
                </c:pt>
                <c:pt idx="892">
                  <c:v>6.1944444444445566</c:v>
                </c:pt>
                <c:pt idx="893">
                  <c:v>6.2013888888890021</c:v>
                </c:pt>
                <c:pt idx="894">
                  <c:v>6.2083333333334494</c:v>
                </c:pt>
                <c:pt idx="895">
                  <c:v>6.2152777777778905</c:v>
                </c:pt>
                <c:pt idx="896">
                  <c:v>6.2222222222223404</c:v>
                </c:pt>
                <c:pt idx="897">
                  <c:v>6.2291666666667762</c:v>
                </c:pt>
                <c:pt idx="898">
                  <c:v>6.2361111111112297</c:v>
                </c:pt>
                <c:pt idx="899">
                  <c:v>6.2430555555556699</c:v>
                </c:pt>
                <c:pt idx="900">
                  <c:v>6.2500000000001164</c:v>
                </c:pt>
                <c:pt idx="901">
                  <c:v>6.2569444444445592</c:v>
                </c:pt>
                <c:pt idx="902">
                  <c:v>6.2638888888889994</c:v>
                </c:pt>
                <c:pt idx="903">
                  <c:v>6.2708333333334494</c:v>
                </c:pt>
                <c:pt idx="904">
                  <c:v>6.2777777777778905</c:v>
                </c:pt>
                <c:pt idx="905">
                  <c:v>6.2847222222223404</c:v>
                </c:pt>
                <c:pt idx="906">
                  <c:v>6.2916666666667815</c:v>
                </c:pt>
                <c:pt idx="907">
                  <c:v>6.2986111111112315</c:v>
                </c:pt>
                <c:pt idx="908">
                  <c:v>6.3055555555556673</c:v>
                </c:pt>
                <c:pt idx="909">
                  <c:v>6.3125000000001155</c:v>
                </c:pt>
                <c:pt idx="910">
                  <c:v>6.3194444444445663</c:v>
                </c:pt>
                <c:pt idx="911">
                  <c:v>6.3263888888890056</c:v>
                </c:pt>
                <c:pt idx="912">
                  <c:v>6.3333333333334503</c:v>
                </c:pt>
                <c:pt idx="913">
                  <c:v>6.3402777777778949</c:v>
                </c:pt>
                <c:pt idx="914">
                  <c:v>6.3472222222223404</c:v>
                </c:pt>
                <c:pt idx="915">
                  <c:v>6.3541666666667744</c:v>
                </c:pt>
                <c:pt idx="916">
                  <c:v>6.3611111111112288</c:v>
                </c:pt>
                <c:pt idx="917">
                  <c:v>6.368055555555669</c:v>
                </c:pt>
                <c:pt idx="918">
                  <c:v>6.3750000000001181</c:v>
                </c:pt>
                <c:pt idx="919">
                  <c:v>6.3819444444445681</c:v>
                </c:pt>
                <c:pt idx="920">
                  <c:v>6.3888888888890065</c:v>
                </c:pt>
                <c:pt idx="921">
                  <c:v>6.3958333333334485</c:v>
                </c:pt>
                <c:pt idx="922">
                  <c:v>6.4027777777778967</c:v>
                </c:pt>
                <c:pt idx="923">
                  <c:v>6.4097222222223476</c:v>
                </c:pt>
                <c:pt idx="924">
                  <c:v>6.416666666666786</c:v>
                </c:pt>
                <c:pt idx="925">
                  <c:v>6.4236111111112324</c:v>
                </c:pt>
                <c:pt idx="926">
                  <c:v>6.4305555555556753</c:v>
                </c:pt>
                <c:pt idx="927">
                  <c:v>6.4375000000001199</c:v>
                </c:pt>
                <c:pt idx="928">
                  <c:v>6.4444444444445699</c:v>
                </c:pt>
                <c:pt idx="929">
                  <c:v>6.4513888888890092</c:v>
                </c:pt>
                <c:pt idx="930">
                  <c:v>6.4583333333334538</c:v>
                </c:pt>
                <c:pt idx="931">
                  <c:v>6.4652777777778985</c:v>
                </c:pt>
                <c:pt idx="932">
                  <c:v>6.4722222222223502</c:v>
                </c:pt>
                <c:pt idx="933">
                  <c:v>6.4791666666667878</c:v>
                </c:pt>
                <c:pt idx="934">
                  <c:v>6.4861111111112324</c:v>
                </c:pt>
                <c:pt idx="935">
                  <c:v>6.493055555555677</c:v>
                </c:pt>
                <c:pt idx="936">
                  <c:v>6.5000000000001261</c:v>
                </c:pt>
                <c:pt idx="937">
                  <c:v>6.5069444444445708</c:v>
                </c:pt>
                <c:pt idx="938">
                  <c:v>6.5138888888890065</c:v>
                </c:pt>
                <c:pt idx="939">
                  <c:v>6.5208333333334556</c:v>
                </c:pt>
                <c:pt idx="940">
                  <c:v>6.5277777777778949</c:v>
                </c:pt>
                <c:pt idx="941">
                  <c:v>6.5347222222223484</c:v>
                </c:pt>
                <c:pt idx="942">
                  <c:v>6.5416666666667895</c:v>
                </c:pt>
                <c:pt idx="943">
                  <c:v>6.5486111111112386</c:v>
                </c:pt>
                <c:pt idx="944">
                  <c:v>6.5555555555556744</c:v>
                </c:pt>
                <c:pt idx="945">
                  <c:v>6.5625000000001235</c:v>
                </c:pt>
                <c:pt idx="946">
                  <c:v>6.5694444444445725</c:v>
                </c:pt>
                <c:pt idx="947">
                  <c:v>6.5763888888890127</c:v>
                </c:pt>
                <c:pt idx="948">
                  <c:v>6.5833333333334574</c:v>
                </c:pt>
                <c:pt idx="949">
                  <c:v>6.5902777777778985</c:v>
                </c:pt>
                <c:pt idx="950">
                  <c:v>6.5972222222223484</c:v>
                </c:pt>
                <c:pt idx="951">
                  <c:v>6.6041666666667806</c:v>
                </c:pt>
                <c:pt idx="952">
                  <c:v>6.6111111111112359</c:v>
                </c:pt>
                <c:pt idx="953">
                  <c:v>6.6180555555556762</c:v>
                </c:pt>
                <c:pt idx="954">
                  <c:v>6.6250000000001252</c:v>
                </c:pt>
                <c:pt idx="955">
                  <c:v>6.6319444444445734</c:v>
                </c:pt>
                <c:pt idx="956">
                  <c:v>6.6388888888890145</c:v>
                </c:pt>
                <c:pt idx="957">
                  <c:v>6.6458333333334565</c:v>
                </c:pt>
                <c:pt idx="958">
                  <c:v>6.6527777777778967</c:v>
                </c:pt>
                <c:pt idx="959">
                  <c:v>6.6597222222223484</c:v>
                </c:pt>
                <c:pt idx="960">
                  <c:v>6.6666666666667869</c:v>
                </c:pt>
                <c:pt idx="961">
                  <c:v>6.6736111111112404</c:v>
                </c:pt>
                <c:pt idx="962">
                  <c:v>6.680555555555677</c:v>
                </c:pt>
                <c:pt idx="963">
                  <c:v>6.687500000000127</c:v>
                </c:pt>
                <c:pt idx="964">
                  <c:v>6.6944444444445717</c:v>
                </c:pt>
                <c:pt idx="965">
                  <c:v>6.7013888888890163</c:v>
                </c:pt>
                <c:pt idx="966">
                  <c:v>6.7083333333334663</c:v>
                </c:pt>
                <c:pt idx="967">
                  <c:v>6.7152777777779056</c:v>
                </c:pt>
                <c:pt idx="968">
                  <c:v>6.7222222222223502</c:v>
                </c:pt>
                <c:pt idx="969">
                  <c:v>6.7291666666667886</c:v>
                </c:pt>
                <c:pt idx="970">
                  <c:v>6.7361111111112404</c:v>
                </c:pt>
                <c:pt idx="971">
                  <c:v>6.7430555555556841</c:v>
                </c:pt>
                <c:pt idx="972">
                  <c:v>6.7500000000001323</c:v>
                </c:pt>
                <c:pt idx="973">
                  <c:v>6.7569444444445734</c:v>
                </c:pt>
                <c:pt idx="974">
                  <c:v>6.7638888888890145</c:v>
                </c:pt>
                <c:pt idx="975">
                  <c:v>6.770833333333468</c:v>
                </c:pt>
                <c:pt idx="976">
                  <c:v>6.7777777777779065</c:v>
                </c:pt>
                <c:pt idx="977">
                  <c:v>6.784722222222352</c:v>
                </c:pt>
                <c:pt idx="978">
                  <c:v>6.7916666666667966</c:v>
                </c:pt>
                <c:pt idx="979">
                  <c:v>6.7986111111112413</c:v>
                </c:pt>
                <c:pt idx="980">
                  <c:v>6.8055555555556806</c:v>
                </c:pt>
                <c:pt idx="981">
                  <c:v>6.8125000000001306</c:v>
                </c:pt>
                <c:pt idx="982">
                  <c:v>6.8194444444445796</c:v>
                </c:pt>
                <c:pt idx="983">
                  <c:v>6.8263888888890154</c:v>
                </c:pt>
                <c:pt idx="984">
                  <c:v>6.8333333333334698</c:v>
                </c:pt>
                <c:pt idx="985">
                  <c:v>6.8402777777779065</c:v>
                </c:pt>
                <c:pt idx="986">
                  <c:v>6.8472222222223538</c:v>
                </c:pt>
                <c:pt idx="987">
                  <c:v>6.8541666666667878</c:v>
                </c:pt>
                <c:pt idx="988">
                  <c:v>6.8611111111112395</c:v>
                </c:pt>
                <c:pt idx="989">
                  <c:v>6.8680555555556833</c:v>
                </c:pt>
                <c:pt idx="990">
                  <c:v>6.8750000000001323</c:v>
                </c:pt>
                <c:pt idx="991">
                  <c:v>6.8819444444445814</c:v>
                </c:pt>
                <c:pt idx="992">
                  <c:v>6.8888888888890216</c:v>
                </c:pt>
                <c:pt idx="993">
                  <c:v>6.8958333333334663</c:v>
                </c:pt>
                <c:pt idx="994">
                  <c:v>6.9027777777779065</c:v>
                </c:pt>
                <c:pt idx="995">
                  <c:v>6.9097222222223618</c:v>
                </c:pt>
                <c:pt idx="996">
                  <c:v>6.9166666666668002</c:v>
                </c:pt>
                <c:pt idx="997">
                  <c:v>6.9236111111112484</c:v>
                </c:pt>
                <c:pt idx="998">
                  <c:v>6.9305555555556895</c:v>
                </c:pt>
                <c:pt idx="999">
                  <c:v>6.9375000000001386</c:v>
                </c:pt>
                <c:pt idx="1000">
                  <c:v>6.9444444444445814</c:v>
                </c:pt>
                <c:pt idx="1001">
                  <c:v>6.9513888888890234</c:v>
                </c:pt>
                <c:pt idx="1002">
                  <c:v>6.9583333333334725</c:v>
                </c:pt>
                <c:pt idx="1003">
                  <c:v>6.9652777777779082</c:v>
                </c:pt>
                <c:pt idx="1004">
                  <c:v>6.9722222222223635</c:v>
                </c:pt>
                <c:pt idx="1005">
                  <c:v>6.979166666666802</c:v>
                </c:pt>
                <c:pt idx="1006">
                  <c:v>6.9861111111112484</c:v>
                </c:pt>
                <c:pt idx="1007">
                  <c:v>6.9930555555556895</c:v>
                </c:pt>
                <c:pt idx="1008">
                  <c:v>7.0000000000001394</c:v>
                </c:pt>
                <c:pt idx="1009">
                  <c:v>7.0069444444445814</c:v>
                </c:pt>
                <c:pt idx="1010">
                  <c:v>7.0138888888890252</c:v>
                </c:pt>
                <c:pt idx="1011">
                  <c:v>7.0208333333334698</c:v>
                </c:pt>
                <c:pt idx="1012">
                  <c:v>7.0277777777779065</c:v>
                </c:pt>
                <c:pt idx="1013">
                  <c:v>7.0347222222223591</c:v>
                </c:pt>
                <c:pt idx="1014">
                  <c:v>7.0416666666668037</c:v>
                </c:pt>
                <c:pt idx="1015">
                  <c:v>7.0486111111112484</c:v>
                </c:pt>
                <c:pt idx="1016">
                  <c:v>7.0555555555556868</c:v>
                </c:pt>
                <c:pt idx="1017">
                  <c:v>7.0625000000001377</c:v>
                </c:pt>
                <c:pt idx="1018">
                  <c:v>7.0694444444445823</c:v>
                </c:pt>
                <c:pt idx="1019">
                  <c:v>7.0763888888890314</c:v>
                </c:pt>
                <c:pt idx="1020">
                  <c:v>7.0833333333334734</c:v>
                </c:pt>
                <c:pt idx="1021">
                  <c:v>7.0902777777779145</c:v>
                </c:pt>
                <c:pt idx="1022">
                  <c:v>7.0972222222223653</c:v>
                </c:pt>
                <c:pt idx="1023">
                  <c:v>7.1041666666667984</c:v>
                </c:pt>
                <c:pt idx="1024">
                  <c:v>7.1111111111112475</c:v>
                </c:pt>
                <c:pt idx="1025">
                  <c:v>7.1180555555556877</c:v>
                </c:pt>
                <c:pt idx="1026">
                  <c:v>7.1250000000001386</c:v>
                </c:pt>
                <c:pt idx="1027">
                  <c:v>7.1319444444445885</c:v>
                </c:pt>
                <c:pt idx="1028">
                  <c:v>7.1388888888890287</c:v>
                </c:pt>
                <c:pt idx="1029">
                  <c:v>7.1458333333334725</c:v>
                </c:pt>
                <c:pt idx="1030">
                  <c:v>7.15277777777791</c:v>
                </c:pt>
                <c:pt idx="1031">
                  <c:v>7.1597222222223671</c:v>
                </c:pt>
                <c:pt idx="1032">
                  <c:v>7.1666666666668055</c:v>
                </c:pt>
                <c:pt idx="1033">
                  <c:v>7.1736111111112519</c:v>
                </c:pt>
                <c:pt idx="1034">
                  <c:v>7.1805555555556904</c:v>
                </c:pt>
                <c:pt idx="1035">
                  <c:v>7.1875000000001386</c:v>
                </c:pt>
                <c:pt idx="1036">
                  <c:v>7.1944444444445859</c:v>
                </c:pt>
                <c:pt idx="1037">
                  <c:v>7.2013888888890314</c:v>
                </c:pt>
                <c:pt idx="1038">
                  <c:v>7.2083333333334796</c:v>
                </c:pt>
                <c:pt idx="1039">
                  <c:v>7.2152777777779153</c:v>
                </c:pt>
                <c:pt idx="1040">
                  <c:v>7.2222222222223689</c:v>
                </c:pt>
                <c:pt idx="1041">
                  <c:v>7.2291666666668055</c:v>
                </c:pt>
                <c:pt idx="1042">
                  <c:v>7.2361111111112537</c:v>
                </c:pt>
                <c:pt idx="1043">
                  <c:v>7.2430555555556975</c:v>
                </c:pt>
                <c:pt idx="1044">
                  <c:v>7.250000000000143</c:v>
                </c:pt>
                <c:pt idx="1045">
                  <c:v>7.2569444444445894</c:v>
                </c:pt>
                <c:pt idx="1046">
                  <c:v>7.2638888888890305</c:v>
                </c:pt>
                <c:pt idx="1047">
                  <c:v>7.2708333333334814</c:v>
                </c:pt>
                <c:pt idx="1048">
                  <c:v>7.2777777777779216</c:v>
                </c:pt>
                <c:pt idx="1049">
                  <c:v>7.2847222222223706</c:v>
                </c:pt>
                <c:pt idx="1050">
                  <c:v>7.2916666666668108</c:v>
                </c:pt>
                <c:pt idx="1051">
                  <c:v>7.2986111111112564</c:v>
                </c:pt>
                <c:pt idx="1052">
                  <c:v>7.3055555555556939</c:v>
                </c:pt>
                <c:pt idx="1053">
                  <c:v>7.3125000000001448</c:v>
                </c:pt>
                <c:pt idx="1054">
                  <c:v>7.3194444444445894</c:v>
                </c:pt>
                <c:pt idx="1055">
                  <c:v>7.3263888888890341</c:v>
                </c:pt>
                <c:pt idx="1056">
                  <c:v>7.3333333333334814</c:v>
                </c:pt>
                <c:pt idx="1057">
                  <c:v>7.3402777777779225</c:v>
                </c:pt>
                <c:pt idx="1058">
                  <c:v>7.3472222222223724</c:v>
                </c:pt>
                <c:pt idx="1059">
                  <c:v>7.3541666666668046</c:v>
                </c:pt>
                <c:pt idx="1060">
                  <c:v>7.3611111111112555</c:v>
                </c:pt>
                <c:pt idx="1061">
                  <c:v>7.3680555555556948</c:v>
                </c:pt>
                <c:pt idx="1062">
                  <c:v>7.3750000000001474</c:v>
                </c:pt>
                <c:pt idx="1063">
                  <c:v>7.3819444444445912</c:v>
                </c:pt>
                <c:pt idx="1064">
                  <c:v>7.3888888888890358</c:v>
                </c:pt>
                <c:pt idx="1065">
                  <c:v>7.3958333333334805</c:v>
                </c:pt>
                <c:pt idx="1066">
                  <c:v>7.4027777777779251</c:v>
                </c:pt>
                <c:pt idx="1067">
                  <c:v>7.4097222222223778</c:v>
                </c:pt>
                <c:pt idx="1068">
                  <c:v>7.4166666666668144</c:v>
                </c:pt>
                <c:pt idx="1069">
                  <c:v>7.423611111111259</c:v>
                </c:pt>
                <c:pt idx="1070">
                  <c:v>7.4305555555556992</c:v>
                </c:pt>
                <c:pt idx="1071">
                  <c:v>7.4375000000001483</c:v>
                </c:pt>
                <c:pt idx="1072">
                  <c:v>7.444444444444593</c:v>
                </c:pt>
                <c:pt idx="1073">
                  <c:v>7.4513888888890394</c:v>
                </c:pt>
                <c:pt idx="1074">
                  <c:v>7.4583333333334823</c:v>
                </c:pt>
                <c:pt idx="1075">
                  <c:v>7.4652777777779269</c:v>
                </c:pt>
                <c:pt idx="1076">
                  <c:v>7.4722222222223795</c:v>
                </c:pt>
                <c:pt idx="1077">
                  <c:v>7.4791666666668162</c:v>
                </c:pt>
                <c:pt idx="1078">
                  <c:v>7.4861111111112653</c:v>
                </c:pt>
                <c:pt idx="1079">
                  <c:v>7.4930555555557055</c:v>
                </c:pt>
                <c:pt idx="1080">
                  <c:v>7.5000000000001501</c:v>
                </c:pt>
                <c:pt idx="1081">
                  <c:v>7.5069444444445974</c:v>
                </c:pt>
                <c:pt idx="1082">
                  <c:v>7.5138888888890385</c:v>
                </c:pt>
                <c:pt idx="1083">
                  <c:v>7.520833333333484</c:v>
                </c:pt>
                <c:pt idx="1084">
                  <c:v>7.5277777777779242</c:v>
                </c:pt>
                <c:pt idx="1085">
                  <c:v>7.5347222222223733</c:v>
                </c:pt>
                <c:pt idx="1086">
                  <c:v>7.541666666666818</c:v>
                </c:pt>
                <c:pt idx="1087">
                  <c:v>7.548611111111267</c:v>
                </c:pt>
                <c:pt idx="1088">
                  <c:v>7.5555555555557001</c:v>
                </c:pt>
                <c:pt idx="1089">
                  <c:v>7.5625000000001474</c:v>
                </c:pt>
                <c:pt idx="1090">
                  <c:v>7.5694444444445974</c:v>
                </c:pt>
                <c:pt idx="1091">
                  <c:v>7.5763888888890412</c:v>
                </c:pt>
                <c:pt idx="1092">
                  <c:v>7.5833333333334894</c:v>
                </c:pt>
                <c:pt idx="1093">
                  <c:v>7.5902777777779296</c:v>
                </c:pt>
                <c:pt idx="1094">
                  <c:v>7.5972222222223795</c:v>
                </c:pt>
                <c:pt idx="1095">
                  <c:v>7.6041666666668108</c:v>
                </c:pt>
                <c:pt idx="1096">
                  <c:v>7.6111111111112644</c:v>
                </c:pt>
                <c:pt idx="1097">
                  <c:v>7.6180555555557019</c:v>
                </c:pt>
                <c:pt idx="1098">
                  <c:v>7.6250000000001492</c:v>
                </c:pt>
                <c:pt idx="1099">
                  <c:v>7.6319444444445983</c:v>
                </c:pt>
                <c:pt idx="1100">
                  <c:v>7.6388888888890385</c:v>
                </c:pt>
                <c:pt idx="1101">
                  <c:v>7.6458333333334876</c:v>
                </c:pt>
                <c:pt idx="1102">
                  <c:v>7.652777777777926</c:v>
                </c:pt>
                <c:pt idx="1103">
                  <c:v>7.6597222222223804</c:v>
                </c:pt>
                <c:pt idx="1104">
                  <c:v>7.6666666666668215</c:v>
                </c:pt>
                <c:pt idx="1105">
                  <c:v>7.6736111111112706</c:v>
                </c:pt>
                <c:pt idx="1106">
                  <c:v>7.6805555555557037</c:v>
                </c:pt>
                <c:pt idx="1107">
                  <c:v>7.6875000000001545</c:v>
                </c:pt>
                <c:pt idx="1108">
                  <c:v>7.6944444444446001</c:v>
                </c:pt>
                <c:pt idx="1109">
                  <c:v>7.7013888888890474</c:v>
                </c:pt>
                <c:pt idx="1110">
                  <c:v>7.7083333333334894</c:v>
                </c:pt>
                <c:pt idx="1111">
                  <c:v>7.715277777777934</c:v>
                </c:pt>
                <c:pt idx="1112">
                  <c:v>7.7222222222223804</c:v>
                </c:pt>
                <c:pt idx="1113">
                  <c:v>7.7291666666668215</c:v>
                </c:pt>
                <c:pt idx="1114">
                  <c:v>7.7361111111112724</c:v>
                </c:pt>
                <c:pt idx="1115">
                  <c:v>7.7430555555557081</c:v>
                </c:pt>
                <c:pt idx="1116">
                  <c:v>7.7500000000001572</c:v>
                </c:pt>
                <c:pt idx="1117">
                  <c:v>7.7569444444446072</c:v>
                </c:pt>
                <c:pt idx="1118">
                  <c:v>7.7638888888890465</c:v>
                </c:pt>
                <c:pt idx="1119">
                  <c:v>7.7708333333334911</c:v>
                </c:pt>
                <c:pt idx="1120">
                  <c:v>7.7777777777779358</c:v>
                </c:pt>
                <c:pt idx="1121">
                  <c:v>7.7847222222223804</c:v>
                </c:pt>
                <c:pt idx="1122">
                  <c:v>7.7916666666668295</c:v>
                </c:pt>
                <c:pt idx="1123">
                  <c:v>7.7986111111112724</c:v>
                </c:pt>
                <c:pt idx="1124">
                  <c:v>7.8055555555557055</c:v>
                </c:pt>
                <c:pt idx="1125">
                  <c:v>7.8125000000001545</c:v>
                </c:pt>
                <c:pt idx="1126">
                  <c:v>7.819444444444609</c:v>
                </c:pt>
                <c:pt idx="1127">
                  <c:v>7.8263888888890465</c:v>
                </c:pt>
                <c:pt idx="1128">
                  <c:v>7.8333333333334929</c:v>
                </c:pt>
                <c:pt idx="1129">
                  <c:v>7.8402777777779376</c:v>
                </c:pt>
                <c:pt idx="1130">
                  <c:v>7.8472222222223822</c:v>
                </c:pt>
                <c:pt idx="1131">
                  <c:v>7.8541666666668215</c:v>
                </c:pt>
                <c:pt idx="1132">
                  <c:v>7.8611111111112715</c:v>
                </c:pt>
                <c:pt idx="1133">
                  <c:v>7.8680555555557072</c:v>
                </c:pt>
                <c:pt idx="1134">
                  <c:v>7.8750000000001634</c:v>
                </c:pt>
                <c:pt idx="1135">
                  <c:v>7.8819444444446098</c:v>
                </c:pt>
                <c:pt idx="1136">
                  <c:v>7.8888888888890465</c:v>
                </c:pt>
                <c:pt idx="1137">
                  <c:v>7.8958333333334947</c:v>
                </c:pt>
                <c:pt idx="1138">
                  <c:v>7.9027777777779376</c:v>
                </c:pt>
                <c:pt idx="1139">
                  <c:v>7.9097222222223911</c:v>
                </c:pt>
                <c:pt idx="1140">
                  <c:v>7.9166666666668304</c:v>
                </c:pt>
                <c:pt idx="1141">
                  <c:v>7.9236111111112733</c:v>
                </c:pt>
                <c:pt idx="1142">
                  <c:v>7.9305555555557135</c:v>
                </c:pt>
                <c:pt idx="1143">
                  <c:v>7.9375000000001634</c:v>
                </c:pt>
                <c:pt idx="1144">
                  <c:v>7.9444444444446116</c:v>
                </c:pt>
                <c:pt idx="1145">
                  <c:v>7.9513888888890518</c:v>
                </c:pt>
                <c:pt idx="1146">
                  <c:v>7.9583333333334974</c:v>
                </c:pt>
                <c:pt idx="1147">
                  <c:v>7.9652777777779376</c:v>
                </c:pt>
                <c:pt idx="1148">
                  <c:v>7.972222222222392</c:v>
                </c:pt>
                <c:pt idx="1149">
                  <c:v>7.9791666666668304</c:v>
                </c:pt>
                <c:pt idx="1150">
                  <c:v>7.9861111111112795</c:v>
                </c:pt>
                <c:pt idx="1151">
                  <c:v>7.9930555555557152</c:v>
                </c:pt>
                <c:pt idx="1152">
                  <c:v>8.0000000000001634</c:v>
                </c:pt>
                <c:pt idx="1153">
                  <c:v>8.0069444444446098</c:v>
                </c:pt>
                <c:pt idx="1154">
                  <c:v>8.0138888888890527</c:v>
                </c:pt>
                <c:pt idx="1155">
                  <c:v>8.0208333333334974</c:v>
                </c:pt>
                <c:pt idx="1156">
                  <c:v>8.027777777777942</c:v>
                </c:pt>
                <c:pt idx="1157">
                  <c:v>8.0347222222223849</c:v>
                </c:pt>
                <c:pt idx="1158">
                  <c:v>8.0416666666668313</c:v>
                </c:pt>
                <c:pt idx="1159">
                  <c:v>8.0486111111112635</c:v>
                </c:pt>
                <c:pt idx="1160">
                  <c:v>8.0555555555557312</c:v>
                </c:pt>
                <c:pt idx="1161">
                  <c:v>8.0625000000001705</c:v>
                </c:pt>
                <c:pt idx="1162">
                  <c:v>8.0694444444446241</c:v>
                </c:pt>
                <c:pt idx="1163">
                  <c:v>8.0763888888890545</c:v>
                </c:pt>
                <c:pt idx="1164">
                  <c:v>8.0833333333334991</c:v>
                </c:pt>
                <c:pt idx="1165">
                  <c:v>8.0902777777779438</c:v>
                </c:pt>
                <c:pt idx="1166">
                  <c:v>8.0972222222223884</c:v>
                </c:pt>
                <c:pt idx="1167">
                  <c:v>8.1041666666668331</c:v>
                </c:pt>
                <c:pt idx="1168">
                  <c:v>8.1111111111112635</c:v>
                </c:pt>
                <c:pt idx="1169">
                  <c:v>8.1180555555557188</c:v>
                </c:pt>
                <c:pt idx="1170">
                  <c:v>8.125000000000167</c:v>
                </c:pt>
                <c:pt idx="1171">
                  <c:v>8.1319444444446116</c:v>
                </c:pt>
                <c:pt idx="1172">
                  <c:v>8.1388888888890509</c:v>
                </c:pt>
                <c:pt idx="1173">
                  <c:v>8.1458333333335009</c:v>
                </c:pt>
                <c:pt idx="1174">
                  <c:v>8.1527777777779527</c:v>
                </c:pt>
                <c:pt idx="1175">
                  <c:v>8.1597222222223991</c:v>
                </c:pt>
                <c:pt idx="1176">
                  <c:v>8.1666666666668348</c:v>
                </c:pt>
                <c:pt idx="1177">
                  <c:v>8.1736111111112759</c:v>
                </c:pt>
                <c:pt idx="1178">
                  <c:v>8.1805555555557241</c:v>
                </c:pt>
                <c:pt idx="1179">
                  <c:v>8.1875000000001688</c:v>
                </c:pt>
                <c:pt idx="1180">
                  <c:v>8.1944444444446205</c:v>
                </c:pt>
                <c:pt idx="1181">
                  <c:v>8.201388888889058</c:v>
                </c:pt>
                <c:pt idx="1182">
                  <c:v>8.208333333333492</c:v>
                </c:pt>
                <c:pt idx="1183">
                  <c:v>8.2152777777779473</c:v>
                </c:pt>
                <c:pt idx="1184">
                  <c:v>8.222222222222392</c:v>
                </c:pt>
                <c:pt idx="1185">
                  <c:v>8.2291666666668331</c:v>
                </c:pt>
                <c:pt idx="1186">
                  <c:v>8.236111111111267</c:v>
                </c:pt>
                <c:pt idx="1187">
                  <c:v>8.2430555555557259</c:v>
                </c:pt>
                <c:pt idx="1188">
                  <c:v>8.2500000000001688</c:v>
                </c:pt>
                <c:pt idx="1189">
                  <c:v>8.2569444444446205</c:v>
                </c:pt>
                <c:pt idx="1190">
                  <c:v>8.2638888888890598</c:v>
                </c:pt>
                <c:pt idx="1191">
                  <c:v>8.2708333333335009</c:v>
                </c:pt>
                <c:pt idx="1192">
                  <c:v>8.2777777777779491</c:v>
                </c:pt>
                <c:pt idx="1193">
                  <c:v>8.2847222222223937</c:v>
                </c:pt>
                <c:pt idx="1194">
                  <c:v>8.2916666666668384</c:v>
                </c:pt>
                <c:pt idx="1195">
                  <c:v>8.2986111111112706</c:v>
                </c:pt>
                <c:pt idx="1196">
                  <c:v>8.3055555555557383</c:v>
                </c:pt>
                <c:pt idx="1197">
                  <c:v>8.3125000000001723</c:v>
                </c:pt>
                <c:pt idx="1198">
                  <c:v>8.3194444444446276</c:v>
                </c:pt>
                <c:pt idx="1199">
                  <c:v>8.3263888888890705</c:v>
                </c:pt>
                <c:pt idx="1200">
                  <c:v>8.3333333333335009</c:v>
                </c:pt>
                <c:pt idx="1201">
                  <c:v>8.3402777777779509</c:v>
                </c:pt>
                <c:pt idx="1202">
                  <c:v>8.3472222222223955</c:v>
                </c:pt>
                <c:pt idx="1203">
                  <c:v>8.3541666666668508</c:v>
                </c:pt>
                <c:pt idx="1204">
                  <c:v>8.361111111111283</c:v>
                </c:pt>
                <c:pt idx="1205">
                  <c:v>8.3680555555557294</c:v>
                </c:pt>
                <c:pt idx="1206">
                  <c:v>8.3750000000001741</c:v>
                </c:pt>
                <c:pt idx="1207">
                  <c:v>8.3819444444446205</c:v>
                </c:pt>
                <c:pt idx="1208">
                  <c:v>8.3888888888890705</c:v>
                </c:pt>
                <c:pt idx="1209">
                  <c:v>8.3958333333335098</c:v>
                </c:pt>
                <c:pt idx="1210">
                  <c:v>8.4027777777779527</c:v>
                </c:pt>
                <c:pt idx="1211">
                  <c:v>8.4097222222224008</c:v>
                </c:pt>
                <c:pt idx="1212">
                  <c:v>8.4166666666668508</c:v>
                </c:pt>
                <c:pt idx="1213">
                  <c:v>8.423611111111283</c:v>
                </c:pt>
                <c:pt idx="1214">
                  <c:v>8.4305555555557348</c:v>
                </c:pt>
                <c:pt idx="1215">
                  <c:v>8.4375000000001759</c:v>
                </c:pt>
                <c:pt idx="1216">
                  <c:v>8.4444444444446205</c:v>
                </c:pt>
                <c:pt idx="1217">
                  <c:v>8.4513888888890705</c:v>
                </c:pt>
                <c:pt idx="1218">
                  <c:v>8.458333333333508</c:v>
                </c:pt>
                <c:pt idx="1219">
                  <c:v>8.4652777777779544</c:v>
                </c:pt>
                <c:pt idx="1220">
                  <c:v>8.4722222222224008</c:v>
                </c:pt>
                <c:pt idx="1221">
                  <c:v>8.4791666666668508</c:v>
                </c:pt>
                <c:pt idx="1222">
                  <c:v>8.4861111111112884</c:v>
                </c:pt>
                <c:pt idx="1223">
                  <c:v>8.4930555555557348</c:v>
                </c:pt>
                <c:pt idx="1224">
                  <c:v>8.5000000000001759</c:v>
                </c:pt>
                <c:pt idx="1225">
                  <c:v>8.5069444444446223</c:v>
                </c:pt>
                <c:pt idx="1226">
                  <c:v>8.5138888888890705</c:v>
                </c:pt>
                <c:pt idx="1227">
                  <c:v>8.5208333333335116</c:v>
                </c:pt>
                <c:pt idx="1228">
                  <c:v>8.5277777777779509</c:v>
                </c:pt>
                <c:pt idx="1229">
                  <c:v>8.5347222222223991</c:v>
                </c:pt>
                <c:pt idx="1230">
                  <c:v>8.5416666666668455</c:v>
                </c:pt>
                <c:pt idx="1231">
                  <c:v>8.5486111111112795</c:v>
                </c:pt>
                <c:pt idx="1232">
                  <c:v>8.5555555555557508</c:v>
                </c:pt>
                <c:pt idx="1233">
                  <c:v>8.5625000000001794</c:v>
                </c:pt>
                <c:pt idx="1234">
                  <c:v>8.5694444444446347</c:v>
                </c:pt>
                <c:pt idx="1235">
                  <c:v>8.5763888888890705</c:v>
                </c:pt>
                <c:pt idx="1236">
                  <c:v>8.5833333333335133</c:v>
                </c:pt>
                <c:pt idx="1237">
                  <c:v>8.590277777777958</c:v>
                </c:pt>
                <c:pt idx="1238">
                  <c:v>8.5972222222223991</c:v>
                </c:pt>
                <c:pt idx="1239">
                  <c:v>8.6041666666668473</c:v>
                </c:pt>
                <c:pt idx="1240">
                  <c:v>8.6111111111112919</c:v>
                </c:pt>
                <c:pt idx="1241">
                  <c:v>8.618055555555733</c:v>
                </c:pt>
                <c:pt idx="1242">
                  <c:v>8.6250000000001812</c:v>
                </c:pt>
                <c:pt idx="1243">
                  <c:v>8.6319444444446187</c:v>
                </c:pt>
                <c:pt idx="1244">
                  <c:v>8.6388888888890687</c:v>
                </c:pt>
                <c:pt idx="1245">
                  <c:v>8.6458333333335151</c:v>
                </c:pt>
                <c:pt idx="1246">
                  <c:v>8.6527777777779598</c:v>
                </c:pt>
                <c:pt idx="1247">
                  <c:v>8.6597222222224044</c:v>
                </c:pt>
                <c:pt idx="1248">
                  <c:v>8.6666666666668508</c:v>
                </c:pt>
                <c:pt idx="1249">
                  <c:v>8.6736111111112937</c:v>
                </c:pt>
                <c:pt idx="1250">
                  <c:v>8.680555555555749</c:v>
                </c:pt>
                <c:pt idx="1251">
                  <c:v>8.687500000000183</c:v>
                </c:pt>
                <c:pt idx="1252">
                  <c:v>8.6944444444446276</c:v>
                </c:pt>
                <c:pt idx="1253">
                  <c:v>8.7013888888890687</c:v>
                </c:pt>
                <c:pt idx="1254">
                  <c:v>8.7083333333335062</c:v>
                </c:pt>
                <c:pt idx="1255">
                  <c:v>8.7152777777779615</c:v>
                </c:pt>
                <c:pt idx="1256">
                  <c:v>8.7222222222223991</c:v>
                </c:pt>
                <c:pt idx="1257">
                  <c:v>8.729166666666849</c:v>
                </c:pt>
                <c:pt idx="1258">
                  <c:v>8.7361111111112919</c:v>
                </c:pt>
                <c:pt idx="1259">
                  <c:v>8.7430555555557401</c:v>
                </c:pt>
                <c:pt idx="1260">
                  <c:v>8.750000000000183</c:v>
                </c:pt>
                <c:pt idx="1261">
                  <c:v>8.7569444444446294</c:v>
                </c:pt>
                <c:pt idx="1262">
                  <c:v>8.763888888889074</c:v>
                </c:pt>
                <c:pt idx="1263">
                  <c:v>8.7708333333335187</c:v>
                </c:pt>
                <c:pt idx="1264">
                  <c:v>8.7777777777779633</c:v>
                </c:pt>
                <c:pt idx="1265">
                  <c:v>8.784722222222408</c:v>
                </c:pt>
                <c:pt idx="1266">
                  <c:v>8.791666666666849</c:v>
                </c:pt>
                <c:pt idx="1267">
                  <c:v>8.7986111111112919</c:v>
                </c:pt>
                <c:pt idx="1268">
                  <c:v>8.8055555555557561</c:v>
                </c:pt>
                <c:pt idx="1269">
                  <c:v>8.8125000000001865</c:v>
                </c:pt>
                <c:pt idx="1270">
                  <c:v>8.8194444444446454</c:v>
                </c:pt>
                <c:pt idx="1271">
                  <c:v>8.8263888888890758</c:v>
                </c:pt>
                <c:pt idx="1272">
                  <c:v>8.8333333333335187</c:v>
                </c:pt>
                <c:pt idx="1273">
                  <c:v>8.8402777777779651</c:v>
                </c:pt>
                <c:pt idx="1274">
                  <c:v>8.847222222222408</c:v>
                </c:pt>
                <c:pt idx="1275">
                  <c:v>8.8541666666668544</c:v>
                </c:pt>
                <c:pt idx="1276">
                  <c:v>8.861111111111299</c:v>
                </c:pt>
                <c:pt idx="1277">
                  <c:v>8.8680555555557508</c:v>
                </c:pt>
                <c:pt idx="1278">
                  <c:v>8.8750000000001972</c:v>
                </c:pt>
                <c:pt idx="1279">
                  <c:v>8.8819444444446347</c:v>
                </c:pt>
                <c:pt idx="1280">
                  <c:v>8.8888888888890776</c:v>
                </c:pt>
                <c:pt idx="1281">
                  <c:v>8.8958333333335222</c:v>
                </c:pt>
                <c:pt idx="1282">
                  <c:v>8.9027777777779704</c:v>
                </c:pt>
                <c:pt idx="1283">
                  <c:v>8.9097222222224168</c:v>
                </c:pt>
                <c:pt idx="1284">
                  <c:v>8.9166666666668561</c:v>
                </c:pt>
                <c:pt idx="1285">
                  <c:v>8.923611111111299</c:v>
                </c:pt>
                <c:pt idx="1286">
                  <c:v>8.9305555555557508</c:v>
                </c:pt>
                <c:pt idx="1287">
                  <c:v>8.9375000000001901</c:v>
                </c:pt>
                <c:pt idx="1288">
                  <c:v>8.9444444444446347</c:v>
                </c:pt>
                <c:pt idx="1289">
                  <c:v>8.9513888888890794</c:v>
                </c:pt>
                <c:pt idx="1290">
                  <c:v>8.9583333333335187</c:v>
                </c:pt>
                <c:pt idx="1291">
                  <c:v>8.9652777777779704</c:v>
                </c:pt>
                <c:pt idx="1292">
                  <c:v>8.9722222222224168</c:v>
                </c:pt>
                <c:pt idx="1293">
                  <c:v>8.9791666666668597</c:v>
                </c:pt>
                <c:pt idx="1294">
                  <c:v>8.986111111111299</c:v>
                </c:pt>
                <c:pt idx="1295">
                  <c:v>8.9930555555557508</c:v>
                </c:pt>
                <c:pt idx="1296">
                  <c:v>9.0000000000001918</c:v>
                </c:pt>
                <c:pt idx="1297">
                  <c:v>9.0069444444446365</c:v>
                </c:pt>
                <c:pt idx="1298">
                  <c:v>9.0138888888890847</c:v>
                </c:pt>
                <c:pt idx="1299">
                  <c:v>9.0208333333335187</c:v>
                </c:pt>
                <c:pt idx="1300">
                  <c:v>9.0277777777779686</c:v>
                </c:pt>
                <c:pt idx="1301">
                  <c:v>9.0347222222224151</c:v>
                </c:pt>
                <c:pt idx="1302">
                  <c:v>9.0416666666668579</c:v>
                </c:pt>
                <c:pt idx="1303">
                  <c:v>9.0486111111112919</c:v>
                </c:pt>
                <c:pt idx="1304">
                  <c:v>9.0555555555557614</c:v>
                </c:pt>
                <c:pt idx="1305">
                  <c:v>9.0625000000002025</c:v>
                </c:pt>
                <c:pt idx="1306">
                  <c:v>9.069444444444656</c:v>
                </c:pt>
                <c:pt idx="1307">
                  <c:v>9.0763888888890847</c:v>
                </c:pt>
                <c:pt idx="1308">
                  <c:v>9.0833333333335187</c:v>
                </c:pt>
                <c:pt idx="1309">
                  <c:v>9.0902777777779686</c:v>
                </c:pt>
                <c:pt idx="1310">
                  <c:v>9.0972222222224151</c:v>
                </c:pt>
                <c:pt idx="1311">
                  <c:v>9.1041666666668615</c:v>
                </c:pt>
                <c:pt idx="1312">
                  <c:v>9.1111111111112937</c:v>
                </c:pt>
                <c:pt idx="1313">
                  <c:v>9.118055555555749</c:v>
                </c:pt>
                <c:pt idx="1314">
                  <c:v>9.1250000000001954</c:v>
                </c:pt>
                <c:pt idx="1315">
                  <c:v>9.13194444444464</c:v>
                </c:pt>
                <c:pt idx="1316">
                  <c:v>9.1388888888890829</c:v>
                </c:pt>
                <c:pt idx="1317">
                  <c:v>9.1458333333335204</c:v>
                </c:pt>
                <c:pt idx="1318">
                  <c:v>9.152777777777974</c:v>
                </c:pt>
                <c:pt idx="1319">
                  <c:v>9.1597222222224204</c:v>
                </c:pt>
                <c:pt idx="1320">
                  <c:v>9.1666666666668668</c:v>
                </c:pt>
                <c:pt idx="1321">
                  <c:v>9.1736111111113079</c:v>
                </c:pt>
                <c:pt idx="1322">
                  <c:v>9.1805555555557525</c:v>
                </c:pt>
                <c:pt idx="1323">
                  <c:v>9.1875000000001972</c:v>
                </c:pt>
                <c:pt idx="1324">
                  <c:v>9.1944444444446525</c:v>
                </c:pt>
                <c:pt idx="1325">
                  <c:v>9.2013888888890829</c:v>
                </c:pt>
                <c:pt idx="1326">
                  <c:v>9.2083333333335169</c:v>
                </c:pt>
                <c:pt idx="1327">
                  <c:v>9.2152777777779686</c:v>
                </c:pt>
                <c:pt idx="1328">
                  <c:v>9.2222222222224186</c:v>
                </c:pt>
                <c:pt idx="1329">
                  <c:v>9.229166666666865</c:v>
                </c:pt>
                <c:pt idx="1330">
                  <c:v>9.2361111111112955</c:v>
                </c:pt>
                <c:pt idx="1331">
                  <c:v>9.243055555555749</c:v>
                </c:pt>
                <c:pt idx="1332">
                  <c:v>9.250000000000199</c:v>
                </c:pt>
                <c:pt idx="1333">
                  <c:v>9.2569444444446525</c:v>
                </c:pt>
                <c:pt idx="1334">
                  <c:v>9.2638888888890971</c:v>
                </c:pt>
                <c:pt idx="1335">
                  <c:v>9.2708333333335329</c:v>
                </c:pt>
                <c:pt idx="1336">
                  <c:v>9.2777777777779686</c:v>
                </c:pt>
                <c:pt idx="1337">
                  <c:v>9.2847222222224186</c:v>
                </c:pt>
                <c:pt idx="1338">
                  <c:v>9.291666666666865</c:v>
                </c:pt>
                <c:pt idx="1339">
                  <c:v>9.2986111111112972</c:v>
                </c:pt>
                <c:pt idx="1340">
                  <c:v>9.3055555555557721</c:v>
                </c:pt>
                <c:pt idx="1341">
                  <c:v>9.3125000000002096</c:v>
                </c:pt>
                <c:pt idx="1342">
                  <c:v>9.3194444444446596</c:v>
                </c:pt>
                <c:pt idx="1343">
                  <c:v>9.3263888888890989</c:v>
                </c:pt>
                <c:pt idx="1344">
                  <c:v>9.3333333333335329</c:v>
                </c:pt>
                <c:pt idx="1345">
                  <c:v>9.3402777777779704</c:v>
                </c:pt>
                <c:pt idx="1346">
                  <c:v>9.3472222222224239</c:v>
                </c:pt>
                <c:pt idx="1347">
                  <c:v>9.3541666666668704</c:v>
                </c:pt>
                <c:pt idx="1348">
                  <c:v>9.3611111111113132</c:v>
                </c:pt>
                <c:pt idx="1349">
                  <c:v>9.3680555555557596</c:v>
                </c:pt>
                <c:pt idx="1350">
                  <c:v>9.3750000000002114</c:v>
                </c:pt>
                <c:pt idx="1351">
                  <c:v>9.3819444444446525</c:v>
                </c:pt>
                <c:pt idx="1352">
                  <c:v>9.3888888888891024</c:v>
                </c:pt>
                <c:pt idx="1353">
                  <c:v>9.3958333333335364</c:v>
                </c:pt>
                <c:pt idx="1354">
                  <c:v>9.4027777777779828</c:v>
                </c:pt>
                <c:pt idx="1355">
                  <c:v>9.4097222222224257</c:v>
                </c:pt>
                <c:pt idx="1356">
                  <c:v>9.4166666666668704</c:v>
                </c:pt>
                <c:pt idx="1357">
                  <c:v>9.423611111111315</c:v>
                </c:pt>
                <c:pt idx="1358">
                  <c:v>9.4305555555557596</c:v>
                </c:pt>
                <c:pt idx="1359">
                  <c:v>9.4375000000002043</c:v>
                </c:pt>
                <c:pt idx="1360">
                  <c:v>9.4444444444446525</c:v>
                </c:pt>
                <c:pt idx="1361">
                  <c:v>9.4513888888891024</c:v>
                </c:pt>
                <c:pt idx="1362">
                  <c:v>9.4583333333335382</c:v>
                </c:pt>
                <c:pt idx="1363">
                  <c:v>9.4652777777779828</c:v>
                </c:pt>
                <c:pt idx="1364">
                  <c:v>9.4722222222224275</c:v>
                </c:pt>
                <c:pt idx="1365">
                  <c:v>9.4791666666668721</c:v>
                </c:pt>
                <c:pt idx="1366">
                  <c:v>9.486111111111315</c:v>
                </c:pt>
                <c:pt idx="1367">
                  <c:v>9.4930555555557667</c:v>
                </c:pt>
                <c:pt idx="1368">
                  <c:v>9.5000000000002061</c:v>
                </c:pt>
                <c:pt idx="1369">
                  <c:v>9.5069444444446507</c:v>
                </c:pt>
                <c:pt idx="1370">
                  <c:v>9.5138888888891024</c:v>
                </c:pt>
                <c:pt idx="1371">
                  <c:v>9.52083333333354</c:v>
                </c:pt>
                <c:pt idx="1372">
                  <c:v>9.5277777777779811</c:v>
                </c:pt>
                <c:pt idx="1373">
                  <c:v>9.5347222222224239</c:v>
                </c:pt>
                <c:pt idx="1374">
                  <c:v>9.5416666666668739</c:v>
                </c:pt>
                <c:pt idx="1375">
                  <c:v>9.5486111111113061</c:v>
                </c:pt>
                <c:pt idx="1376">
                  <c:v>9.5555555555557774</c:v>
                </c:pt>
                <c:pt idx="1377">
                  <c:v>9.562500000000222</c:v>
                </c:pt>
                <c:pt idx="1378">
                  <c:v>9.5694444444446614</c:v>
                </c:pt>
                <c:pt idx="1379">
                  <c:v>9.5763888888891024</c:v>
                </c:pt>
                <c:pt idx="1380">
                  <c:v>9.5833333333335418</c:v>
                </c:pt>
                <c:pt idx="1381">
                  <c:v>9.5902777777779811</c:v>
                </c:pt>
                <c:pt idx="1382">
                  <c:v>9.597222222222431</c:v>
                </c:pt>
                <c:pt idx="1383">
                  <c:v>9.6041666666668739</c:v>
                </c:pt>
                <c:pt idx="1384">
                  <c:v>9.6111111111113061</c:v>
                </c:pt>
                <c:pt idx="1385">
                  <c:v>9.618055555555765</c:v>
                </c:pt>
                <c:pt idx="1386">
                  <c:v>9.6250000000002096</c:v>
                </c:pt>
                <c:pt idx="1387">
                  <c:v>9.6319444444446489</c:v>
                </c:pt>
                <c:pt idx="1388">
                  <c:v>9.6388888888891007</c:v>
                </c:pt>
                <c:pt idx="1389">
                  <c:v>9.6458333333335435</c:v>
                </c:pt>
                <c:pt idx="1390">
                  <c:v>9.6527777777779971</c:v>
                </c:pt>
                <c:pt idx="1391">
                  <c:v>9.6597222222224328</c:v>
                </c:pt>
                <c:pt idx="1392">
                  <c:v>9.6666666666668775</c:v>
                </c:pt>
                <c:pt idx="1393">
                  <c:v>9.6736111111113186</c:v>
                </c:pt>
                <c:pt idx="1394">
                  <c:v>9.6805555555557667</c:v>
                </c:pt>
                <c:pt idx="1395">
                  <c:v>9.6875000000002167</c:v>
                </c:pt>
                <c:pt idx="1396">
                  <c:v>9.694444444444656</c:v>
                </c:pt>
                <c:pt idx="1397">
                  <c:v>9.7013888888890989</c:v>
                </c:pt>
                <c:pt idx="1398">
                  <c:v>9.7083333333335364</c:v>
                </c:pt>
                <c:pt idx="1399">
                  <c:v>9.71527777777799</c:v>
                </c:pt>
                <c:pt idx="1400">
                  <c:v>9.722222222222431</c:v>
                </c:pt>
                <c:pt idx="1401">
                  <c:v>9.7291666666668739</c:v>
                </c:pt>
                <c:pt idx="1402">
                  <c:v>9.7361111111113114</c:v>
                </c:pt>
                <c:pt idx="1403">
                  <c:v>9.7430555555557685</c:v>
                </c:pt>
                <c:pt idx="1404">
                  <c:v>9.7500000000002167</c:v>
                </c:pt>
                <c:pt idx="1405">
                  <c:v>9.7569444444446578</c:v>
                </c:pt>
                <c:pt idx="1406">
                  <c:v>9.7638888888891024</c:v>
                </c:pt>
                <c:pt idx="1407">
                  <c:v>9.7708333333335471</c:v>
                </c:pt>
                <c:pt idx="1408">
                  <c:v>9.7777777777779917</c:v>
                </c:pt>
                <c:pt idx="1409">
                  <c:v>9.784722222222431</c:v>
                </c:pt>
                <c:pt idx="1410">
                  <c:v>9.791666666666881</c:v>
                </c:pt>
                <c:pt idx="1411">
                  <c:v>9.7986111111113114</c:v>
                </c:pt>
                <c:pt idx="1412">
                  <c:v>9.805555555555781</c:v>
                </c:pt>
                <c:pt idx="1413">
                  <c:v>9.8125000000002274</c:v>
                </c:pt>
                <c:pt idx="1414">
                  <c:v>9.8194444444446738</c:v>
                </c:pt>
                <c:pt idx="1415">
                  <c:v>9.8263888888891042</c:v>
                </c:pt>
                <c:pt idx="1416">
                  <c:v>9.8333333333335506</c:v>
                </c:pt>
                <c:pt idx="1417">
                  <c:v>9.8402777777779935</c:v>
                </c:pt>
                <c:pt idx="1418">
                  <c:v>9.8472222222224381</c:v>
                </c:pt>
                <c:pt idx="1419">
                  <c:v>9.8541666666668828</c:v>
                </c:pt>
                <c:pt idx="1420">
                  <c:v>9.8611111111113239</c:v>
                </c:pt>
                <c:pt idx="1421">
                  <c:v>9.8680555555557721</c:v>
                </c:pt>
                <c:pt idx="1422">
                  <c:v>9.8750000000002274</c:v>
                </c:pt>
                <c:pt idx="1423">
                  <c:v>9.8819444444446667</c:v>
                </c:pt>
                <c:pt idx="1424">
                  <c:v>9.888888888889106</c:v>
                </c:pt>
                <c:pt idx="1425">
                  <c:v>9.8958333333335506</c:v>
                </c:pt>
                <c:pt idx="1426">
                  <c:v>9.9027777777780006</c:v>
                </c:pt>
                <c:pt idx="1427">
                  <c:v>9.9097222222224488</c:v>
                </c:pt>
                <c:pt idx="1428">
                  <c:v>9.9166666666668846</c:v>
                </c:pt>
                <c:pt idx="1429">
                  <c:v>9.9236111111113239</c:v>
                </c:pt>
                <c:pt idx="1430">
                  <c:v>9.9305555555557756</c:v>
                </c:pt>
                <c:pt idx="1431">
                  <c:v>9.9375000000002203</c:v>
                </c:pt>
                <c:pt idx="1432">
                  <c:v>9.9444444444446667</c:v>
                </c:pt>
                <c:pt idx="1433">
                  <c:v>9.9513888888891078</c:v>
                </c:pt>
                <c:pt idx="1434">
                  <c:v>9.9583333333335506</c:v>
                </c:pt>
                <c:pt idx="1435">
                  <c:v>9.9652777777780006</c:v>
                </c:pt>
                <c:pt idx="1436">
                  <c:v>9.9722222222224506</c:v>
                </c:pt>
                <c:pt idx="1437">
                  <c:v>9.9791666666668863</c:v>
                </c:pt>
                <c:pt idx="1438">
                  <c:v>9.986111111111331</c:v>
                </c:pt>
                <c:pt idx="1439">
                  <c:v>9.9930555555557756</c:v>
                </c:pt>
                <c:pt idx="1440">
                  <c:v>10.00000000000022</c:v>
                </c:pt>
                <c:pt idx="1441">
                  <c:v>10.00694444444467</c:v>
                </c:pt>
                <c:pt idx="1442">
                  <c:v>10.013888888889118</c:v>
                </c:pt>
                <c:pt idx="1443">
                  <c:v>10.020833333333551</c:v>
                </c:pt>
                <c:pt idx="1444">
                  <c:v>10.027777777777999</c:v>
                </c:pt>
                <c:pt idx="1445">
                  <c:v>10.034722222222443</c:v>
                </c:pt>
                <c:pt idx="1446">
                  <c:v>10.041666666666888</c:v>
                </c:pt>
                <c:pt idx="1447">
                  <c:v>10.048611111111319</c:v>
                </c:pt>
                <c:pt idx="1448">
                  <c:v>10.055555555555792</c:v>
                </c:pt>
                <c:pt idx="1449">
                  <c:v>10.062500000000231</c:v>
                </c:pt>
                <c:pt idx="1450">
                  <c:v>10.069444444444677</c:v>
                </c:pt>
                <c:pt idx="1451">
                  <c:v>10.07638888888912</c:v>
                </c:pt>
                <c:pt idx="1452">
                  <c:v>10.083333333333551</c:v>
                </c:pt>
                <c:pt idx="1453">
                  <c:v>10.090277777778001</c:v>
                </c:pt>
                <c:pt idx="1454">
                  <c:v>10.097222222222445</c:v>
                </c:pt>
                <c:pt idx="1455">
                  <c:v>10.10416666666689</c:v>
                </c:pt>
                <c:pt idx="1456">
                  <c:v>10.111111111111322</c:v>
                </c:pt>
                <c:pt idx="1457">
                  <c:v>10.11805555555577</c:v>
                </c:pt>
                <c:pt idx="1458">
                  <c:v>10.125000000000224</c:v>
                </c:pt>
                <c:pt idx="1459">
                  <c:v>10.131944444444668</c:v>
                </c:pt>
                <c:pt idx="1460">
                  <c:v>10.138888888889113</c:v>
                </c:pt>
                <c:pt idx="1461">
                  <c:v>10.145833333333558</c:v>
                </c:pt>
                <c:pt idx="1462">
                  <c:v>10.152777777778002</c:v>
                </c:pt>
                <c:pt idx="1463">
                  <c:v>10.159722222222452</c:v>
                </c:pt>
                <c:pt idx="1464">
                  <c:v>10.166666666666901</c:v>
                </c:pt>
                <c:pt idx="1465">
                  <c:v>10.173611111111335</c:v>
                </c:pt>
                <c:pt idx="1466">
                  <c:v>10.180555555555786</c:v>
                </c:pt>
                <c:pt idx="1467">
                  <c:v>10.187500000000226</c:v>
                </c:pt>
                <c:pt idx="1468">
                  <c:v>10.19444444444467</c:v>
                </c:pt>
                <c:pt idx="1469">
                  <c:v>10.201388888889115</c:v>
                </c:pt>
                <c:pt idx="1470">
                  <c:v>10.208333333333547</c:v>
                </c:pt>
                <c:pt idx="1471">
                  <c:v>10.215277777778001</c:v>
                </c:pt>
                <c:pt idx="1472">
                  <c:v>10.222222222222449</c:v>
                </c:pt>
                <c:pt idx="1473">
                  <c:v>10.229166666666893</c:v>
                </c:pt>
                <c:pt idx="1474">
                  <c:v>10.236111111111326</c:v>
                </c:pt>
                <c:pt idx="1475">
                  <c:v>10.243055555555783</c:v>
                </c:pt>
                <c:pt idx="1476">
                  <c:v>10.250000000000227</c:v>
                </c:pt>
                <c:pt idx="1477">
                  <c:v>10.256944444444672</c:v>
                </c:pt>
                <c:pt idx="1478">
                  <c:v>10.26388888888912</c:v>
                </c:pt>
                <c:pt idx="1479">
                  <c:v>10.270833333333561</c:v>
                </c:pt>
                <c:pt idx="1480">
                  <c:v>10.277777777778001</c:v>
                </c:pt>
                <c:pt idx="1481">
                  <c:v>10.284722222222451</c:v>
                </c:pt>
                <c:pt idx="1482">
                  <c:v>10.291666666666895</c:v>
                </c:pt>
                <c:pt idx="1483">
                  <c:v>10.298611111111329</c:v>
                </c:pt>
                <c:pt idx="1484">
                  <c:v>10.305555555555802</c:v>
                </c:pt>
                <c:pt idx="1485">
                  <c:v>10.312500000000242</c:v>
                </c:pt>
                <c:pt idx="1486">
                  <c:v>10.319444444444684</c:v>
                </c:pt>
                <c:pt idx="1487">
                  <c:v>10.32638888888912</c:v>
                </c:pt>
                <c:pt idx="1488">
                  <c:v>10.333333333333563</c:v>
                </c:pt>
                <c:pt idx="1489">
                  <c:v>10.340277777778008</c:v>
                </c:pt>
                <c:pt idx="1490">
                  <c:v>10.347222222222451</c:v>
                </c:pt>
                <c:pt idx="1491">
                  <c:v>10.354166666666908</c:v>
                </c:pt>
                <c:pt idx="1492">
                  <c:v>10.361111111111342</c:v>
                </c:pt>
                <c:pt idx="1493">
                  <c:v>10.368055555555786</c:v>
                </c:pt>
                <c:pt idx="1494">
                  <c:v>10.375000000000245</c:v>
                </c:pt>
                <c:pt idx="1495">
                  <c:v>10.381944444444676</c:v>
                </c:pt>
                <c:pt idx="1496">
                  <c:v>10.38888888888912</c:v>
                </c:pt>
                <c:pt idx="1497">
                  <c:v>10.39583333333357</c:v>
                </c:pt>
                <c:pt idx="1498">
                  <c:v>10.402777777778009</c:v>
                </c:pt>
                <c:pt idx="1499">
                  <c:v>10.409722222222454</c:v>
                </c:pt>
                <c:pt idx="1500">
                  <c:v>10.416666666666911</c:v>
                </c:pt>
                <c:pt idx="1501">
                  <c:v>10.423611111111343</c:v>
                </c:pt>
                <c:pt idx="1502">
                  <c:v>10.430555555555797</c:v>
                </c:pt>
                <c:pt idx="1503">
                  <c:v>10.437500000000234</c:v>
                </c:pt>
                <c:pt idx="1504">
                  <c:v>10.444444444444677</c:v>
                </c:pt>
                <c:pt idx="1505">
                  <c:v>10.451388888889122</c:v>
                </c:pt>
                <c:pt idx="1506">
                  <c:v>10.458333333333567</c:v>
                </c:pt>
                <c:pt idx="1507">
                  <c:v>10.46527777777802</c:v>
                </c:pt>
                <c:pt idx="1508">
                  <c:v>10.472222222222456</c:v>
                </c:pt>
                <c:pt idx="1509">
                  <c:v>10.479166666666915</c:v>
                </c:pt>
                <c:pt idx="1510">
                  <c:v>10.486111111111345</c:v>
                </c:pt>
                <c:pt idx="1511">
                  <c:v>10.493055555555799</c:v>
                </c:pt>
                <c:pt idx="1512">
                  <c:v>10.500000000000234</c:v>
                </c:pt>
                <c:pt idx="1513">
                  <c:v>10.506944444444679</c:v>
                </c:pt>
                <c:pt idx="1514">
                  <c:v>10.513888888889124</c:v>
                </c:pt>
                <c:pt idx="1515">
                  <c:v>10.520833333333568</c:v>
                </c:pt>
                <c:pt idx="1516">
                  <c:v>10.527777777778013</c:v>
                </c:pt>
                <c:pt idx="1517">
                  <c:v>10.534722222222458</c:v>
                </c:pt>
                <c:pt idx="1518">
                  <c:v>10.541666666666902</c:v>
                </c:pt>
                <c:pt idx="1519">
                  <c:v>10.548611111111338</c:v>
                </c:pt>
                <c:pt idx="1520">
                  <c:v>10.555555555555806</c:v>
                </c:pt>
                <c:pt idx="1521">
                  <c:v>10.562500000000252</c:v>
                </c:pt>
                <c:pt idx="1522">
                  <c:v>10.569444444444695</c:v>
                </c:pt>
                <c:pt idx="1523">
                  <c:v>10.576388888889126</c:v>
                </c:pt>
                <c:pt idx="1524">
                  <c:v>10.583333333333568</c:v>
                </c:pt>
                <c:pt idx="1525">
                  <c:v>10.590277777778015</c:v>
                </c:pt>
                <c:pt idx="1526">
                  <c:v>10.597222222222458</c:v>
                </c:pt>
                <c:pt idx="1527">
                  <c:v>10.604166666666904</c:v>
                </c:pt>
                <c:pt idx="1528">
                  <c:v>10.61111111111134</c:v>
                </c:pt>
                <c:pt idx="1529">
                  <c:v>10.618055555555793</c:v>
                </c:pt>
                <c:pt idx="1530">
                  <c:v>10.625000000000247</c:v>
                </c:pt>
                <c:pt idx="1531">
                  <c:v>10.631944444444683</c:v>
                </c:pt>
                <c:pt idx="1532">
                  <c:v>10.638888888889118</c:v>
                </c:pt>
                <c:pt idx="1533">
                  <c:v>10.645833333333568</c:v>
                </c:pt>
                <c:pt idx="1534">
                  <c:v>10.65277777777802</c:v>
                </c:pt>
                <c:pt idx="1535">
                  <c:v>10.65972222222247</c:v>
                </c:pt>
                <c:pt idx="1536">
                  <c:v>10.666666666666922</c:v>
                </c:pt>
                <c:pt idx="1537">
                  <c:v>10.673611111111351</c:v>
                </c:pt>
                <c:pt idx="1538">
                  <c:v>10.6805555555558</c:v>
                </c:pt>
                <c:pt idx="1539">
                  <c:v>10.687500000000249</c:v>
                </c:pt>
                <c:pt idx="1540">
                  <c:v>10.694444444444684</c:v>
                </c:pt>
                <c:pt idx="1541">
                  <c:v>10.70138888888912</c:v>
                </c:pt>
                <c:pt idx="1542">
                  <c:v>10.708333333333561</c:v>
                </c:pt>
                <c:pt idx="1543">
                  <c:v>10.715277777778018</c:v>
                </c:pt>
                <c:pt idx="1544">
                  <c:v>10.722222222222463</c:v>
                </c:pt>
                <c:pt idx="1545">
                  <c:v>10.729166666666909</c:v>
                </c:pt>
                <c:pt idx="1546">
                  <c:v>10.736111111111342</c:v>
                </c:pt>
                <c:pt idx="1547">
                  <c:v>10.743055555555797</c:v>
                </c:pt>
                <c:pt idx="1548">
                  <c:v>10.75000000000025</c:v>
                </c:pt>
                <c:pt idx="1549">
                  <c:v>10.756944444444686</c:v>
                </c:pt>
                <c:pt idx="1550">
                  <c:v>10.763888888889134</c:v>
                </c:pt>
                <c:pt idx="1551">
                  <c:v>10.770833333333568</c:v>
                </c:pt>
                <c:pt idx="1552">
                  <c:v>10.777777777778018</c:v>
                </c:pt>
                <c:pt idx="1553">
                  <c:v>10.784722222222465</c:v>
                </c:pt>
                <c:pt idx="1554">
                  <c:v>10.791666666666909</c:v>
                </c:pt>
                <c:pt idx="1555">
                  <c:v>10.798611111111343</c:v>
                </c:pt>
                <c:pt idx="1556">
                  <c:v>10.805555555555811</c:v>
                </c:pt>
                <c:pt idx="1557">
                  <c:v>10.812500000000256</c:v>
                </c:pt>
                <c:pt idx="1558">
                  <c:v>10.819444444444704</c:v>
                </c:pt>
                <c:pt idx="1559">
                  <c:v>10.826388888889134</c:v>
                </c:pt>
                <c:pt idx="1560">
                  <c:v>10.833333333333568</c:v>
                </c:pt>
                <c:pt idx="1561">
                  <c:v>10.840277777778018</c:v>
                </c:pt>
                <c:pt idx="1562">
                  <c:v>10.847222222222467</c:v>
                </c:pt>
                <c:pt idx="1563">
                  <c:v>10.854166666666925</c:v>
                </c:pt>
                <c:pt idx="1564">
                  <c:v>10.861111111111351</c:v>
                </c:pt>
                <c:pt idx="1565">
                  <c:v>10.8680555555558</c:v>
                </c:pt>
                <c:pt idx="1566">
                  <c:v>10.875000000000258</c:v>
                </c:pt>
                <c:pt idx="1567">
                  <c:v>10.881944444444699</c:v>
                </c:pt>
                <c:pt idx="1568">
                  <c:v>10.888888888889134</c:v>
                </c:pt>
                <c:pt idx="1569">
                  <c:v>10.895833333333579</c:v>
                </c:pt>
                <c:pt idx="1570">
                  <c:v>10.902777777778024</c:v>
                </c:pt>
                <c:pt idx="1571">
                  <c:v>10.90972222222247</c:v>
                </c:pt>
                <c:pt idx="1572">
                  <c:v>10.916666666666925</c:v>
                </c:pt>
                <c:pt idx="1573">
                  <c:v>10.923611111111358</c:v>
                </c:pt>
                <c:pt idx="1574">
                  <c:v>10.930555555555802</c:v>
                </c:pt>
                <c:pt idx="1575">
                  <c:v>10.93750000000025</c:v>
                </c:pt>
                <c:pt idx="1576">
                  <c:v>10.9444444444447</c:v>
                </c:pt>
                <c:pt idx="1577">
                  <c:v>10.951388888889136</c:v>
                </c:pt>
                <c:pt idx="1578">
                  <c:v>10.958333333333581</c:v>
                </c:pt>
                <c:pt idx="1579">
                  <c:v>10.965277777778025</c:v>
                </c:pt>
                <c:pt idx="1580">
                  <c:v>10.97222222222247</c:v>
                </c:pt>
                <c:pt idx="1581">
                  <c:v>10.979166666666927</c:v>
                </c:pt>
                <c:pt idx="1582">
                  <c:v>10.986111111111358</c:v>
                </c:pt>
                <c:pt idx="1583">
                  <c:v>10.993055555555804</c:v>
                </c:pt>
                <c:pt idx="1584">
                  <c:v>11.00000000000025</c:v>
                </c:pt>
                <c:pt idx="1585">
                  <c:v>11.0069444444447</c:v>
                </c:pt>
                <c:pt idx="1586">
                  <c:v>11.013888888889147</c:v>
                </c:pt>
                <c:pt idx="1587">
                  <c:v>11.020833333333583</c:v>
                </c:pt>
                <c:pt idx="1588">
                  <c:v>11.027777777778018</c:v>
                </c:pt>
                <c:pt idx="1589">
                  <c:v>11.034722222222468</c:v>
                </c:pt>
                <c:pt idx="1590">
                  <c:v>11.04166666666692</c:v>
                </c:pt>
                <c:pt idx="1591">
                  <c:v>11.048611111111347</c:v>
                </c:pt>
                <c:pt idx="1592">
                  <c:v>11.055555555555822</c:v>
                </c:pt>
                <c:pt idx="1593">
                  <c:v>11.062500000000261</c:v>
                </c:pt>
                <c:pt idx="1594">
                  <c:v>11.069444444444708</c:v>
                </c:pt>
                <c:pt idx="1595">
                  <c:v>11.076388888889149</c:v>
                </c:pt>
                <c:pt idx="1596">
                  <c:v>11.083333333333583</c:v>
                </c:pt>
                <c:pt idx="1597">
                  <c:v>11.09027777777802</c:v>
                </c:pt>
                <c:pt idx="1598">
                  <c:v>11.097222222222468</c:v>
                </c:pt>
                <c:pt idx="1599">
                  <c:v>11.10416666666692</c:v>
                </c:pt>
                <c:pt idx="1600">
                  <c:v>11.111111111111349</c:v>
                </c:pt>
                <c:pt idx="1601">
                  <c:v>11.118055555555808</c:v>
                </c:pt>
                <c:pt idx="1602">
                  <c:v>11.125000000000252</c:v>
                </c:pt>
                <c:pt idx="1603">
                  <c:v>11.131944444444697</c:v>
                </c:pt>
                <c:pt idx="1604">
                  <c:v>11.138888888889142</c:v>
                </c:pt>
                <c:pt idx="1605">
                  <c:v>11.145833333333583</c:v>
                </c:pt>
                <c:pt idx="1606">
                  <c:v>11.152777777778034</c:v>
                </c:pt>
                <c:pt idx="1607">
                  <c:v>11.159722222222475</c:v>
                </c:pt>
                <c:pt idx="1608">
                  <c:v>11.166666666666929</c:v>
                </c:pt>
                <c:pt idx="1609">
                  <c:v>11.173611111111365</c:v>
                </c:pt>
                <c:pt idx="1610">
                  <c:v>11.180555555555809</c:v>
                </c:pt>
                <c:pt idx="1611">
                  <c:v>11.187500000000254</c:v>
                </c:pt>
                <c:pt idx="1612">
                  <c:v>11.1944444444447</c:v>
                </c:pt>
                <c:pt idx="1613">
                  <c:v>11.201388888889143</c:v>
                </c:pt>
                <c:pt idx="1614">
                  <c:v>11.208333333333576</c:v>
                </c:pt>
                <c:pt idx="1615">
                  <c:v>11.215277777778033</c:v>
                </c:pt>
                <c:pt idx="1616">
                  <c:v>11.222222222222468</c:v>
                </c:pt>
                <c:pt idx="1617">
                  <c:v>11.229166666666922</c:v>
                </c:pt>
                <c:pt idx="1618">
                  <c:v>11.236111111111356</c:v>
                </c:pt>
                <c:pt idx="1619">
                  <c:v>11.243055555555811</c:v>
                </c:pt>
                <c:pt idx="1620">
                  <c:v>11.250000000000256</c:v>
                </c:pt>
                <c:pt idx="1621">
                  <c:v>11.2569444444447</c:v>
                </c:pt>
                <c:pt idx="1622">
                  <c:v>11.26388888888915</c:v>
                </c:pt>
                <c:pt idx="1623">
                  <c:v>11.27083333333359</c:v>
                </c:pt>
                <c:pt idx="1624">
                  <c:v>11.277777777778033</c:v>
                </c:pt>
                <c:pt idx="1625">
                  <c:v>11.28472222222247</c:v>
                </c:pt>
                <c:pt idx="1626">
                  <c:v>11.291666666666924</c:v>
                </c:pt>
                <c:pt idx="1627">
                  <c:v>11.298611111111359</c:v>
                </c:pt>
                <c:pt idx="1628">
                  <c:v>11.305555555555825</c:v>
                </c:pt>
                <c:pt idx="1629">
                  <c:v>11.312500000000274</c:v>
                </c:pt>
                <c:pt idx="1630">
                  <c:v>11.319444444444715</c:v>
                </c:pt>
                <c:pt idx="1631">
                  <c:v>11.32638888888915</c:v>
                </c:pt>
                <c:pt idx="1632">
                  <c:v>11.333333333333591</c:v>
                </c:pt>
                <c:pt idx="1633">
                  <c:v>11.340277777778033</c:v>
                </c:pt>
                <c:pt idx="1634">
                  <c:v>11.347222222222481</c:v>
                </c:pt>
                <c:pt idx="1635">
                  <c:v>11.354166666666936</c:v>
                </c:pt>
                <c:pt idx="1636">
                  <c:v>11.361111111111368</c:v>
                </c:pt>
                <c:pt idx="1637">
                  <c:v>11.368055555555816</c:v>
                </c:pt>
                <c:pt idx="1638">
                  <c:v>11.375000000000274</c:v>
                </c:pt>
                <c:pt idx="1639">
                  <c:v>11.381944444444704</c:v>
                </c:pt>
                <c:pt idx="1640">
                  <c:v>11.38888888888915</c:v>
                </c:pt>
                <c:pt idx="1641">
                  <c:v>11.395833333333602</c:v>
                </c:pt>
                <c:pt idx="1642">
                  <c:v>11.402777777778047</c:v>
                </c:pt>
                <c:pt idx="1643">
                  <c:v>11.409722222222484</c:v>
                </c:pt>
                <c:pt idx="1644">
                  <c:v>11.416666666666938</c:v>
                </c:pt>
                <c:pt idx="1645">
                  <c:v>11.423611111111368</c:v>
                </c:pt>
                <c:pt idx="1646">
                  <c:v>11.430555555555816</c:v>
                </c:pt>
                <c:pt idx="1647">
                  <c:v>11.437500000000266</c:v>
                </c:pt>
                <c:pt idx="1648">
                  <c:v>11.444444444444706</c:v>
                </c:pt>
                <c:pt idx="1649">
                  <c:v>11.45138888888915</c:v>
                </c:pt>
                <c:pt idx="1650">
                  <c:v>11.458333333333595</c:v>
                </c:pt>
                <c:pt idx="1651">
                  <c:v>11.465277777778049</c:v>
                </c:pt>
                <c:pt idx="1652">
                  <c:v>11.472222222222484</c:v>
                </c:pt>
                <c:pt idx="1653">
                  <c:v>11.479166666666941</c:v>
                </c:pt>
                <c:pt idx="1654">
                  <c:v>11.486111111111368</c:v>
                </c:pt>
                <c:pt idx="1655">
                  <c:v>11.49305555555582</c:v>
                </c:pt>
                <c:pt idx="1656">
                  <c:v>11.500000000000266</c:v>
                </c:pt>
                <c:pt idx="1657">
                  <c:v>11.506944444444709</c:v>
                </c:pt>
                <c:pt idx="1658">
                  <c:v>11.513888888889152</c:v>
                </c:pt>
                <c:pt idx="1659">
                  <c:v>11.520833333333597</c:v>
                </c:pt>
                <c:pt idx="1660">
                  <c:v>11.527777777778041</c:v>
                </c:pt>
                <c:pt idx="1661">
                  <c:v>11.534722222222483</c:v>
                </c:pt>
                <c:pt idx="1662">
                  <c:v>11.541666666666934</c:v>
                </c:pt>
                <c:pt idx="1663">
                  <c:v>11.548611111111363</c:v>
                </c:pt>
                <c:pt idx="1664">
                  <c:v>11.555555555555829</c:v>
                </c:pt>
                <c:pt idx="1665">
                  <c:v>11.562500000000277</c:v>
                </c:pt>
                <c:pt idx="1666">
                  <c:v>11.569444444444724</c:v>
                </c:pt>
                <c:pt idx="1667">
                  <c:v>11.576388888889154</c:v>
                </c:pt>
                <c:pt idx="1668">
                  <c:v>11.583333333333599</c:v>
                </c:pt>
                <c:pt idx="1669">
                  <c:v>11.590277777778043</c:v>
                </c:pt>
                <c:pt idx="1670">
                  <c:v>11.597222222222488</c:v>
                </c:pt>
                <c:pt idx="1671">
                  <c:v>11.604166666666934</c:v>
                </c:pt>
                <c:pt idx="1672">
                  <c:v>11.611111111111363</c:v>
                </c:pt>
                <c:pt idx="1673">
                  <c:v>11.618055555555818</c:v>
                </c:pt>
                <c:pt idx="1674">
                  <c:v>11.625000000000266</c:v>
                </c:pt>
                <c:pt idx="1675">
                  <c:v>11.631944444444711</c:v>
                </c:pt>
                <c:pt idx="1676">
                  <c:v>11.638888888889149</c:v>
                </c:pt>
                <c:pt idx="1677">
                  <c:v>11.6458333333336</c:v>
                </c:pt>
                <c:pt idx="1678">
                  <c:v>11.65277777777805</c:v>
                </c:pt>
                <c:pt idx="1679">
                  <c:v>11.659722222222499</c:v>
                </c:pt>
                <c:pt idx="1680">
                  <c:v>11.666666666666949</c:v>
                </c:pt>
                <c:pt idx="1681">
                  <c:v>11.67361111111137</c:v>
                </c:pt>
                <c:pt idx="1682">
                  <c:v>11.680555555555824</c:v>
                </c:pt>
                <c:pt idx="1683">
                  <c:v>11.68750000000027</c:v>
                </c:pt>
                <c:pt idx="1684">
                  <c:v>11.694444444444716</c:v>
                </c:pt>
                <c:pt idx="1685">
                  <c:v>11.701388888889158</c:v>
                </c:pt>
                <c:pt idx="1686">
                  <c:v>11.708333333333593</c:v>
                </c:pt>
                <c:pt idx="1687">
                  <c:v>11.715277777778047</c:v>
                </c:pt>
                <c:pt idx="1688">
                  <c:v>11.722222222222491</c:v>
                </c:pt>
                <c:pt idx="1689">
                  <c:v>11.729166666666936</c:v>
                </c:pt>
                <c:pt idx="1690">
                  <c:v>11.736111111111367</c:v>
                </c:pt>
                <c:pt idx="1691">
                  <c:v>11.743055555555818</c:v>
                </c:pt>
                <c:pt idx="1692">
                  <c:v>11.75000000000027</c:v>
                </c:pt>
                <c:pt idx="1693">
                  <c:v>11.756944444444716</c:v>
                </c:pt>
                <c:pt idx="1694">
                  <c:v>11.763888888889159</c:v>
                </c:pt>
                <c:pt idx="1695">
                  <c:v>11.770833333333604</c:v>
                </c:pt>
                <c:pt idx="1696">
                  <c:v>11.777777777778049</c:v>
                </c:pt>
                <c:pt idx="1697">
                  <c:v>11.784722222222493</c:v>
                </c:pt>
                <c:pt idx="1698">
                  <c:v>11.791666666666947</c:v>
                </c:pt>
                <c:pt idx="1699">
                  <c:v>11.798611111111367</c:v>
                </c:pt>
                <c:pt idx="1700">
                  <c:v>11.805555555555838</c:v>
                </c:pt>
                <c:pt idx="1701">
                  <c:v>11.812500000000281</c:v>
                </c:pt>
                <c:pt idx="1702">
                  <c:v>11.819444444444727</c:v>
                </c:pt>
                <c:pt idx="1703">
                  <c:v>11.826388888889166</c:v>
                </c:pt>
                <c:pt idx="1704">
                  <c:v>11.833333333333606</c:v>
                </c:pt>
                <c:pt idx="1705">
                  <c:v>11.840277777778049</c:v>
                </c:pt>
                <c:pt idx="1706">
                  <c:v>11.847222222222495</c:v>
                </c:pt>
                <c:pt idx="1707">
                  <c:v>11.854166666666954</c:v>
                </c:pt>
                <c:pt idx="1708">
                  <c:v>11.861111111111381</c:v>
                </c:pt>
                <c:pt idx="1709">
                  <c:v>11.868055555555829</c:v>
                </c:pt>
                <c:pt idx="1710">
                  <c:v>11.875000000000284</c:v>
                </c:pt>
                <c:pt idx="1711">
                  <c:v>11.88194444444472</c:v>
                </c:pt>
                <c:pt idx="1712">
                  <c:v>11.888888888889166</c:v>
                </c:pt>
                <c:pt idx="1713">
                  <c:v>11.895833333333622</c:v>
                </c:pt>
                <c:pt idx="1714">
                  <c:v>11.902777777778052</c:v>
                </c:pt>
                <c:pt idx="1715">
                  <c:v>11.9097222222225</c:v>
                </c:pt>
                <c:pt idx="1716">
                  <c:v>11.916666666666956</c:v>
                </c:pt>
                <c:pt idx="1717">
                  <c:v>11.923611111111381</c:v>
                </c:pt>
                <c:pt idx="1718">
                  <c:v>11.930555555555832</c:v>
                </c:pt>
                <c:pt idx="1719">
                  <c:v>11.937500000000275</c:v>
                </c:pt>
                <c:pt idx="1720">
                  <c:v>11.94444444444472</c:v>
                </c:pt>
                <c:pt idx="1721">
                  <c:v>11.951388888889166</c:v>
                </c:pt>
                <c:pt idx="1722">
                  <c:v>11.958333333333609</c:v>
                </c:pt>
                <c:pt idx="1723">
                  <c:v>11.965277777778054</c:v>
                </c:pt>
                <c:pt idx="1724">
                  <c:v>11.9722222222225</c:v>
                </c:pt>
                <c:pt idx="1725">
                  <c:v>11.979166666666956</c:v>
                </c:pt>
                <c:pt idx="1726">
                  <c:v>11.986111111111388</c:v>
                </c:pt>
                <c:pt idx="1727">
                  <c:v>11.993055555555832</c:v>
                </c:pt>
                <c:pt idx="1728">
                  <c:v>12.000000000000277</c:v>
                </c:pt>
                <c:pt idx="1729">
                  <c:v>12.006944444444722</c:v>
                </c:pt>
                <c:pt idx="1730">
                  <c:v>12.013888888889166</c:v>
                </c:pt>
                <c:pt idx="1731">
                  <c:v>12.020833333333616</c:v>
                </c:pt>
                <c:pt idx="1732">
                  <c:v>12.027777777778049</c:v>
                </c:pt>
                <c:pt idx="1733">
                  <c:v>12.034722222222499</c:v>
                </c:pt>
                <c:pt idx="1734">
                  <c:v>12.04166666666695</c:v>
                </c:pt>
                <c:pt idx="1735">
                  <c:v>12.048611111111375</c:v>
                </c:pt>
                <c:pt idx="1736">
                  <c:v>12.055555555555848</c:v>
                </c:pt>
                <c:pt idx="1737">
                  <c:v>12.062500000000291</c:v>
                </c:pt>
                <c:pt idx="1738">
                  <c:v>12.069444444444734</c:v>
                </c:pt>
                <c:pt idx="1739">
                  <c:v>12.07638888888917</c:v>
                </c:pt>
                <c:pt idx="1740">
                  <c:v>12.083333333333616</c:v>
                </c:pt>
                <c:pt idx="1741">
                  <c:v>12.090277777778049</c:v>
                </c:pt>
                <c:pt idx="1742">
                  <c:v>12.097222222222499</c:v>
                </c:pt>
                <c:pt idx="1743">
                  <c:v>12.10416666666695</c:v>
                </c:pt>
                <c:pt idx="1744">
                  <c:v>12.111111111111379</c:v>
                </c:pt>
                <c:pt idx="1745">
                  <c:v>12.118055555555831</c:v>
                </c:pt>
                <c:pt idx="1746">
                  <c:v>12.125000000000282</c:v>
                </c:pt>
                <c:pt idx="1747">
                  <c:v>12.131944444444718</c:v>
                </c:pt>
                <c:pt idx="1748">
                  <c:v>12.138888888889168</c:v>
                </c:pt>
                <c:pt idx="1749">
                  <c:v>12.145833333333616</c:v>
                </c:pt>
                <c:pt idx="1750">
                  <c:v>12.152777777778059</c:v>
                </c:pt>
                <c:pt idx="1751">
                  <c:v>12.159722222222504</c:v>
                </c:pt>
                <c:pt idx="1752">
                  <c:v>12.166666666666959</c:v>
                </c:pt>
                <c:pt idx="1753">
                  <c:v>12.173611111111393</c:v>
                </c:pt>
                <c:pt idx="1754">
                  <c:v>12.180555555555847</c:v>
                </c:pt>
                <c:pt idx="1755">
                  <c:v>12.187500000000282</c:v>
                </c:pt>
                <c:pt idx="1756">
                  <c:v>12.194444444444727</c:v>
                </c:pt>
                <c:pt idx="1757">
                  <c:v>12.201388888889168</c:v>
                </c:pt>
                <c:pt idx="1758">
                  <c:v>12.208333333333615</c:v>
                </c:pt>
                <c:pt idx="1759">
                  <c:v>12.215277777778061</c:v>
                </c:pt>
                <c:pt idx="1760">
                  <c:v>12.222222222222499</c:v>
                </c:pt>
                <c:pt idx="1761">
                  <c:v>12.22916666666695</c:v>
                </c:pt>
                <c:pt idx="1762">
                  <c:v>12.236111111111386</c:v>
                </c:pt>
                <c:pt idx="1763">
                  <c:v>12.24305555555584</c:v>
                </c:pt>
                <c:pt idx="1764">
                  <c:v>12.250000000000284</c:v>
                </c:pt>
                <c:pt idx="1765">
                  <c:v>12.256944444444729</c:v>
                </c:pt>
                <c:pt idx="1766">
                  <c:v>12.263888888889174</c:v>
                </c:pt>
                <c:pt idx="1767">
                  <c:v>12.27083333333362</c:v>
                </c:pt>
                <c:pt idx="1768">
                  <c:v>12.277777777778063</c:v>
                </c:pt>
                <c:pt idx="1769">
                  <c:v>12.284722222222499</c:v>
                </c:pt>
                <c:pt idx="1770">
                  <c:v>12.291666666666952</c:v>
                </c:pt>
                <c:pt idx="1771">
                  <c:v>12.298611111111388</c:v>
                </c:pt>
                <c:pt idx="1772">
                  <c:v>12.305555555555856</c:v>
                </c:pt>
                <c:pt idx="1773">
                  <c:v>12.312500000000302</c:v>
                </c:pt>
                <c:pt idx="1774">
                  <c:v>12.319444444444745</c:v>
                </c:pt>
                <c:pt idx="1775">
                  <c:v>12.326388888889175</c:v>
                </c:pt>
                <c:pt idx="1776">
                  <c:v>12.33333333333362</c:v>
                </c:pt>
                <c:pt idx="1777">
                  <c:v>12.340277777778065</c:v>
                </c:pt>
                <c:pt idx="1778">
                  <c:v>12.3472222222225</c:v>
                </c:pt>
                <c:pt idx="1779">
                  <c:v>12.354166666666965</c:v>
                </c:pt>
                <c:pt idx="1780">
                  <c:v>12.361111111111398</c:v>
                </c:pt>
                <c:pt idx="1781">
                  <c:v>12.36805555555585</c:v>
                </c:pt>
                <c:pt idx="1782">
                  <c:v>12.375000000000304</c:v>
                </c:pt>
                <c:pt idx="1783">
                  <c:v>12.381944444444732</c:v>
                </c:pt>
                <c:pt idx="1784">
                  <c:v>12.388888888889177</c:v>
                </c:pt>
                <c:pt idx="1785">
                  <c:v>12.395833333333631</c:v>
                </c:pt>
                <c:pt idx="1786">
                  <c:v>12.402777777778066</c:v>
                </c:pt>
                <c:pt idx="1787">
                  <c:v>12.409722222222516</c:v>
                </c:pt>
                <c:pt idx="1788">
                  <c:v>12.416666666666968</c:v>
                </c:pt>
                <c:pt idx="1789">
                  <c:v>12.423611111111398</c:v>
                </c:pt>
                <c:pt idx="1790">
                  <c:v>12.43055555555585</c:v>
                </c:pt>
                <c:pt idx="1791">
                  <c:v>12.437500000000298</c:v>
                </c:pt>
                <c:pt idx="1792">
                  <c:v>12.444444444444734</c:v>
                </c:pt>
                <c:pt idx="1793">
                  <c:v>12.451388888889179</c:v>
                </c:pt>
                <c:pt idx="1794">
                  <c:v>12.458333333333623</c:v>
                </c:pt>
                <c:pt idx="1795">
                  <c:v>12.46527777777807</c:v>
                </c:pt>
                <c:pt idx="1796">
                  <c:v>12.472222222222516</c:v>
                </c:pt>
                <c:pt idx="1797">
                  <c:v>12.479166666666972</c:v>
                </c:pt>
                <c:pt idx="1798">
                  <c:v>12.486111111111398</c:v>
                </c:pt>
                <c:pt idx="1799">
                  <c:v>12.49305555555585</c:v>
                </c:pt>
                <c:pt idx="1800">
                  <c:v>12.5000000000003</c:v>
                </c:pt>
                <c:pt idx="1801">
                  <c:v>12.506944444444736</c:v>
                </c:pt>
                <c:pt idx="1802">
                  <c:v>12.513888888889182</c:v>
                </c:pt>
                <c:pt idx="1803">
                  <c:v>12.520833333333625</c:v>
                </c:pt>
                <c:pt idx="1804">
                  <c:v>12.527777777778068</c:v>
                </c:pt>
                <c:pt idx="1805">
                  <c:v>12.534722222222515</c:v>
                </c:pt>
                <c:pt idx="1806">
                  <c:v>12.541666666666959</c:v>
                </c:pt>
                <c:pt idx="1807">
                  <c:v>12.548611111111391</c:v>
                </c:pt>
                <c:pt idx="1808">
                  <c:v>12.555555555555859</c:v>
                </c:pt>
                <c:pt idx="1809">
                  <c:v>12.562500000000306</c:v>
                </c:pt>
                <c:pt idx="1810">
                  <c:v>12.569444444444754</c:v>
                </c:pt>
                <c:pt idx="1811">
                  <c:v>12.576388888889182</c:v>
                </c:pt>
                <c:pt idx="1812">
                  <c:v>12.583333333333627</c:v>
                </c:pt>
                <c:pt idx="1813">
                  <c:v>12.590277777778068</c:v>
                </c:pt>
                <c:pt idx="1814">
                  <c:v>12.597222222222515</c:v>
                </c:pt>
                <c:pt idx="1815">
                  <c:v>12.604166666666966</c:v>
                </c:pt>
                <c:pt idx="1816">
                  <c:v>12.611111111111393</c:v>
                </c:pt>
                <c:pt idx="1817">
                  <c:v>12.618055555555848</c:v>
                </c:pt>
                <c:pt idx="1818">
                  <c:v>12.6250000000003</c:v>
                </c:pt>
                <c:pt idx="1819">
                  <c:v>12.63194444444474</c:v>
                </c:pt>
                <c:pt idx="1820">
                  <c:v>12.638888888889181</c:v>
                </c:pt>
                <c:pt idx="1821">
                  <c:v>12.645833333333629</c:v>
                </c:pt>
                <c:pt idx="1822">
                  <c:v>12.652777777778073</c:v>
                </c:pt>
                <c:pt idx="1823">
                  <c:v>12.65972222222252</c:v>
                </c:pt>
                <c:pt idx="1824">
                  <c:v>12.666666666666975</c:v>
                </c:pt>
                <c:pt idx="1825">
                  <c:v>12.673611111111398</c:v>
                </c:pt>
                <c:pt idx="1826">
                  <c:v>12.680555555555852</c:v>
                </c:pt>
                <c:pt idx="1827">
                  <c:v>12.6875000000003</c:v>
                </c:pt>
                <c:pt idx="1828">
                  <c:v>12.69444444444475</c:v>
                </c:pt>
                <c:pt idx="1829">
                  <c:v>12.701388888889181</c:v>
                </c:pt>
                <c:pt idx="1830">
                  <c:v>12.708333333333631</c:v>
                </c:pt>
                <c:pt idx="1831">
                  <c:v>12.715277777778068</c:v>
                </c:pt>
                <c:pt idx="1832">
                  <c:v>12.722222222222518</c:v>
                </c:pt>
                <c:pt idx="1833">
                  <c:v>12.729166666666966</c:v>
                </c:pt>
                <c:pt idx="1834">
                  <c:v>12.736111111111395</c:v>
                </c:pt>
                <c:pt idx="1835">
                  <c:v>12.743055555555848</c:v>
                </c:pt>
                <c:pt idx="1836">
                  <c:v>12.7500000000003</c:v>
                </c:pt>
                <c:pt idx="1837">
                  <c:v>12.75694444444475</c:v>
                </c:pt>
                <c:pt idx="1838">
                  <c:v>12.763888888889189</c:v>
                </c:pt>
                <c:pt idx="1839">
                  <c:v>12.770833333333632</c:v>
                </c:pt>
                <c:pt idx="1840">
                  <c:v>12.777777777778068</c:v>
                </c:pt>
                <c:pt idx="1841">
                  <c:v>12.784722222222518</c:v>
                </c:pt>
                <c:pt idx="1842">
                  <c:v>12.791666666666966</c:v>
                </c:pt>
                <c:pt idx="1843">
                  <c:v>12.798611111111397</c:v>
                </c:pt>
                <c:pt idx="1844">
                  <c:v>12.805555555555866</c:v>
                </c:pt>
                <c:pt idx="1845">
                  <c:v>12.812500000000309</c:v>
                </c:pt>
                <c:pt idx="1846">
                  <c:v>12.819444444444757</c:v>
                </c:pt>
                <c:pt idx="1847">
                  <c:v>12.826388888889189</c:v>
                </c:pt>
                <c:pt idx="1848">
                  <c:v>12.833333333333634</c:v>
                </c:pt>
                <c:pt idx="1849">
                  <c:v>12.84027777777807</c:v>
                </c:pt>
                <c:pt idx="1850">
                  <c:v>12.847222222222518</c:v>
                </c:pt>
                <c:pt idx="1851">
                  <c:v>12.854166666666979</c:v>
                </c:pt>
                <c:pt idx="1852">
                  <c:v>12.861111111111413</c:v>
                </c:pt>
                <c:pt idx="1853">
                  <c:v>12.868055555555857</c:v>
                </c:pt>
                <c:pt idx="1854">
                  <c:v>12.875000000000311</c:v>
                </c:pt>
                <c:pt idx="1855">
                  <c:v>12.88194444444475</c:v>
                </c:pt>
                <c:pt idx="1856">
                  <c:v>12.8888888888892</c:v>
                </c:pt>
                <c:pt idx="1857">
                  <c:v>12.895833333333652</c:v>
                </c:pt>
                <c:pt idx="1858">
                  <c:v>12.902777777778082</c:v>
                </c:pt>
                <c:pt idx="1859">
                  <c:v>12.909722222222525</c:v>
                </c:pt>
                <c:pt idx="1860">
                  <c:v>12.916666666666979</c:v>
                </c:pt>
                <c:pt idx="1861">
                  <c:v>12.923611111111413</c:v>
                </c:pt>
                <c:pt idx="1862">
                  <c:v>12.930555555555859</c:v>
                </c:pt>
                <c:pt idx="1863">
                  <c:v>12.937500000000304</c:v>
                </c:pt>
                <c:pt idx="1864">
                  <c:v>12.94444444444475</c:v>
                </c:pt>
                <c:pt idx="1865">
                  <c:v>12.951388888889202</c:v>
                </c:pt>
                <c:pt idx="1866">
                  <c:v>12.958333333333639</c:v>
                </c:pt>
                <c:pt idx="1867">
                  <c:v>12.965277777778082</c:v>
                </c:pt>
                <c:pt idx="1868">
                  <c:v>12.972222222222527</c:v>
                </c:pt>
                <c:pt idx="1869">
                  <c:v>12.97916666666698</c:v>
                </c:pt>
                <c:pt idx="1870">
                  <c:v>12.986111111111413</c:v>
                </c:pt>
                <c:pt idx="1871">
                  <c:v>12.993055555555864</c:v>
                </c:pt>
                <c:pt idx="1872">
                  <c:v>13.000000000000306</c:v>
                </c:pt>
                <c:pt idx="1873">
                  <c:v>13.00694444444475</c:v>
                </c:pt>
                <c:pt idx="1874">
                  <c:v>13.013888888889204</c:v>
                </c:pt>
                <c:pt idx="1875">
                  <c:v>13.020833333333639</c:v>
                </c:pt>
                <c:pt idx="1876">
                  <c:v>13.027777777778081</c:v>
                </c:pt>
                <c:pt idx="1877">
                  <c:v>13.03472222222252</c:v>
                </c:pt>
                <c:pt idx="1878">
                  <c:v>13.041666666666973</c:v>
                </c:pt>
                <c:pt idx="1879">
                  <c:v>13.048611111111406</c:v>
                </c:pt>
                <c:pt idx="1880">
                  <c:v>13.055555555555875</c:v>
                </c:pt>
                <c:pt idx="1881">
                  <c:v>13.062500000000318</c:v>
                </c:pt>
                <c:pt idx="1882">
                  <c:v>13.069444444444761</c:v>
                </c:pt>
                <c:pt idx="1883">
                  <c:v>13.076388888889205</c:v>
                </c:pt>
                <c:pt idx="1884">
                  <c:v>13.08333333333365</c:v>
                </c:pt>
                <c:pt idx="1885">
                  <c:v>13.090277777778081</c:v>
                </c:pt>
                <c:pt idx="1886">
                  <c:v>13.097222222222531</c:v>
                </c:pt>
                <c:pt idx="1887">
                  <c:v>13.104166666666975</c:v>
                </c:pt>
                <c:pt idx="1888">
                  <c:v>13.111111111111406</c:v>
                </c:pt>
                <c:pt idx="1889">
                  <c:v>13.118055555555863</c:v>
                </c:pt>
                <c:pt idx="1890">
                  <c:v>13.125000000000309</c:v>
                </c:pt>
                <c:pt idx="1891">
                  <c:v>13.131944444444748</c:v>
                </c:pt>
                <c:pt idx="1892">
                  <c:v>13.138888888889198</c:v>
                </c:pt>
                <c:pt idx="1893">
                  <c:v>13.14583333333365</c:v>
                </c:pt>
                <c:pt idx="1894">
                  <c:v>13.152777777778089</c:v>
                </c:pt>
                <c:pt idx="1895">
                  <c:v>13.159722222222532</c:v>
                </c:pt>
                <c:pt idx="1896">
                  <c:v>13.166666666666986</c:v>
                </c:pt>
                <c:pt idx="1897">
                  <c:v>13.173611111111418</c:v>
                </c:pt>
                <c:pt idx="1898">
                  <c:v>13.180555555555866</c:v>
                </c:pt>
                <c:pt idx="1899">
                  <c:v>13.187500000000314</c:v>
                </c:pt>
                <c:pt idx="1900">
                  <c:v>13.194444444444756</c:v>
                </c:pt>
                <c:pt idx="1901">
                  <c:v>13.2013888888892</c:v>
                </c:pt>
                <c:pt idx="1902">
                  <c:v>13.208333333333645</c:v>
                </c:pt>
                <c:pt idx="1903">
                  <c:v>13.215277777778088</c:v>
                </c:pt>
                <c:pt idx="1904">
                  <c:v>13.222222222222531</c:v>
                </c:pt>
                <c:pt idx="1905">
                  <c:v>13.229166666666979</c:v>
                </c:pt>
                <c:pt idx="1906">
                  <c:v>13.236111111111409</c:v>
                </c:pt>
                <c:pt idx="1907">
                  <c:v>13.243055555555868</c:v>
                </c:pt>
                <c:pt idx="1908">
                  <c:v>13.250000000000314</c:v>
                </c:pt>
                <c:pt idx="1909">
                  <c:v>13.256944444444757</c:v>
                </c:pt>
                <c:pt idx="1910">
                  <c:v>13.263888888889211</c:v>
                </c:pt>
                <c:pt idx="1911">
                  <c:v>13.27083333333365</c:v>
                </c:pt>
                <c:pt idx="1912">
                  <c:v>13.277777777778091</c:v>
                </c:pt>
                <c:pt idx="1913">
                  <c:v>13.284722222222531</c:v>
                </c:pt>
                <c:pt idx="1914">
                  <c:v>13.29166666666698</c:v>
                </c:pt>
                <c:pt idx="1915">
                  <c:v>13.298611111111411</c:v>
                </c:pt>
                <c:pt idx="1916">
                  <c:v>13.305555555555879</c:v>
                </c:pt>
                <c:pt idx="1917">
                  <c:v>13.312500000000325</c:v>
                </c:pt>
                <c:pt idx="1918">
                  <c:v>13.319444444444771</c:v>
                </c:pt>
                <c:pt idx="1919">
                  <c:v>13.326388888889214</c:v>
                </c:pt>
                <c:pt idx="1920">
                  <c:v>13.33333333333365</c:v>
                </c:pt>
                <c:pt idx="1921">
                  <c:v>13.340277777778093</c:v>
                </c:pt>
                <c:pt idx="1922">
                  <c:v>13.347222222222538</c:v>
                </c:pt>
                <c:pt idx="1923">
                  <c:v>13.354166666666995</c:v>
                </c:pt>
                <c:pt idx="1924">
                  <c:v>13.361111111111418</c:v>
                </c:pt>
                <c:pt idx="1925">
                  <c:v>13.368055555555872</c:v>
                </c:pt>
                <c:pt idx="1926">
                  <c:v>13.375000000000327</c:v>
                </c:pt>
                <c:pt idx="1927">
                  <c:v>13.381944444444764</c:v>
                </c:pt>
                <c:pt idx="1928">
                  <c:v>13.388888888889216</c:v>
                </c:pt>
                <c:pt idx="1929">
                  <c:v>13.395833333333659</c:v>
                </c:pt>
                <c:pt idx="1930">
                  <c:v>13.4027777777781</c:v>
                </c:pt>
                <c:pt idx="1931">
                  <c:v>13.409722222222539</c:v>
                </c:pt>
                <c:pt idx="1932">
                  <c:v>13.416666666666998</c:v>
                </c:pt>
                <c:pt idx="1933">
                  <c:v>13.42361111111142</c:v>
                </c:pt>
                <c:pt idx="1934">
                  <c:v>13.430555555555873</c:v>
                </c:pt>
                <c:pt idx="1935">
                  <c:v>13.43750000000032</c:v>
                </c:pt>
                <c:pt idx="1936">
                  <c:v>13.444444444444764</c:v>
                </c:pt>
                <c:pt idx="1937">
                  <c:v>13.451388888889218</c:v>
                </c:pt>
                <c:pt idx="1938">
                  <c:v>13.458333333333652</c:v>
                </c:pt>
                <c:pt idx="1939">
                  <c:v>13.4652777777781</c:v>
                </c:pt>
                <c:pt idx="1940">
                  <c:v>13.47222222222255</c:v>
                </c:pt>
                <c:pt idx="1941">
                  <c:v>13.479166666667002</c:v>
                </c:pt>
                <c:pt idx="1942">
                  <c:v>13.486111111111422</c:v>
                </c:pt>
                <c:pt idx="1943">
                  <c:v>13.493055555555875</c:v>
                </c:pt>
                <c:pt idx="1944">
                  <c:v>13.50000000000032</c:v>
                </c:pt>
                <c:pt idx="1945">
                  <c:v>13.506944444444764</c:v>
                </c:pt>
                <c:pt idx="1946">
                  <c:v>13.513888888889221</c:v>
                </c:pt>
                <c:pt idx="1947">
                  <c:v>13.520833333333654</c:v>
                </c:pt>
                <c:pt idx="1948">
                  <c:v>13.527777777778098</c:v>
                </c:pt>
                <c:pt idx="1949">
                  <c:v>13.534722222222543</c:v>
                </c:pt>
                <c:pt idx="1950">
                  <c:v>13.541666666666989</c:v>
                </c:pt>
                <c:pt idx="1951">
                  <c:v>13.548611111111416</c:v>
                </c:pt>
                <c:pt idx="1952">
                  <c:v>13.555555555555886</c:v>
                </c:pt>
                <c:pt idx="1953">
                  <c:v>13.56250000000033</c:v>
                </c:pt>
                <c:pt idx="1954">
                  <c:v>13.569444444444777</c:v>
                </c:pt>
                <c:pt idx="1955">
                  <c:v>13.576388888889223</c:v>
                </c:pt>
                <c:pt idx="1956">
                  <c:v>13.583333333333655</c:v>
                </c:pt>
                <c:pt idx="1957">
                  <c:v>13.590277777778098</c:v>
                </c:pt>
                <c:pt idx="1958">
                  <c:v>13.597222222222545</c:v>
                </c:pt>
                <c:pt idx="1959">
                  <c:v>13.604166666666989</c:v>
                </c:pt>
                <c:pt idx="1960">
                  <c:v>13.611111111111416</c:v>
                </c:pt>
                <c:pt idx="1961">
                  <c:v>13.61805555555587</c:v>
                </c:pt>
                <c:pt idx="1962">
                  <c:v>13.625000000000323</c:v>
                </c:pt>
                <c:pt idx="1963">
                  <c:v>13.631944444444768</c:v>
                </c:pt>
                <c:pt idx="1964">
                  <c:v>13.638888888889214</c:v>
                </c:pt>
                <c:pt idx="1965">
                  <c:v>13.645833333333657</c:v>
                </c:pt>
                <c:pt idx="1966">
                  <c:v>13.652777777778102</c:v>
                </c:pt>
                <c:pt idx="1967">
                  <c:v>13.65972222222255</c:v>
                </c:pt>
                <c:pt idx="1968">
                  <c:v>13.666666666667005</c:v>
                </c:pt>
                <c:pt idx="1969">
                  <c:v>13.673611111111427</c:v>
                </c:pt>
                <c:pt idx="1970">
                  <c:v>13.68055555555588</c:v>
                </c:pt>
                <c:pt idx="1971">
                  <c:v>13.687500000000325</c:v>
                </c:pt>
                <c:pt idx="1972">
                  <c:v>13.69444444444477</c:v>
                </c:pt>
                <c:pt idx="1973">
                  <c:v>13.701388888889214</c:v>
                </c:pt>
                <c:pt idx="1974">
                  <c:v>13.70833333333365</c:v>
                </c:pt>
                <c:pt idx="1975">
                  <c:v>13.715277777778098</c:v>
                </c:pt>
                <c:pt idx="1976">
                  <c:v>13.722222222222548</c:v>
                </c:pt>
                <c:pt idx="1977">
                  <c:v>13.729166666666996</c:v>
                </c:pt>
                <c:pt idx="1978">
                  <c:v>13.736111111111422</c:v>
                </c:pt>
                <c:pt idx="1979">
                  <c:v>13.743055555555873</c:v>
                </c:pt>
                <c:pt idx="1980">
                  <c:v>13.750000000000327</c:v>
                </c:pt>
                <c:pt idx="1981">
                  <c:v>13.756944444444771</c:v>
                </c:pt>
                <c:pt idx="1982">
                  <c:v>13.763888888889227</c:v>
                </c:pt>
                <c:pt idx="1983">
                  <c:v>13.770833333333664</c:v>
                </c:pt>
                <c:pt idx="1984">
                  <c:v>13.777777777778098</c:v>
                </c:pt>
                <c:pt idx="1985">
                  <c:v>13.784722222222548</c:v>
                </c:pt>
                <c:pt idx="1986">
                  <c:v>13.791666666666996</c:v>
                </c:pt>
                <c:pt idx="1987">
                  <c:v>13.798611111111422</c:v>
                </c:pt>
                <c:pt idx="1988">
                  <c:v>13.805555555555898</c:v>
                </c:pt>
                <c:pt idx="1989">
                  <c:v>13.812500000000338</c:v>
                </c:pt>
                <c:pt idx="1990">
                  <c:v>13.819444444444782</c:v>
                </c:pt>
                <c:pt idx="1991">
                  <c:v>13.826388888889229</c:v>
                </c:pt>
                <c:pt idx="1992">
                  <c:v>13.833333333333664</c:v>
                </c:pt>
                <c:pt idx="1993">
                  <c:v>13.840277777778098</c:v>
                </c:pt>
                <c:pt idx="1994">
                  <c:v>13.847222222222548</c:v>
                </c:pt>
                <c:pt idx="1995">
                  <c:v>13.854166666667007</c:v>
                </c:pt>
                <c:pt idx="1996">
                  <c:v>13.861111111111441</c:v>
                </c:pt>
                <c:pt idx="1997">
                  <c:v>13.868055555555886</c:v>
                </c:pt>
                <c:pt idx="1998">
                  <c:v>13.875000000000341</c:v>
                </c:pt>
                <c:pt idx="1999">
                  <c:v>13.881944444444775</c:v>
                </c:pt>
                <c:pt idx="2000">
                  <c:v>13.888888888889229</c:v>
                </c:pt>
                <c:pt idx="2001">
                  <c:v>13.895833333333675</c:v>
                </c:pt>
                <c:pt idx="2002">
                  <c:v>13.902777777778109</c:v>
                </c:pt>
                <c:pt idx="2003">
                  <c:v>13.909722222222554</c:v>
                </c:pt>
                <c:pt idx="2004">
                  <c:v>13.916666666667009</c:v>
                </c:pt>
                <c:pt idx="2005">
                  <c:v>13.923611111111443</c:v>
                </c:pt>
                <c:pt idx="2006">
                  <c:v>13.930555555555889</c:v>
                </c:pt>
                <c:pt idx="2007">
                  <c:v>13.937500000000332</c:v>
                </c:pt>
                <c:pt idx="2008">
                  <c:v>13.944444444444777</c:v>
                </c:pt>
                <c:pt idx="2009">
                  <c:v>13.95138888888923</c:v>
                </c:pt>
                <c:pt idx="2010">
                  <c:v>13.958333333333666</c:v>
                </c:pt>
                <c:pt idx="2011">
                  <c:v>13.965277777778114</c:v>
                </c:pt>
                <c:pt idx="2012">
                  <c:v>13.972222222222555</c:v>
                </c:pt>
                <c:pt idx="2013">
                  <c:v>13.979166666667009</c:v>
                </c:pt>
                <c:pt idx="2014">
                  <c:v>13.986111111111445</c:v>
                </c:pt>
                <c:pt idx="2015">
                  <c:v>13.993055555555889</c:v>
                </c:pt>
                <c:pt idx="2016">
                  <c:v>14.000000000000334</c:v>
                </c:pt>
                <c:pt idx="2017">
                  <c:v>14.006944444444779</c:v>
                </c:pt>
                <c:pt idx="2018">
                  <c:v>14.013888888889232</c:v>
                </c:pt>
                <c:pt idx="2019">
                  <c:v>14.02083333333367</c:v>
                </c:pt>
                <c:pt idx="2020">
                  <c:v>14.027777777778113</c:v>
                </c:pt>
                <c:pt idx="2021">
                  <c:v>14.034722222222548</c:v>
                </c:pt>
                <c:pt idx="2022">
                  <c:v>14.041666666667002</c:v>
                </c:pt>
                <c:pt idx="2023">
                  <c:v>14.048611111111432</c:v>
                </c:pt>
                <c:pt idx="2024">
                  <c:v>14.055555555555909</c:v>
                </c:pt>
                <c:pt idx="2025">
                  <c:v>14.062500000000352</c:v>
                </c:pt>
                <c:pt idx="2026">
                  <c:v>14.069444444444789</c:v>
                </c:pt>
                <c:pt idx="2027">
                  <c:v>14.076388888889234</c:v>
                </c:pt>
                <c:pt idx="2028">
                  <c:v>14.08333333333367</c:v>
                </c:pt>
                <c:pt idx="2029">
                  <c:v>14.090277777778113</c:v>
                </c:pt>
                <c:pt idx="2030">
                  <c:v>14.09722222222255</c:v>
                </c:pt>
                <c:pt idx="2031">
                  <c:v>14.104166666667004</c:v>
                </c:pt>
                <c:pt idx="2032">
                  <c:v>14.111111111111436</c:v>
                </c:pt>
                <c:pt idx="2033">
                  <c:v>14.118055555555893</c:v>
                </c:pt>
                <c:pt idx="2034">
                  <c:v>14.125000000000339</c:v>
                </c:pt>
                <c:pt idx="2035">
                  <c:v>14.131944444444773</c:v>
                </c:pt>
                <c:pt idx="2036">
                  <c:v>14.138888888889227</c:v>
                </c:pt>
                <c:pt idx="2037">
                  <c:v>14.145833333333671</c:v>
                </c:pt>
                <c:pt idx="2038">
                  <c:v>14.152777777778116</c:v>
                </c:pt>
                <c:pt idx="2039">
                  <c:v>14.159722222222562</c:v>
                </c:pt>
                <c:pt idx="2040">
                  <c:v>14.166666666667016</c:v>
                </c:pt>
                <c:pt idx="2041">
                  <c:v>14.173611111111448</c:v>
                </c:pt>
                <c:pt idx="2042">
                  <c:v>14.180555555555896</c:v>
                </c:pt>
                <c:pt idx="2043">
                  <c:v>14.187500000000339</c:v>
                </c:pt>
                <c:pt idx="2044">
                  <c:v>14.194444444444784</c:v>
                </c:pt>
                <c:pt idx="2045">
                  <c:v>14.201388888889229</c:v>
                </c:pt>
                <c:pt idx="2046">
                  <c:v>14.208333333333668</c:v>
                </c:pt>
                <c:pt idx="2047">
                  <c:v>14.215277777778118</c:v>
                </c:pt>
                <c:pt idx="2048">
                  <c:v>14.222222222222561</c:v>
                </c:pt>
                <c:pt idx="2049">
                  <c:v>14.229166666667007</c:v>
                </c:pt>
                <c:pt idx="2050">
                  <c:v>14.236111111111439</c:v>
                </c:pt>
                <c:pt idx="2051">
                  <c:v>14.243055555555895</c:v>
                </c:pt>
                <c:pt idx="2052">
                  <c:v>14.250000000000346</c:v>
                </c:pt>
                <c:pt idx="2053">
                  <c:v>14.256944444444786</c:v>
                </c:pt>
                <c:pt idx="2054">
                  <c:v>14.263888888889239</c:v>
                </c:pt>
                <c:pt idx="2055">
                  <c:v>14.270833333333675</c:v>
                </c:pt>
                <c:pt idx="2056">
                  <c:v>14.277777777778118</c:v>
                </c:pt>
                <c:pt idx="2057">
                  <c:v>14.284722222222561</c:v>
                </c:pt>
                <c:pt idx="2058">
                  <c:v>14.291666666667009</c:v>
                </c:pt>
                <c:pt idx="2059">
                  <c:v>14.298611111111439</c:v>
                </c:pt>
                <c:pt idx="2060">
                  <c:v>14.305555555555916</c:v>
                </c:pt>
                <c:pt idx="2061">
                  <c:v>14.312500000000355</c:v>
                </c:pt>
                <c:pt idx="2062">
                  <c:v>14.319444444444802</c:v>
                </c:pt>
                <c:pt idx="2063">
                  <c:v>14.326388888889241</c:v>
                </c:pt>
                <c:pt idx="2064">
                  <c:v>14.333333333333677</c:v>
                </c:pt>
                <c:pt idx="2065">
                  <c:v>14.340277777778118</c:v>
                </c:pt>
                <c:pt idx="2066">
                  <c:v>14.347222222222561</c:v>
                </c:pt>
                <c:pt idx="2067">
                  <c:v>14.354166666667023</c:v>
                </c:pt>
                <c:pt idx="2068">
                  <c:v>14.361111111111448</c:v>
                </c:pt>
                <c:pt idx="2069">
                  <c:v>14.368055555555909</c:v>
                </c:pt>
                <c:pt idx="2070">
                  <c:v>14.375000000000357</c:v>
                </c:pt>
                <c:pt idx="2071">
                  <c:v>14.381944444444789</c:v>
                </c:pt>
                <c:pt idx="2072">
                  <c:v>14.388888888889245</c:v>
                </c:pt>
                <c:pt idx="2073">
                  <c:v>14.395833333333687</c:v>
                </c:pt>
                <c:pt idx="2074">
                  <c:v>14.402777777778123</c:v>
                </c:pt>
                <c:pt idx="2075">
                  <c:v>14.40972222222257</c:v>
                </c:pt>
                <c:pt idx="2076">
                  <c:v>14.416666666667023</c:v>
                </c:pt>
                <c:pt idx="2077">
                  <c:v>14.423611111111448</c:v>
                </c:pt>
                <c:pt idx="2078">
                  <c:v>14.430555555555911</c:v>
                </c:pt>
                <c:pt idx="2079">
                  <c:v>14.437500000000346</c:v>
                </c:pt>
                <c:pt idx="2080">
                  <c:v>14.444444444444796</c:v>
                </c:pt>
                <c:pt idx="2081">
                  <c:v>14.451388888889248</c:v>
                </c:pt>
                <c:pt idx="2082">
                  <c:v>14.45833333333368</c:v>
                </c:pt>
                <c:pt idx="2083">
                  <c:v>14.465277777778125</c:v>
                </c:pt>
                <c:pt idx="2084">
                  <c:v>14.47222222222257</c:v>
                </c:pt>
                <c:pt idx="2085">
                  <c:v>14.479166666667025</c:v>
                </c:pt>
                <c:pt idx="2086">
                  <c:v>14.48611111111145</c:v>
                </c:pt>
                <c:pt idx="2087">
                  <c:v>14.493055555555914</c:v>
                </c:pt>
                <c:pt idx="2088">
                  <c:v>14.50000000000035</c:v>
                </c:pt>
                <c:pt idx="2089">
                  <c:v>14.506944444444796</c:v>
                </c:pt>
                <c:pt idx="2090">
                  <c:v>14.513888888889252</c:v>
                </c:pt>
                <c:pt idx="2091">
                  <c:v>14.520833333333682</c:v>
                </c:pt>
                <c:pt idx="2092">
                  <c:v>14.527777777778118</c:v>
                </c:pt>
                <c:pt idx="2093">
                  <c:v>14.534722222222568</c:v>
                </c:pt>
                <c:pt idx="2094">
                  <c:v>14.541666666667016</c:v>
                </c:pt>
                <c:pt idx="2095">
                  <c:v>14.548611111111446</c:v>
                </c:pt>
                <c:pt idx="2096">
                  <c:v>14.555555555555923</c:v>
                </c:pt>
                <c:pt idx="2097">
                  <c:v>14.562500000000359</c:v>
                </c:pt>
                <c:pt idx="2098">
                  <c:v>14.569444444444807</c:v>
                </c:pt>
                <c:pt idx="2099">
                  <c:v>14.576388888889253</c:v>
                </c:pt>
                <c:pt idx="2100">
                  <c:v>14.583333333333684</c:v>
                </c:pt>
                <c:pt idx="2101">
                  <c:v>14.59027777777812</c:v>
                </c:pt>
                <c:pt idx="2102">
                  <c:v>14.597222222222568</c:v>
                </c:pt>
                <c:pt idx="2103">
                  <c:v>14.60416666666702</c:v>
                </c:pt>
                <c:pt idx="2104">
                  <c:v>14.611111111111446</c:v>
                </c:pt>
                <c:pt idx="2105">
                  <c:v>14.618055555555907</c:v>
                </c:pt>
                <c:pt idx="2106">
                  <c:v>14.625000000000352</c:v>
                </c:pt>
                <c:pt idx="2107">
                  <c:v>14.631944444444795</c:v>
                </c:pt>
                <c:pt idx="2108">
                  <c:v>14.638888888889246</c:v>
                </c:pt>
                <c:pt idx="2109">
                  <c:v>14.645833333333686</c:v>
                </c:pt>
                <c:pt idx="2110">
                  <c:v>14.65277777777813</c:v>
                </c:pt>
                <c:pt idx="2111">
                  <c:v>14.659722222222575</c:v>
                </c:pt>
                <c:pt idx="2112">
                  <c:v>14.666666666667028</c:v>
                </c:pt>
                <c:pt idx="2113">
                  <c:v>14.673611111111461</c:v>
                </c:pt>
                <c:pt idx="2114">
                  <c:v>14.680555555555921</c:v>
                </c:pt>
                <c:pt idx="2115">
                  <c:v>14.687500000000353</c:v>
                </c:pt>
                <c:pt idx="2116">
                  <c:v>14.6944444444448</c:v>
                </c:pt>
                <c:pt idx="2117">
                  <c:v>14.701388888889246</c:v>
                </c:pt>
                <c:pt idx="2118">
                  <c:v>14.708333333333679</c:v>
                </c:pt>
                <c:pt idx="2119">
                  <c:v>14.715277777778123</c:v>
                </c:pt>
                <c:pt idx="2120">
                  <c:v>14.722222222222568</c:v>
                </c:pt>
                <c:pt idx="2121">
                  <c:v>14.729166666667021</c:v>
                </c:pt>
                <c:pt idx="2122">
                  <c:v>14.736111111111448</c:v>
                </c:pt>
                <c:pt idx="2123">
                  <c:v>14.743055555555912</c:v>
                </c:pt>
                <c:pt idx="2124">
                  <c:v>14.750000000000355</c:v>
                </c:pt>
                <c:pt idx="2125">
                  <c:v>14.7569444444448</c:v>
                </c:pt>
                <c:pt idx="2126">
                  <c:v>14.763888888889257</c:v>
                </c:pt>
                <c:pt idx="2127">
                  <c:v>14.770833333333689</c:v>
                </c:pt>
                <c:pt idx="2128">
                  <c:v>14.777777777778125</c:v>
                </c:pt>
                <c:pt idx="2129">
                  <c:v>14.78472222222257</c:v>
                </c:pt>
                <c:pt idx="2130">
                  <c:v>14.791666666667023</c:v>
                </c:pt>
                <c:pt idx="2131">
                  <c:v>14.798611111111452</c:v>
                </c:pt>
                <c:pt idx="2132">
                  <c:v>14.80555555555593</c:v>
                </c:pt>
                <c:pt idx="2133">
                  <c:v>14.812500000000368</c:v>
                </c:pt>
                <c:pt idx="2134">
                  <c:v>14.819444444444811</c:v>
                </c:pt>
                <c:pt idx="2135">
                  <c:v>14.826388888889257</c:v>
                </c:pt>
                <c:pt idx="2136">
                  <c:v>14.833333333333696</c:v>
                </c:pt>
                <c:pt idx="2137">
                  <c:v>14.840277777778127</c:v>
                </c:pt>
                <c:pt idx="2138">
                  <c:v>14.847222222222571</c:v>
                </c:pt>
                <c:pt idx="2139">
                  <c:v>14.854166666667034</c:v>
                </c:pt>
                <c:pt idx="2140">
                  <c:v>14.861111111111468</c:v>
                </c:pt>
                <c:pt idx="2141">
                  <c:v>14.868055555555925</c:v>
                </c:pt>
                <c:pt idx="2142">
                  <c:v>14.875000000000371</c:v>
                </c:pt>
                <c:pt idx="2143">
                  <c:v>14.881944444444803</c:v>
                </c:pt>
                <c:pt idx="2144">
                  <c:v>14.888888888889259</c:v>
                </c:pt>
                <c:pt idx="2145">
                  <c:v>14.895833333333705</c:v>
                </c:pt>
                <c:pt idx="2146">
                  <c:v>14.902777777778137</c:v>
                </c:pt>
                <c:pt idx="2147">
                  <c:v>14.909722222222582</c:v>
                </c:pt>
                <c:pt idx="2148">
                  <c:v>14.916666666667036</c:v>
                </c:pt>
                <c:pt idx="2149">
                  <c:v>14.923611111111468</c:v>
                </c:pt>
                <c:pt idx="2150">
                  <c:v>14.930555555555927</c:v>
                </c:pt>
                <c:pt idx="2151">
                  <c:v>14.937500000000362</c:v>
                </c:pt>
                <c:pt idx="2152">
                  <c:v>14.944444444444805</c:v>
                </c:pt>
                <c:pt idx="2153">
                  <c:v>14.951388888889259</c:v>
                </c:pt>
                <c:pt idx="2154">
                  <c:v>14.958333333333696</c:v>
                </c:pt>
                <c:pt idx="2155">
                  <c:v>14.965277777778139</c:v>
                </c:pt>
                <c:pt idx="2156">
                  <c:v>14.972222222222584</c:v>
                </c:pt>
                <c:pt idx="2157">
                  <c:v>14.979166666667037</c:v>
                </c:pt>
                <c:pt idx="2158">
                  <c:v>14.986111111111468</c:v>
                </c:pt>
                <c:pt idx="2159">
                  <c:v>14.993055555555928</c:v>
                </c:pt>
                <c:pt idx="2160">
                  <c:v>15.000000000000362</c:v>
                </c:pt>
                <c:pt idx="2161">
                  <c:v>15.006944444444807</c:v>
                </c:pt>
                <c:pt idx="2162">
                  <c:v>15.013888888889261</c:v>
                </c:pt>
                <c:pt idx="2163">
                  <c:v>15.020833333333696</c:v>
                </c:pt>
                <c:pt idx="2164">
                  <c:v>15.027777777778141</c:v>
                </c:pt>
                <c:pt idx="2165">
                  <c:v>15.034722222222577</c:v>
                </c:pt>
                <c:pt idx="2166">
                  <c:v>15.04166666666703</c:v>
                </c:pt>
                <c:pt idx="2167">
                  <c:v>15.048611111111459</c:v>
                </c:pt>
                <c:pt idx="2168">
                  <c:v>15.055555555555937</c:v>
                </c:pt>
                <c:pt idx="2169">
                  <c:v>15.062500000000375</c:v>
                </c:pt>
                <c:pt idx="2170">
                  <c:v>15.069444444444821</c:v>
                </c:pt>
                <c:pt idx="2171">
                  <c:v>15.076388888889264</c:v>
                </c:pt>
                <c:pt idx="2172">
                  <c:v>15.0833333333337</c:v>
                </c:pt>
                <c:pt idx="2173">
                  <c:v>15.090277777778143</c:v>
                </c:pt>
                <c:pt idx="2174">
                  <c:v>15.097222222222578</c:v>
                </c:pt>
                <c:pt idx="2175">
                  <c:v>15.104166666667032</c:v>
                </c:pt>
                <c:pt idx="2176">
                  <c:v>15.111111111111459</c:v>
                </c:pt>
                <c:pt idx="2177">
                  <c:v>15.118055555555921</c:v>
                </c:pt>
                <c:pt idx="2178">
                  <c:v>15.125000000000366</c:v>
                </c:pt>
                <c:pt idx="2179">
                  <c:v>15.131944444444811</c:v>
                </c:pt>
                <c:pt idx="2180">
                  <c:v>15.138888888889255</c:v>
                </c:pt>
                <c:pt idx="2181">
                  <c:v>15.1458333333337</c:v>
                </c:pt>
                <c:pt idx="2182">
                  <c:v>15.152777777778144</c:v>
                </c:pt>
                <c:pt idx="2183">
                  <c:v>15.159722222222589</c:v>
                </c:pt>
                <c:pt idx="2184">
                  <c:v>15.166666666667044</c:v>
                </c:pt>
                <c:pt idx="2185">
                  <c:v>15.17361111111147</c:v>
                </c:pt>
                <c:pt idx="2186">
                  <c:v>15.180555555555932</c:v>
                </c:pt>
                <c:pt idx="2187">
                  <c:v>15.187500000000369</c:v>
                </c:pt>
                <c:pt idx="2188">
                  <c:v>15.194444444444812</c:v>
                </c:pt>
                <c:pt idx="2189">
                  <c:v>15.201388888889257</c:v>
                </c:pt>
                <c:pt idx="2190">
                  <c:v>15.208333333333698</c:v>
                </c:pt>
                <c:pt idx="2191">
                  <c:v>15.215277777778143</c:v>
                </c:pt>
                <c:pt idx="2192">
                  <c:v>15.222222222222591</c:v>
                </c:pt>
                <c:pt idx="2193">
                  <c:v>15.229166666667036</c:v>
                </c:pt>
                <c:pt idx="2194">
                  <c:v>15.236111111111462</c:v>
                </c:pt>
                <c:pt idx="2195">
                  <c:v>15.243055555555925</c:v>
                </c:pt>
                <c:pt idx="2196">
                  <c:v>15.250000000000369</c:v>
                </c:pt>
                <c:pt idx="2197">
                  <c:v>15.256944444444814</c:v>
                </c:pt>
                <c:pt idx="2198">
                  <c:v>15.263888888889271</c:v>
                </c:pt>
                <c:pt idx="2199">
                  <c:v>15.270833333333703</c:v>
                </c:pt>
                <c:pt idx="2200">
                  <c:v>15.277777777778148</c:v>
                </c:pt>
                <c:pt idx="2201">
                  <c:v>15.284722222222593</c:v>
                </c:pt>
                <c:pt idx="2202">
                  <c:v>15.291666666667037</c:v>
                </c:pt>
                <c:pt idx="2203">
                  <c:v>15.298611111111466</c:v>
                </c:pt>
                <c:pt idx="2204">
                  <c:v>15.305555555555946</c:v>
                </c:pt>
                <c:pt idx="2205">
                  <c:v>15.31250000000038</c:v>
                </c:pt>
                <c:pt idx="2206">
                  <c:v>15.319444444444827</c:v>
                </c:pt>
                <c:pt idx="2207">
                  <c:v>15.326388888889273</c:v>
                </c:pt>
                <c:pt idx="2208">
                  <c:v>15.333333333333705</c:v>
                </c:pt>
                <c:pt idx="2209">
                  <c:v>15.340277777778148</c:v>
                </c:pt>
                <c:pt idx="2210">
                  <c:v>15.347222222222593</c:v>
                </c:pt>
                <c:pt idx="2211">
                  <c:v>15.354166666667052</c:v>
                </c:pt>
                <c:pt idx="2212">
                  <c:v>15.361111111111475</c:v>
                </c:pt>
                <c:pt idx="2213">
                  <c:v>15.368055555555937</c:v>
                </c:pt>
                <c:pt idx="2214">
                  <c:v>15.375000000000382</c:v>
                </c:pt>
                <c:pt idx="2215">
                  <c:v>15.381944444444819</c:v>
                </c:pt>
                <c:pt idx="2216">
                  <c:v>15.388888888889273</c:v>
                </c:pt>
                <c:pt idx="2217">
                  <c:v>15.395833333333718</c:v>
                </c:pt>
                <c:pt idx="2218">
                  <c:v>15.402777777778152</c:v>
                </c:pt>
                <c:pt idx="2219">
                  <c:v>15.409722222222596</c:v>
                </c:pt>
                <c:pt idx="2220">
                  <c:v>15.416666666667053</c:v>
                </c:pt>
                <c:pt idx="2221">
                  <c:v>15.423611111111477</c:v>
                </c:pt>
                <c:pt idx="2222">
                  <c:v>15.430555555555939</c:v>
                </c:pt>
                <c:pt idx="2223">
                  <c:v>15.437500000000375</c:v>
                </c:pt>
                <c:pt idx="2224">
                  <c:v>15.444444444444819</c:v>
                </c:pt>
                <c:pt idx="2225">
                  <c:v>15.451388888889275</c:v>
                </c:pt>
                <c:pt idx="2226">
                  <c:v>15.458333333333709</c:v>
                </c:pt>
                <c:pt idx="2227">
                  <c:v>15.465277777778153</c:v>
                </c:pt>
                <c:pt idx="2228">
                  <c:v>15.472222222222607</c:v>
                </c:pt>
                <c:pt idx="2229">
                  <c:v>15.479166666667055</c:v>
                </c:pt>
                <c:pt idx="2230">
                  <c:v>15.486111111111478</c:v>
                </c:pt>
                <c:pt idx="2231">
                  <c:v>15.493055555555941</c:v>
                </c:pt>
                <c:pt idx="2232">
                  <c:v>15.500000000000377</c:v>
                </c:pt>
                <c:pt idx="2233">
                  <c:v>15.506944444444821</c:v>
                </c:pt>
                <c:pt idx="2234">
                  <c:v>15.513888888889277</c:v>
                </c:pt>
                <c:pt idx="2235">
                  <c:v>15.520833333333712</c:v>
                </c:pt>
                <c:pt idx="2236">
                  <c:v>15.527777777778148</c:v>
                </c:pt>
                <c:pt idx="2237">
                  <c:v>15.5347222222226</c:v>
                </c:pt>
                <c:pt idx="2238">
                  <c:v>15.541666666667044</c:v>
                </c:pt>
                <c:pt idx="2239">
                  <c:v>15.548611111111471</c:v>
                </c:pt>
                <c:pt idx="2240">
                  <c:v>15.555555555555953</c:v>
                </c:pt>
                <c:pt idx="2241">
                  <c:v>15.562500000000387</c:v>
                </c:pt>
                <c:pt idx="2242">
                  <c:v>15.569444444444832</c:v>
                </c:pt>
                <c:pt idx="2243">
                  <c:v>15.576388888889278</c:v>
                </c:pt>
                <c:pt idx="2244">
                  <c:v>15.583333333333712</c:v>
                </c:pt>
                <c:pt idx="2245">
                  <c:v>15.590277777778148</c:v>
                </c:pt>
                <c:pt idx="2246">
                  <c:v>15.597222222222602</c:v>
                </c:pt>
                <c:pt idx="2247">
                  <c:v>15.604166666667046</c:v>
                </c:pt>
                <c:pt idx="2248">
                  <c:v>15.611111111111475</c:v>
                </c:pt>
                <c:pt idx="2249">
                  <c:v>15.618055555555935</c:v>
                </c:pt>
                <c:pt idx="2250">
                  <c:v>15.62500000000038</c:v>
                </c:pt>
                <c:pt idx="2251">
                  <c:v>15.631944444444818</c:v>
                </c:pt>
                <c:pt idx="2252">
                  <c:v>15.638888888889269</c:v>
                </c:pt>
                <c:pt idx="2253">
                  <c:v>15.645833333333714</c:v>
                </c:pt>
                <c:pt idx="2254">
                  <c:v>15.652777777778159</c:v>
                </c:pt>
                <c:pt idx="2255">
                  <c:v>15.659722222222612</c:v>
                </c:pt>
                <c:pt idx="2256">
                  <c:v>15.666666666667059</c:v>
                </c:pt>
                <c:pt idx="2257">
                  <c:v>15.673611111111493</c:v>
                </c:pt>
                <c:pt idx="2258">
                  <c:v>15.680555555555948</c:v>
                </c:pt>
                <c:pt idx="2259">
                  <c:v>15.687500000000382</c:v>
                </c:pt>
                <c:pt idx="2260">
                  <c:v>15.694444444444827</c:v>
                </c:pt>
                <c:pt idx="2261">
                  <c:v>15.701388888889271</c:v>
                </c:pt>
                <c:pt idx="2262">
                  <c:v>15.708333333333711</c:v>
                </c:pt>
                <c:pt idx="2263">
                  <c:v>15.715277777778152</c:v>
                </c:pt>
                <c:pt idx="2264">
                  <c:v>15.722222222222605</c:v>
                </c:pt>
                <c:pt idx="2265">
                  <c:v>15.72916666666705</c:v>
                </c:pt>
                <c:pt idx="2266">
                  <c:v>15.736111111111478</c:v>
                </c:pt>
                <c:pt idx="2267">
                  <c:v>15.743055555555939</c:v>
                </c:pt>
                <c:pt idx="2268">
                  <c:v>15.750000000000384</c:v>
                </c:pt>
                <c:pt idx="2269">
                  <c:v>15.756944444444828</c:v>
                </c:pt>
                <c:pt idx="2270">
                  <c:v>15.763888888889282</c:v>
                </c:pt>
                <c:pt idx="2271">
                  <c:v>15.770833333333719</c:v>
                </c:pt>
                <c:pt idx="2272">
                  <c:v>15.777777777778153</c:v>
                </c:pt>
                <c:pt idx="2273">
                  <c:v>15.784722222222607</c:v>
                </c:pt>
                <c:pt idx="2274">
                  <c:v>15.791666666667052</c:v>
                </c:pt>
                <c:pt idx="2275">
                  <c:v>15.798611111111482</c:v>
                </c:pt>
                <c:pt idx="2276">
                  <c:v>15.80555555555596</c:v>
                </c:pt>
                <c:pt idx="2277">
                  <c:v>15.812500000000396</c:v>
                </c:pt>
                <c:pt idx="2278">
                  <c:v>15.819444444444839</c:v>
                </c:pt>
                <c:pt idx="2279">
                  <c:v>15.826388888889284</c:v>
                </c:pt>
                <c:pt idx="2280">
                  <c:v>15.833333333333719</c:v>
                </c:pt>
                <c:pt idx="2281">
                  <c:v>15.840277777778155</c:v>
                </c:pt>
                <c:pt idx="2282">
                  <c:v>15.847222222222609</c:v>
                </c:pt>
                <c:pt idx="2283">
                  <c:v>15.854166666667062</c:v>
                </c:pt>
                <c:pt idx="2284">
                  <c:v>15.861111111111498</c:v>
                </c:pt>
                <c:pt idx="2285">
                  <c:v>15.868055555555955</c:v>
                </c:pt>
                <c:pt idx="2286">
                  <c:v>15.875000000000398</c:v>
                </c:pt>
                <c:pt idx="2287">
                  <c:v>15.881944444444832</c:v>
                </c:pt>
                <c:pt idx="2288">
                  <c:v>15.888888888889285</c:v>
                </c:pt>
                <c:pt idx="2289">
                  <c:v>15.89583333333373</c:v>
                </c:pt>
                <c:pt idx="2290">
                  <c:v>15.902777777778166</c:v>
                </c:pt>
                <c:pt idx="2291">
                  <c:v>15.909722222222621</c:v>
                </c:pt>
                <c:pt idx="2292">
                  <c:v>15.916666666667064</c:v>
                </c:pt>
                <c:pt idx="2293">
                  <c:v>15.923611111111498</c:v>
                </c:pt>
                <c:pt idx="2294">
                  <c:v>15.930555555555955</c:v>
                </c:pt>
                <c:pt idx="2295">
                  <c:v>15.937500000000389</c:v>
                </c:pt>
                <c:pt idx="2296">
                  <c:v>15.944444444444834</c:v>
                </c:pt>
                <c:pt idx="2297">
                  <c:v>15.951388888889287</c:v>
                </c:pt>
                <c:pt idx="2298">
                  <c:v>15.958333333333723</c:v>
                </c:pt>
                <c:pt idx="2299">
                  <c:v>15.965277777778169</c:v>
                </c:pt>
                <c:pt idx="2300">
                  <c:v>15.972222222222623</c:v>
                </c:pt>
                <c:pt idx="2301">
                  <c:v>15.979166666667066</c:v>
                </c:pt>
                <c:pt idx="2302">
                  <c:v>15.986111111111498</c:v>
                </c:pt>
                <c:pt idx="2303">
                  <c:v>15.993055555555957</c:v>
                </c:pt>
                <c:pt idx="2304">
                  <c:v>16.000000000000387</c:v>
                </c:pt>
                <c:pt idx="2305">
                  <c:v>16.006944444444834</c:v>
                </c:pt>
                <c:pt idx="2306">
                  <c:v>16.013888888889291</c:v>
                </c:pt>
                <c:pt idx="2307">
                  <c:v>16.020833333333698</c:v>
                </c:pt>
                <c:pt idx="2308">
                  <c:v>16.027777777778162</c:v>
                </c:pt>
                <c:pt idx="2309">
                  <c:v>16.034722222222602</c:v>
                </c:pt>
                <c:pt idx="2310">
                  <c:v>16.04166666666703</c:v>
                </c:pt>
                <c:pt idx="2311">
                  <c:v>16.048611111111487</c:v>
                </c:pt>
                <c:pt idx="2312">
                  <c:v>16.055555555555927</c:v>
                </c:pt>
                <c:pt idx="2313">
                  <c:v>16.062500000000359</c:v>
                </c:pt>
                <c:pt idx="2314">
                  <c:v>16.069444444444819</c:v>
                </c:pt>
                <c:pt idx="2315">
                  <c:v>16.076388888889262</c:v>
                </c:pt>
                <c:pt idx="2316">
                  <c:v>16.083333333333663</c:v>
                </c:pt>
                <c:pt idx="2317">
                  <c:v>16.09027777777813</c:v>
                </c:pt>
                <c:pt idx="2318">
                  <c:v>16.097222222222587</c:v>
                </c:pt>
                <c:pt idx="2319">
                  <c:v>16.104166666667034</c:v>
                </c:pt>
                <c:pt idx="2320">
                  <c:v>16.111111111111502</c:v>
                </c:pt>
                <c:pt idx="2321">
                  <c:v>16.11805555555593</c:v>
                </c:pt>
                <c:pt idx="2322">
                  <c:v>16.125000000000362</c:v>
                </c:pt>
                <c:pt idx="2323">
                  <c:v>16.131944444444834</c:v>
                </c:pt>
                <c:pt idx="2324">
                  <c:v>16.138888888889248</c:v>
                </c:pt>
                <c:pt idx="2325">
                  <c:v>16.14583333333367</c:v>
                </c:pt>
                <c:pt idx="2326">
                  <c:v>16.152777777778127</c:v>
                </c:pt>
                <c:pt idx="2327">
                  <c:v>16.159722222222577</c:v>
                </c:pt>
                <c:pt idx="2328">
                  <c:v>16.16666666666702</c:v>
                </c:pt>
                <c:pt idx="2329">
                  <c:v>16.17361111111148</c:v>
                </c:pt>
                <c:pt idx="2330">
                  <c:v>16.180555555555902</c:v>
                </c:pt>
                <c:pt idx="2331">
                  <c:v>16.18750000000033</c:v>
                </c:pt>
                <c:pt idx="2332">
                  <c:v>16.194444444444791</c:v>
                </c:pt>
                <c:pt idx="2333">
                  <c:v>16.201388888889227</c:v>
                </c:pt>
                <c:pt idx="2334">
                  <c:v>16.208333333333634</c:v>
                </c:pt>
                <c:pt idx="2335">
                  <c:v>16.21527777777812</c:v>
                </c:pt>
                <c:pt idx="2336">
                  <c:v>16.222222222222534</c:v>
                </c:pt>
                <c:pt idx="2337">
                  <c:v>16.229166666667002</c:v>
                </c:pt>
                <c:pt idx="2338">
                  <c:v>16.236111111111448</c:v>
                </c:pt>
                <c:pt idx="2339">
                  <c:v>16.243055555555888</c:v>
                </c:pt>
                <c:pt idx="2340">
                  <c:v>16.250000000000327</c:v>
                </c:pt>
                <c:pt idx="2341">
                  <c:v>16.256944444444791</c:v>
                </c:pt>
                <c:pt idx="2342">
                  <c:v>16.26388888888922</c:v>
                </c:pt>
                <c:pt idx="2343">
                  <c:v>16.270833333333634</c:v>
                </c:pt>
                <c:pt idx="2344">
                  <c:v>16.277777777778102</c:v>
                </c:pt>
                <c:pt idx="2345">
                  <c:v>16.28472222222252</c:v>
                </c:pt>
                <c:pt idx="2346">
                  <c:v>16.291666666666988</c:v>
                </c:pt>
                <c:pt idx="2347">
                  <c:v>16.298611111111427</c:v>
                </c:pt>
                <c:pt idx="2348">
                  <c:v>16.305555555555877</c:v>
                </c:pt>
                <c:pt idx="2349">
                  <c:v>16.31250000000032</c:v>
                </c:pt>
                <c:pt idx="2350">
                  <c:v>16.31944444444478</c:v>
                </c:pt>
                <c:pt idx="2351">
                  <c:v>16.326388888889202</c:v>
                </c:pt>
                <c:pt idx="2352">
                  <c:v>16.33333333333362</c:v>
                </c:pt>
                <c:pt idx="2353">
                  <c:v>16.340277777778088</c:v>
                </c:pt>
                <c:pt idx="2354">
                  <c:v>16.347222222222527</c:v>
                </c:pt>
                <c:pt idx="2355">
                  <c:v>16.354166666666991</c:v>
                </c:pt>
                <c:pt idx="2356">
                  <c:v>16.36111111111143</c:v>
                </c:pt>
                <c:pt idx="2357">
                  <c:v>16.368055555555863</c:v>
                </c:pt>
                <c:pt idx="2358">
                  <c:v>16.375000000000306</c:v>
                </c:pt>
                <c:pt idx="2359">
                  <c:v>16.381944444444748</c:v>
                </c:pt>
                <c:pt idx="2360">
                  <c:v>16.388888888889188</c:v>
                </c:pt>
                <c:pt idx="2361">
                  <c:v>16.395833333333613</c:v>
                </c:pt>
                <c:pt idx="2362">
                  <c:v>16.402777777778059</c:v>
                </c:pt>
                <c:pt idx="2363">
                  <c:v>16.409722222222502</c:v>
                </c:pt>
                <c:pt idx="2364">
                  <c:v>16.416666666666963</c:v>
                </c:pt>
                <c:pt idx="2365">
                  <c:v>16.423611111111406</c:v>
                </c:pt>
                <c:pt idx="2366">
                  <c:v>16.430555555555831</c:v>
                </c:pt>
                <c:pt idx="2367">
                  <c:v>16.437500000000288</c:v>
                </c:pt>
                <c:pt idx="2368">
                  <c:v>16.444444444444727</c:v>
                </c:pt>
                <c:pt idx="2369">
                  <c:v>16.451388888889177</c:v>
                </c:pt>
                <c:pt idx="2370">
                  <c:v>16.458333333333581</c:v>
                </c:pt>
                <c:pt idx="2371">
                  <c:v>16.465277777778045</c:v>
                </c:pt>
                <c:pt idx="2372">
                  <c:v>16.472222222222484</c:v>
                </c:pt>
                <c:pt idx="2373">
                  <c:v>16.479166666666949</c:v>
                </c:pt>
                <c:pt idx="2374">
                  <c:v>16.48611111111137</c:v>
                </c:pt>
                <c:pt idx="2375">
                  <c:v>16.493055555555827</c:v>
                </c:pt>
                <c:pt idx="2376">
                  <c:v>16.500000000000277</c:v>
                </c:pt>
                <c:pt idx="2377">
                  <c:v>16.506944444444731</c:v>
                </c:pt>
                <c:pt idx="2378">
                  <c:v>16.513888888889181</c:v>
                </c:pt>
                <c:pt idx="2379">
                  <c:v>16.520833333333584</c:v>
                </c:pt>
                <c:pt idx="2380">
                  <c:v>16.527777777778049</c:v>
                </c:pt>
                <c:pt idx="2381">
                  <c:v>16.534722222222488</c:v>
                </c:pt>
                <c:pt idx="2382">
                  <c:v>16.541666666666927</c:v>
                </c:pt>
                <c:pt idx="2383">
                  <c:v>16.548611111111359</c:v>
                </c:pt>
                <c:pt idx="2384">
                  <c:v>16.55555555555582</c:v>
                </c:pt>
                <c:pt idx="2385">
                  <c:v>16.562500000000245</c:v>
                </c:pt>
                <c:pt idx="2386">
                  <c:v>16.569444444444706</c:v>
                </c:pt>
                <c:pt idx="2387">
                  <c:v>16.576388888889149</c:v>
                </c:pt>
                <c:pt idx="2388">
                  <c:v>16.583333333333552</c:v>
                </c:pt>
                <c:pt idx="2389">
                  <c:v>16.590277777778027</c:v>
                </c:pt>
                <c:pt idx="2390">
                  <c:v>16.597222222222477</c:v>
                </c:pt>
                <c:pt idx="2391">
                  <c:v>16.604166666666931</c:v>
                </c:pt>
                <c:pt idx="2392">
                  <c:v>16.611111111111381</c:v>
                </c:pt>
                <c:pt idx="2393">
                  <c:v>16.618055555555824</c:v>
                </c:pt>
                <c:pt idx="2394">
                  <c:v>16.625000000000249</c:v>
                </c:pt>
                <c:pt idx="2395">
                  <c:v>16.631944444444727</c:v>
                </c:pt>
                <c:pt idx="2396">
                  <c:v>16.638888888889134</c:v>
                </c:pt>
                <c:pt idx="2397">
                  <c:v>16.64583333333356</c:v>
                </c:pt>
                <c:pt idx="2398">
                  <c:v>16.65277777777802</c:v>
                </c:pt>
                <c:pt idx="2399">
                  <c:v>16.659722222222463</c:v>
                </c:pt>
                <c:pt idx="2400">
                  <c:v>16.666666666666906</c:v>
                </c:pt>
                <c:pt idx="2401">
                  <c:v>16.673611111111349</c:v>
                </c:pt>
                <c:pt idx="2402">
                  <c:v>16.680555555555792</c:v>
                </c:pt>
                <c:pt idx="2403">
                  <c:v>16.687500000000227</c:v>
                </c:pt>
                <c:pt idx="2404">
                  <c:v>16.694444444444695</c:v>
                </c:pt>
                <c:pt idx="2405">
                  <c:v>16.70138888888912</c:v>
                </c:pt>
                <c:pt idx="2406">
                  <c:v>16.708333333333524</c:v>
                </c:pt>
                <c:pt idx="2407">
                  <c:v>16.715277777778006</c:v>
                </c:pt>
                <c:pt idx="2408">
                  <c:v>16.72222222222242</c:v>
                </c:pt>
                <c:pt idx="2409">
                  <c:v>16.729166666666892</c:v>
                </c:pt>
                <c:pt idx="2410">
                  <c:v>16.736111111111327</c:v>
                </c:pt>
                <c:pt idx="2411">
                  <c:v>16.743055555555777</c:v>
                </c:pt>
                <c:pt idx="2412">
                  <c:v>16.75000000000022</c:v>
                </c:pt>
                <c:pt idx="2413">
                  <c:v>16.756944444444681</c:v>
                </c:pt>
                <c:pt idx="2414">
                  <c:v>16.763888888889106</c:v>
                </c:pt>
                <c:pt idx="2415">
                  <c:v>16.77083333333352</c:v>
                </c:pt>
                <c:pt idx="2416">
                  <c:v>16.777777777777974</c:v>
                </c:pt>
                <c:pt idx="2417">
                  <c:v>16.784722222222413</c:v>
                </c:pt>
                <c:pt idx="2418">
                  <c:v>16.791666666666877</c:v>
                </c:pt>
                <c:pt idx="2419">
                  <c:v>16.798611111111303</c:v>
                </c:pt>
                <c:pt idx="2420">
                  <c:v>16.805555555555763</c:v>
                </c:pt>
                <c:pt idx="2421">
                  <c:v>16.812500000000206</c:v>
                </c:pt>
                <c:pt idx="2422">
                  <c:v>16.819444444444667</c:v>
                </c:pt>
                <c:pt idx="2423">
                  <c:v>16.826388888889092</c:v>
                </c:pt>
                <c:pt idx="2424">
                  <c:v>16.833333333333513</c:v>
                </c:pt>
                <c:pt idx="2425">
                  <c:v>16.84027777777796</c:v>
                </c:pt>
                <c:pt idx="2426">
                  <c:v>16.84722222222242</c:v>
                </c:pt>
                <c:pt idx="2427">
                  <c:v>16.854166666666881</c:v>
                </c:pt>
                <c:pt idx="2428">
                  <c:v>16.861111111111306</c:v>
                </c:pt>
                <c:pt idx="2429">
                  <c:v>16.868055555555749</c:v>
                </c:pt>
                <c:pt idx="2430">
                  <c:v>16.875000000000192</c:v>
                </c:pt>
                <c:pt idx="2431">
                  <c:v>16.881944444444635</c:v>
                </c:pt>
                <c:pt idx="2432">
                  <c:v>16.888888888889078</c:v>
                </c:pt>
                <c:pt idx="2433">
                  <c:v>16.895833333333503</c:v>
                </c:pt>
                <c:pt idx="2434">
                  <c:v>16.902777777777924</c:v>
                </c:pt>
                <c:pt idx="2435">
                  <c:v>16.909722222222378</c:v>
                </c:pt>
                <c:pt idx="2436">
                  <c:v>16.916666666666849</c:v>
                </c:pt>
                <c:pt idx="2437">
                  <c:v>16.923611111111274</c:v>
                </c:pt>
                <c:pt idx="2438">
                  <c:v>16.930555555555728</c:v>
                </c:pt>
                <c:pt idx="2439">
                  <c:v>16.937500000000178</c:v>
                </c:pt>
                <c:pt idx="2440">
                  <c:v>16.944444444444621</c:v>
                </c:pt>
                <c:pt idx="2441">
                  <c:v>16.951388888889063</c:v>
                </c:pt>
                <c:pt idx="2442">
                  <c:v>16.958333333333471</c:v>
                </c:pt>
                <c:pt idx="2443">
                  <c:v>16.96527777777791</c:v>
                </c:pt>
                <c:pt idx="2444">
                  <c:v>16.972222222222356</c:v>
                </c:pt>
                <c:pt idx="2445">
                  <c:v>16.979166666666828</c:v>
                </c:pt>
                <c:pt idx="2446">
                  <c:v>16.98611111111126</c:v>
                </c:pt>
                <c:pt idx="2447">
                  <c:v>16.993055555555721</c:v>
                </c:pt>
                <c:pt idx="2448">
                  <c:v>17.000000000000163</c:v>
                </c:pt>
                <c:pt idx="2449">
                  <c:v>17.006944444444624</c:v>
                </c:pt>
                <c:pt idx="2450">
                  <c:v>17.013888888889067</c:v>
                </c:pt>
                <c:pt idx="2451">
                  <c:v>17.020833333333474</c:v>
                </c:pt>
                <c:pt idx="2452">
                  <c:v>17.027777777777914</c:v>
                </c:pt>
                <c:pt idx="2453">
                  <c:v>17.03472222222236</c:v>
                </c:pt>
                <c:pt idx="2454">
                  <c:v>17.041666666666821</c:v>
                </c:pt>
                <c:pt idx="2455">
                  <c:v>17.048611111111246</c:v>
                </c:pt>
                <c:pt idx="2456">
                  <c:v>17.055555555555706</c:v>
                </c:pt>
                <c:pt idx="2457">
                  <c:v>17.062500000000128</c:v>
                </c:pt>
                <c:pt idx="2458">
                  <c:v>17.069444444444592</c:v>
                </c:pt>
                <c:pt idx="2459">
                  <c:v>17.076388888889028</c:v>
                </c:pt>
                <c:pt idx="2460">
                  <c:v>17.083333333333442</c:v>
                </c:pt>
                <c:pt idx="2461">
                  <c:v>17.090277777777903</c:v>
                </c:pt>
                <c:pt idx="2462">
                  <c:v>17.097222222222346</c:v>
                </c:pt>
                <c:pt idx="2463">
                  <c:v>17.104166666666824</c:v>
                </c:pt>
                <c:pt idx="2464">
                  <c:v>17.111111111111267</c:v>
                </c:pt>
                <c:pt idx="2465">
                  <c:v>17.11805555555571</c:v>
                </c:pt>
                <c:pt idx="2466">
                  <c:v>17.125000000000128</c:v>
                </c:pt>
                <c:pt idx="2467">
                  <c:v>17.131944444444613</c:v>
                </c:pt>
                <c:pt idx="2468">
                  <c:v>17.138888888889031</c:v>
                </c:pt>
                <c:pt idx="2469">
                  <c:v>17.145833333333446</c:v>
                </c:pt>
                <c:pt idx="2470">
                  <c:v>17.152777777777889</c:v>
                </c:pt>
                <c:pt idx="2471">
                  <c:v>17.159722222222328</c:v>
                </c:pt>
                <c:pt idx="2472">
                  <c:v>17.166666666666792</c:v>
                </c:pt>
                <c:pt idx="2473">
                  <c:v>17.173611111111232</c:v>
                </c:pt>
                <c:pt idx="2474">
                  <c:v>17.180555555555678</c:v>
                </c:pt>
                <c:pt idx="2475">
                  <c:v>17.187500000000121</c:v>
                </c:pt>
                <c:pt idx="2476">
                  <c:v>17.194444444444581</c:v>
                </c:pt>
                <c:pt idx="2477">
                  <c:v>17.201388888889007</c:v>
                </c:pt>
                <c:pt idx="2478">
                  <c:v>17.20833333333341</c:v>
                </c:pt>
                <c:pt idx="2479">
                  <c:v>17.215277777777889</c:v>
                </c:pt>
                <c:pt idx="2480">
                  <c:v>17.222222222222296</c:v>
                </c:pt>
                <c:pt idx="2481">
                  <c:v>17.229166666666778</c:v>
                </c:pt>
                <c:pt idx="2482">
                  <c:v>17.236111111111221</c:v>
                </c:pt>
                <c:pt idx="2483">
                  <c:v>17.243055555555664</c:v>
                </c:pt>
                <c:pt idx="2484">
                  <c:v>17.250000000000107</c:v>
                </c:pt>
                <c:pt idx="2485">
                  <c:v>17.256944444444567</c:v>
                </c:pt>
                <c:pt idx="2486">
                  <c:v>17.263888888888992</c:v>
                </c:pt>
                <c:pt idx="2487">
                  <c:v>17.270833333333414</c:v>
                </c:pt>
                <c:pt idx="2488">
                  <c:v>17.27777777777786</c:v>
                </c:pt>
                <c:pt idx="2489">
                  <c:v>17.284722222222285</c:v>
                </c:pt>
                <c:pt idx="2490">
                  <c:v>17.291666666666764</c:v>
                </c:pt>
                <c:pt idx="2491">
                  <c:v>17.298611111111189</c:v>
                </c:pt>
                <c:pt idx="2492">
                  <c:v>17.30555555555565</c:v>
                </c:pt>
                <c:pt idx="2493">
                  <c:v>17.312500000000092</c:v>
                </c:pt>
                <c:pt idx="2494">
                  <c:v>17.319444444444535</c:v>
                </c:pt>
                <c:pt idx="2495">
                  <c:v>17.326388888888978</c:v>
                </c:pt>
                <c:pt idx="2496">
                  <c:v>17.333333333333403</c:v>
                </c:pt>
                <c:pt idx="2497">
                  <c:v>17.340277777777846</c:v>
                </c:pt>
                <c:pt idx="2498">
                  <c:v>17.347222222222289</c:v>
                </c:pt>
                <c:pt idx="2499">
                  <c:v>17.354166666666767</c:v>
                </c:pt>
                <c:pt idx="2500">
                  <c:v>17.361111111111192</c:v>
                </c:pt>
                <c:pt idx="2501">
                  <c:v>17.368055555555632</c:v>
                </c:pt>
                <c:pt idx="2502">
                  <c:v>17.375000000000078</c:v>
                </c:pt>
                <c:pt idx="2503">
                  <c:v>17.381944444444535</c:v>
                </c:pt>
                <c:pt idx="2504">
                  <c:v>17.388888888888964</c:v>
                </c:pt>
                <c:pt idx="2505">
                  <c:v>17.395833333333385</c:v>
                </c:pt>
                <c:pt idx="2506">
                  <c:v>17.402777777777811</c:v>
                </c:pt>
                <c:pt idx="2507">
                  <c:v>17.409722222222257</c:v>
                </c:pt>
                <c:pt idx="2508">
                  <c:v>17.416666666666732</c:v>
                </c:pt>
                <c:pt idx="2509">
                  <c:v>17.42361111111116</c:v>
                </c:pt>
                <c:pt idx="2510">
                  <c:v>17.430555555555621</c:v>
                </c:pt>
                <c:pt idx="2511">
                  <c:v>17.437500000000064</c:v>
                </c:pt>
                <c:pt idx="2512">
                  <c:v>17.444444444444507</c:v>
                </c:pt>
                <c:pt idx="2513">
                  <c:v>17.45138888888895</c:v>
                </c:pt>
                <c:pt idx="2514">
                  <c:v>17.458333333333343</c:v>
                </c:pt>
                <c:pt idx="2515">
                  <c:v>17.465277777777796</c:v>
                </c:pt>
                <c:pt idx="2516">
                  <c:v>17.472222222222243</c:v>
                </c:pt>
                <c:pt idx="2517">
                  <c:v>17.479166666666721</c:v>
                </c:pt>
                <c:pt idx="2518">
                  <c:v>17.486111111111146</c:v>
                </c:pt>
                <c:pt idx="2519">
                  <c:v>17.493055555555607</c:v>
                </c:pt>
                <c:pt idx="2520">
                  <c:v>17.50000000000005</c:v>
                </c:pt>
                <c:pt idx="2521">
                  <c:v>17.50694444444451</c:v>
                </c:pt>
                <c:pt idx="2522">
                  <c:v>17.513888888888935</c:v>
                </c:pt>
                <c:pt idx="2523">
                  <c:v>17.520833333333343</c:v>
                </c:pt>
                <c:pt idx="2524">
                  <c:v>17.527777777777803</c:v>
                </c:pt>
                <c:pt idx="2525">
                  <c:v>17.534722222222246</c:v>
                </c:pt>
                <c:pt idx="2526">
                  <c:v>17.541666666666707</c:v>
                </c:pt>
                <c:pt idx="2527">
                  <c:v>17.548611111111132</c:v>
                </c:pt>
                <c:pt idx="2528">
                  <c:v>17.555555555555593</c:v>
                </c:pt>
                <c:pt idx="2529">
                  <c:v>17.562500000000018</c:v>
                </c:pt>
                <c:pt idx="2530">
                  <c:v>17.569444444444478</c:v>
                </c:pt>
                <c:pt idx="2531">
                  <c:v>17.576388888888921</c:v>
                </c:pt>
                <c:pt idx="2532">
                  <c:v>17.583333333333311</c:v>
                </c:pt>
                <c:pt idx="2533">
                  <c:v>17.590277777777789</c:v>
                </c:pt>
                <c:pt idx="2534">
                  <c:v>17.597222222222232</c:v>
                </c:pt>
                <c:pt idx="2535">
                  <c:v>17.60416666666671</c:v>
                </c:pt>
                <c:pt idx="2536">
                  <c:v>17.611111111111153</c:v>
                </c:pt>
                <c:pt idx="2537">
                  <c:v>17.618055555555603</c:v>
                </c:pt>
                <c:pt idx="2538">
                  <c:v>17.625000000000021</c:v>
                </c:pt>
                <c:pt idx="2539">
                  <c:v>17.6319444444445</c:v>
                </c:pt>
                <c:pt idx="2540">
                  <c:v>17.638888888888925</c:v>
                </c:pt>
                <c:pt idx="2541">
                  <c:v>17.645833333333318</c:v>
                </c:pt>
                <c:pt idx="2542">
                  <c:v>17.652777777777789</c:v>
                </c:pt>
                <c:pt idx="2543">
                  <c:v>17.659722222222229</c:v>
                </c:pt>
                <c:pt idx="2544">
                  <c:v>17.666666666666693</c:v>
                </c:pt>
                <c:pt idx="2545">
                  <c:v>17.673611111111121</c:v>
                </c:pt>
                <c:pt idx="2546">
                  <c:v>17.680555555555564</c:v>
                </c:pt>
                <c:pt idx="2547">
                  <c:v>17.687500000000007</c:v>
                </c:pt>
                <c:pt idx="2548">
                  <c:v>17.694444444444468</c:v>
                </c:pt>
                <c:pt idx="2549">
                  <c:v>17.701388888888893</c:v>
                </c:pt>
                <c:pt idx="2550">
                  <c:v>17.708333333333282</c:v>
                </c:pt>
                <c:pt idx="2551">
                  <c:v>17.715277777777779</c:v>
                </c:pt>
                <c:pt idx="2552">
                  <c:v>17.722222222222186</c:v>
                </c:pt>
                <c:pt idx="2553">
                  <c:v>17.729166666666664</c:v>
                </c:pt>
                <c:pt idx="2554">
                  <c:v>17.736111111111107</c:v>
                </c:pt>
                <c:pt idx="2555">
                  <c:v>17.74305555555555</c:v>
                </c:pt>
                <c:pt idx="2556">
                  <c:v>17.749999999999989</c:v>
                </c:pt>
                <c:pt idx="2557">
                  <c:v>17.756944444444454</c:v>
                </c:pt>
                <c:pt idx="2558">
                  <c:v>17.763888888888893</c:v>
                </c:pt>
                <c:pt idx="2559">
                  <c:v>17.770833333333286</c:v>
                </c:pt>
                <c:pt idx="2560">
                  <c:v>17.777777777777747</c:v>
                </c:pt>
                <c:pt idx="2561">
                  <c:v>17.784722222222179</c:v>
                </c:pt>
                <c:pt idx="2562">
                  <c:v>17.79166666666665</c:v>
                </c:pt>
                <c:pt idx="2563">
                  <c:v>17.798611111111089</c:v>
                </c:pt>
                <c:pt idx="2564">
                  <c:v>17.805555555555536</c:v>
                </c:pt>
                <c:pt idx="2565">
                  <c:v>17.812499999999979</c:v>
                </c:pt>
                <c:pt idx="2566">
                  <c:v>17.819444444444446</c:v>
                </c:pt>
                <c:pt idx="2567">
                  <c:v>17.826388888888864</c:v>
                </c:pt>
                <c:pt idx="2568">
                  <c:v>17.833333333333279</c:v>
                </c:pt>
                <c:pt idx="2569">
                  <c:v>17.840277777777732</c:v>
                </c:pt>
                <c:pt idx="2570">
                  <c:v>17.847222222222189</c:v>
                </c:pt>
                <c:pt idx="2571">
                  <c:v>17.854166666666654</c:v>
                </c:pt>
                <c:pt idx="2572">
                  <c:v>17.861111111111093</c:v>
                </c:pt>
                <c:pt idx="2573">
                  <c:v>17.868055555555525</c:v>
                </c:pt>
                <c:pt idx="2574">
                  <c:v>17.874999999999964</c:v>
                </c:pt>
                <c:pt idx="2575">
                  <c:v>17.881944444444429</c:v>
                </c:pt>
                <c:pt idx="2576">
                  <c:v>17.88888888888885</c:v>
                </c:pt>
                <c:pt idx="2577">
                  <c:v>17.895833333333268</c:v>
                </c:pt>
                <c:pt idx="2578">
                  <c:v>17.902777777777704</c:v>
                </c:pt>
                <c:pt idx="2579">
                  <c:v>17.909722222222147</c:v>
                </c:pt>
                <c:pt idx="2580">
                  <c:v>17.916666666666625</c:v>
                </c:pt>
                <c:pt idx="2581">
                  <c:v>17.923611111111047</c:v>
                </c:pt>
                <c:pt idx="2582">
                  <c:v>17.930555555555507</c:v>
                </c:pt>
                <c:pt idx="2583">
                  <c:v>17.937499999999932</c:v>
                </c:pt>
                <c:pt idx="2584">
                  <c:v>17.944444444444386</c:v>
                </c:pt>
                <c:pt idx="2585">
                  <c:v>17.951388888888836</c:v>
                </c:pt>
                <c:pt idx="2586">
                  <c:v>17.958333333333233</c:v>
                </c:pt>
                <c:pt idx="2587">
                  <c:v>17.96527777777769</c:v>
                </c:pt>
                <c:pt idx="2588">
                  <c:v>17.972222222222129</c:v>
                </c:pt>
                <c:pt idx="2589">
                  <c:v>17.979166666666607</c:v>
                </c:pt>
                <c:pt idx="2590">
                  <c:v>17.986111111111033</c:v>
                </c:pt>
                <c:pt idx="2591">
                  <c:v>17.993055555555493</c:v>
                </c:pt>
                <c:pt idx="2592">
                  <c:v>17.999999999999929</c:v>
                </c:pt>
                <c:pt idx="2593">
                  <c:v>18.00694444444439</c:v>
                </c:pt>
                <c:pt idx="2594">
                  <c:v>18.013888888888847</c:v>
                </c:pt>
                <c:pt idx="2595">
                  <c:v>18.020833333333229</c:v>
                </c:pt>
                <c:pt idx="2596">
                  <c:v>18.02777777777769</c:v>
                </c:pt>
                <c:pt idx="2597">
                  <c:v>18.034722222222133</c:v>
                </c:pt>
                <c:pt idx="2598">
                  <c:v>18.041666666666593</c:v>
                </c:pt>
                <c:pt idx="2599">
                  <c:v>18.048611111111029</c:v>
                </c:pt>
                <c:pt idx="2600">
                  <c:v>18.05555555555549</c:v>
                </c:pt>
                <c:pt idx="2601">
                  <c:v>18.06249999999989</c:v>
                </c:pt>
                <c:pt idx="2602">
                  <c:v>18.069444444444347</c:v>
                </c:pt>
                <c:pt idx="2603">
                  <c:v>18.076388888888808</c:v>
                </c:pt>
                <c:pt idx="2604">
                  <c:v>18.083333333333204</c:v>
                </c:pt>
                <c:pt idx="2605">
                  <c:v>18.090277777777686</c:v>
                </c:pt>
                <c:pt idx="2606">
                  <c:v>18.097222222222129</c:v>
                </c:pt>
                <c:pt idx="2607">
                  <c:v>18.104166666666604</c:v>
                </c:pt>
                <c:pt idx="2608">
                  <c:v>18.111111111111047</c:v>
                </c:pt>
                <c:pt idx="2609">
                  <c:v>18.118055555555493</c:v>
                </c:pt>
                <c:pt idx="2610">
                  <c:v>18.124999999999908</c:v>
                </c:pt>
                <c:pt idx="2611">
                  <c:v>18.131944444444368</c:v>
                </c:pt>
                <c:pt idx="2612">
                  <c:v>18.138888888888811</c:v>
                </c:pt>
                <c:pt idx="2613">
                  <c:v>18.145833333333211</c:v>
                </c:pt>
                <c:pt idx="2614">
                  <c:v>18.152777777777679</c:v>
                </c:pt>
                <c:pt idx="2615">
                  <c:v>18.159722222222122</c:v>
                </c:pt>
                <c:pt idx="2616">
                  <c:v>18.166666666666565</c:v>
                </c:pt>
                <c:pt idx="2617">
                  <c:v>18.173611111111008</c:v>
                </c:pt>
                <c:pt idx="2618">
                  <c:v>18.180555555555451</c:v>
                </c:pt>
                <c:pt idx="2619">
                  <c:v>18.187499999999886</c:v>
                </c:pt>
                <c:pt idx="2620">
                  <c:v>18.194444444444336</c:v>
                </c:pt>
                <c:pt idx="2621">
                  <c:v>18.20138888888879</c:v>
                </c:pt>
                <c:pt idx="2622">
                  <c:v>18.208333333333176</c:v>
                </c:pt>
                <c:pt idx="2623">
                  <c:v>18.215277777777647</c:v>
                </c:pt>
                <c:pt idx="2624">
                  <c:v>18.222222222222079</c:v>
                </c:pt>
                <c:pt idx="2625">
                  <c:v>18.229166666666551</c:v>
                </c:pt>
                <c:pt idx="2626">
                  <c:v>18.236111111110993</c:v>
                </c:pt>
                <c:pt idx="2627">
                  <c:v>18.243055555555436</c:v>
                </c:pt>
                <c:pt idx="2628">
                  <c:v>18.249999999999879</c:v>
                </c:pt>
                <c:pt idx="2629">
                  <c:v>18.256944444444333</c:v>
                </c:pt>
                <c:pt idx="2630">
                  <c:v>18.263888888888765</c:v>
                </c:pt>
                <c:pt idx="2631">
                  <c:v>18.270833333333179</c:v>
                </c:pt>
                <c:pt idx="2632">
                  <c:v>18.277777777777633</c:v>
                </c:pt>
                <c:pt idx="2633">
                  <c:v>18.284722222222072</c:v>
                </c:pt>
                <c:pt idx="2634">
                  <c:v>18.291666666666536</c:v>
                </c:pt>
                <c:pt idx="2635">
                  <c:v>18.298611111110979</c:v>
                </c:pt>
                <c:pt idx="2636">
                  <c:v>18.305555555555433</c:v>
                </c:pt>
                <c:pt idx="2637">
                  <c:v>18.312499999999847</c:v>
                </c:pt>
                <c:pt idx="2638">
                  <c:v>18.319444444444308</c:v>
                </c:pt>
                <c:pt idx="2639">
                  <c:v>18.326388888888751</c:v>
                </c:pt>
                <c:pt idx="2640">
                  <c:v>18.333333333333172</c:v>
                </c:pt>
                <c:pt idx="2641">
                  <c:v>18.340277777777629</c:v>
                </c:pt>
                <c:pt idx="2642">
                  <c:v>18.347222222222079</c:v>
                </c:pt>
                <c:pt idx="2643">
                  <c:v>18.354166666666547</c:v>
                </c:pt>
                <c:pt idx="2644">
                  <c:v>18.361111111110965</c:v>
                </c:pt>
                <c:pt idx="2645">
                  <c:v>18.368055555555408</c:v>
                </c:pt>
                <c:pt idx="2646">
                  <c:v>18.374999999999851</c:v>
                </c:pt>
                <c:pt idx="2647">
                  <c:v>18.381944444444294</c:v>
                </c:pt>
                <c:pt idx="2648">
                  <c:v>18.388888888888737</c:v>
                </c:pt>
                <c:pt idx="2649">
                  <c:v>18.395833333333158</c:v>
                </c:pt>
                <c:pt idx="2650">
                  <c:v>18.402777777777594</c:v>
                </c:pt>
                <c:pt idx="2651">
                  <c:v>18.40972222222203</c:v>
                </c:pt>
                <c:pt idx="2652">
                  <c:v>18.416666666666508</c:v>
                </c:pt>
                <c:pt idx="2653">
                  <c:v>18.423611111110933</c:v>
                </c:pt>
                <c:pt idx="2654">
                  <c:v>18.430555555555387</c:v>
                </c:pt>
                <c:pt idx="2655">
                  <c:v>18.437499999999829</c:v>
                </c:pt>
                <c:pt idx="2656">
                  <c:v>18.444444444444279</c:v>
                </c:pt>
                <c:pt idx="2657">
                  <c:v>18.451388888888733</c:v>
                </c:pt>
                <c:pt idx="2658">
                  <c:v>18.458333333333115</c:v>
                </c:pt>
                <c:pt idx="2659">
                  <c:v>18.46527777777758</c:v>
                </c:pt>
                <c:pt idx="2660">
                  <c:v>18.472222222222019</c:v>
                </c:pt>
                <c:pt idx="2661">
                  <c:v>18.479166666666494</c:v>
                </c:pt>
                <c:pt idx="2662">
                  <c:v>18.486111111110926</c:v>
                </c:pt>
                <c:pt idx="2663">
                  <c:v>18.493055555555379</c:v>
                </c:pt>
                <c:pt idx="2664">
                  <c:v>18.499999999999822</c:v>
                </c:pt>
                <c:pt idx="2665">
                  <c:v>18.506944444444265</c:v>
                </c:pt>
                <c:pt idx="2666">
                  <c:v>18.513888888888737</c:v>
                </c:pt>
                <c:pt idx="2667">
                  <c:v>18.520833333333119</c:v>
                </c:pt>
                <c:pt idx="2668">
                  <c:v>18.527777777777587</c:v>
                </c:pt>
                <c:pt idx="2669">
                  <c:v>18.534722222222026</c:v>
                </c:pt>
                <c:pt idx="2670">
                  <c:v>18.54166666666649</c:v>
                </c:pt>
                <c:pt idx="2671">
                  <c:v>18.548611111110922</c:v>
                </c:pt>
                <c:pt idx="2672">
                  <c:v>18.555555555555362</c:v>
                </c:pt>
                <c:pt idx="2673">
                  <c:v>18.56249999999978</c:v>
                </c:pt>
                <c:pt idx="2674">
                  <c:v>18.569444444444233</c:v>
                </c:pt>
                <c:pt idx="2675">
                  <c:v>18.576388888888694</c:v>
                </c:pt>
                <c:pt idx="2676">
                  <c:v>18.583333333333094</c:v>
                </c:pt>
                <c:pt idx="2677">
                  <c:v>18.59027777777758</c:v>
                </c:pt>
                <c:pt idx="2678">
                  <c:v>18.597222222222022</c:v>
                </c:pt>
                <c:pt idx="2679">
                  <c:v>18.604166666666494</c:v>
                </c:pt>
                <c:pt idx="2680">
                  <c:v>18.611111111110937</c:v>
                </c:pt>
                <c:pt idx="2681">
                  <c:v>18.618055555555351</c:v>
                </c:pt>
                <c:pt idx="2682">
                  <c:v>18.624999999999794</c:v>
                </c:pt>
                <c:pt idx="2683">
                  <c:v>18.631944444444255</c:v>
                </c:pt>
                <c:pt idx="2684">
                  <c:v>18.638888888888705</c:v>
                </c:pt>
                <c:pt idx="2685">
                  <c:v>18.645833333333094</c:v>
                </c:pt>
                <c:pt idx="2686">
                  <c:v>18.652777777777562</c:v>
                </c:pt>
                <c:pt idx="2687">
                  <c:v>18.659722222221983</c:v>
                </c:pt>
                <c:pt idx="2688">
                  <c:v>18.666666666666451</c:v>
                </c:pt>
                <c:pt idx="2689">
                  <c:v>18.673611111110894</c:v>
                </c:pt>
                <c:pt idx="2690">
                  <c:v>18.680555555555326</c:v>
                </c:pt>
                <c:pt idx="2691">
                  <c:v>18.68749999999978</c:v>
                </c:pt>
                <c:pt idx="2692">
                  <c:v>18.69444444444423</c:v>
                </c:pt>
                <c:pt idx="2693">
                  <c:v>18.701388888888665</c:v>
                </c:pt>
                <c:pt idx="2694">
                  <c:v>18.708333333333066</c:v>
                </c:pt>
                <c:pt idx="2695">
                  <c:v>18.715277777777533</c:v>
                </c:pt>
                <c:pt idx="2696">
                  <c:v>18.722222222221955</c:v>
                </c:pt>
                <c:pt idx="2697">
                  <c:v>18.729166666666437</c:v>
                </c:pt>
                <c:pt idx="2698">
                  <c:v>18.73611111111089</c:v>
                </c:pt>
                <c:pt idx="2699">
                  <c:v>18.743055555555323</c:v>
                </c:pt>
                <c:pt idx="2700">
                  <c:v>18.749999999999766</c:v>
                </c:pt>
                <c:pt idx="2701">
                  <c:v>18.756944444444208</c:v>
                </c:pt>
                <c:pt idx="2702">
                  <c:v>18.763888888888651</c:v>
                </c:pt>
                <c:pt idx="2703">
                  <c:v>18.770833333333073</c:v>
                </c:pt>
                <c:pt idx="2704">
                  <c:v>18.777777777777526</c:v>
                </c:pt>
                <c:pt idx="2705">
                  <c:v>18.784722222221941</c:v>
                </c:pt>
                <c:pt idx="2706">
                  <c:v>18.79166666666643</c:v>
                </c:pt>
                <c:pt idx="2707">
                  <c:v>18.798611111110866</c:v>
                </c:pt>
                <c:pt idx="2708">
                  <c:v>18.805555555555291</c:v>
                </c:pt>
                <c:pt idx="2709">
                  <c:v>18.812499999999734</c:v>
                </c:pt>
                <c:pt idx="2710">
                  <c:v>18.819444444444194</c:v>
                </c:pt>
                <c:pt idx="2711">
                  <c:v>18.826388888888637</c:v>
                </c:pt>
                <c:pt idx="2712">
                  <c:v>18.833333333333062</c:v>
                </c:pt>
                <c:pt idx="2713">
                  <c:v>18.840277777777523</c:v>
                </c:pt>
                <c:pt idx="2714">
                  <c:v>18.847222222221941</c:v>
                </c:pt>
                <c:pt idx="2715">
                  <c:v>18.854166666666437</c:v>
                </c:pt>
                <c:pt idx="2716">
                  <c:v>18.861111111110851</c:v>
                </c:pt>
                <c:pt idx="2717">
                  <c:v>18.868055555555287</c:v>
                </c:pt>
                <c:pt idx="2718">
                  <c:v>18.874999999999737</c:v>
                </c:pt>
                <c:pt idx="2719">
                  <c:v>18.881944444444191</c:v>
                </c:pt>
                <c:pt idx="2720">
                  <c:v>18.88888888888863</c:v>
                </c:pt>
                <c:pt idx="2721">
                  <c:v>18.895833333333041</c:v>
                </c:pt>
                <c:pt idx="2722">
                  <c:v>18.90277777777748</c:v>
                </c:pt>
                <c:pt idx="2723">
                  <c:v>18.909722222221905</c:v>
                </c:pt>
                <c:pt idx="2724">
                  <c:v>18.916666666666387</c:v>
                </c:pt>
                <c:pt idx="2725">
                  <c:v>18.923611111110826</c:v>
                </c:pt>
                <c:pt idx="2726">
                  <c:v>18.93055555555528</c:v>
                </c:pt>
                <c:pt idx="2727">
                  <c:v>18.937499999999723</c:v>
                </c:pt>
                <c:pt idx="2728">
                  <c:v>18.944444444444166</c:v>
                </c:pt>
                <c:pt idx="2729">
                  <c:v>18.951388888888626</c:v>
                </c:pt>
                <c:pt idx="2730">
                  <c:v>18.958333333333005</c:v>
                </c:pt>
                <c:pt idx="2731">
                  <c:v>18.965277777777473</c:v>
                </c:pt>
                <c:pt idx="2732">
                  <c:v>18.972222222221895</c:v>
                </c:pt>
                <c:pt idx="2733">
                  <c:v>18.97916666666638</c:v>
                </c:pt>
                <c:pt idx="2734">
                  <c:v>18.986111111110823</c:v>
                </c:pt>
                <c:pt idx="2735">
                  <c:v>18.993055555555266</c:v>
                </c:pt>
                <c:pt idx="2736">
                  <c:v>18.999999999999709</c:v>
                </c:pt>
                <c:pt idx="2737">
                  <c:v>19.006944444444155</c:v>
                </c:pt>
                <c:pt idx="2738">
                  <c:v>19.013888888888623</c:v>
                </c:pt>
                <c:pt idx="2739">
                  <c:v>19.020833333333012</c:v>
                </c:pt>
                <c:pt idx="2740">
                  <c:v>19.02777777777748</c:v>
                </c:pt>
                <c:pt idx="2741">
                  <c:v>19.034722222221905</c:v>
                </c:pt>
                <c:pt idx="2742">
                  <c:v>19.041666666666366</c:v>
                </c:pt>
                <c:pt idx="2743">
                  <c:v>19.048611111110809</c:v>
                </c:pt>
                <c:pt idx="2744">
                  <c:v>19.055555555555252</c:v>
                </c:pt>
                <c:pt idx="2745">
                  <c:v>19.062499999999673</c:v>
                </c:pt>
                <c:pt idx="2746">
                  <c:v>19.069444444444127</c:v>
                </c:pt>
                <c:pt idx="2747">
                  <c:v>19.076388888888591</c:v>
                </c:pt>
                <c:pt idx="2748">
                  <c:v>19.083333333332984</c:v>
                </c:pt>
                <c:pt idx="2749">
                  <c:v>19.090277777777466</c:v>
                </c:pt>
                <c:pt idx="2750">
                  <c:v>19.09722222222188</c:v>
                </c:pt>
                <c:pt idx="2751">
                  <c:v>19.104166666666355</c:v>
                </c:pt>
                <c:pt idx="2752">
                  <c:v>19.111111111110823</c:v>
                </c:pt>
                <c:pt idx="2753">
                  <c:v>19.118055555555237</c:v>
                </c:pt>
                <c:pt idx="2754">
                  <c:v>19.124999999999691</c:v>
                </c:pt>
                <c:pt idx="2755">
                  <c:v>19.131944444444144</c:v>
                </c:pt>
                <c:pt idx="2756">
                  <c:v>19.138888888888598</c:v>
                </c:pt>
                <c:pt idx="2757">
                  <c:v>19.14583333333298</c:v>
                </c:pt>
                <c:pt idx="2758">
                  <c:v>19.152777777777452</c:v>
                </c:pt>
                <c:pt idx="2759">
                  <c:v>19.159722222221873</c:v>
                </c:pt>
                <c:pt idx="2760">
                  <c:v>19.166666666666327</c:v>
                </c:pt>
                <c:pt idx="2761">
                  <c:v>19.173611111110791</c:v>
                </c:pt>
                <c:pt idx="2762">
                  <c:v>19.180555555555223</c:v>
                </c:pt>
                <c:pt idx="2763">
                  <c:v>19.187499999999666</c:v>
                </c:pt>
                <c:pt idx="2764">
                  <c:v>19.194444444444127</c:v>
                </c:pt>
                <c:pt idx="2765">
                  <c:v>19.201388888888555</c:v>
                </c:pt>
                <c:pt idx="2766">
                  <c:v>19.208333333332956</c:v>
                </c:pt>
                <c:pt idx="2767">
                  <c:v>19.215277777777427</c:v>
                </c:pt>
                <c:pt idx="2768">
                  <c:v>19.222222222221845</c:v>
                </c:pt>
                <c:pt idx="2769">
                  <c:v>19.229166666666323</c:v>
                </c:pt>
                <c:pt idx="2770">
                  <c:v>19.236111111110784</c:v>
                </c:pt>
                <c:pt idx="2771">
                  <c:v>19.243055555555209</c:v>
                </c:pt>
                <c:pt idx="2772">
                  <c:v>19.249999999999652</c:v>
                </c:pt>
                <c:pt idx="2773">
                  <c:v>19.256944444444095</c:v>
                </c:pt>
                <c:pt idx="2774">
                  <c:v>19.263888888888538</c:v>
                </c:pt>
                <c:pt idx="2775">
                  <c:v>19.270833333332963</c:v>
                </c:pt>
                <c:pt idx="2776">
                  <c:v>19.277777777777423</c:v>
                </c:pt>
                <c:pt idx="2777">
                  <c:v>19.284722222221824</c:v>
                </c:pt>
                <c:pt idx="2778">
                  <c:v>19.291666666666309</c:v>
                </c:pt>
                <c:pt idx="2779">
                  <c:v>19.298611111110752</c:v>
                </c:pt>
                <c:pt idx="2780">
                  <c:v>19.305555555555188</c:v>
                </c:pt>
                <c:pt idx="2781">
                  <c:v>19.312499999999627</c:v>
                </c:pt>
                <c:pt idx="2782">
                  <c:v>19.319444444444091</c:v>
                </c:pt>
                <c:pt idx="2783">
                  <c:v>19.32638888888853</c:v>
                </c:pt>
                <c:pt idx="2784">
                  <c:v>19.333333333332948</c:v>
                </c:pt>
                <c:pt idx="2785">
                  <c:v>19.340277777777409</c:v>
                </c:pt>
                <c:pt idx="2786">
                  <c:v>19.347222222221824</c:v>
                </c:pt>
                <c:pt idx="2787">
                  <c:v>19.354166666666295</c:v>
                </c:pt>
                <c:pt idx="2788">
                  <c:v>19.361111111110738</c:v>
                </c:pt>
                <c:pt idx="2789">
                  <c:v>19.368055555555181</c:v>
                </c:pt>
                <c:pt idx="2790">
                  <c:v>19.374999999999631</c:v>
                </c:pt>
                <c:pt idx="2791">
                  <c:v>19.381944444444084</c:v>
                </c:pt>
                <c:pt idx="2792">
                  <c:v>19.388888888888527</c:v>
                </c:pt>
                <c:pt idx="2793">
                  <c:v>19.395833333332924</c:v>
                </c:pt>
                <c:pt idx="2794">
                  <c:v>19.402777777777356</c:v>
                </c:pt>
                <c:pt idx="2795">
                  <c:v>19.409722222221799</c:v>
                </c:pt>
                <c:pt idx="2796">
                  <c:v>19.416666666666281</c:v>
                </c:pt>
                <c:pt idx="2797">
                  <c:v>19.423611111110723</c:v>
                </c:pt>
                <c:pt idx="2798">
                  <c:v>19.430555555555166</c:v>
                </c:pt>
                <c:pt idx="2799">
                  <c:v>19.437499999999609</c:v>
                </c:pt>
                <c:pt idx="2800">
                  <c:v>19.444444444444052</c:v>
                </c:pt>
                <c:pt idx="2801">
                  <c:v>19.451388888888495</c:v>
                </c:pt>
                <c:pt idx="2802">
                  <c:v>19.458333333332899</c:v>
                </c:pt>
                <c:pt idx="2803">
                  <c:v>19.465277777777345</c:v>
                </c:pt>
                <c:pt idx="2804">
                  <c:v>19.472222222221784</c:v>
                </c:pt>
                <c:pt idx="2805">
                  <c:v>19.479166666666266</c:v>
                </c:pt>
                <c:pt idx="2806">
                  <c:v>19.486111111110709</c:v>
                </c:pt>
                <c:pt idx="2807">
                  <c:v>19.493055555555152</c:v>
                </c:pt>
                <c:pt idx="2808">
                  <c:v>19.499999999999588</c:v>
                </c:pt>
                <c:pt idx="2809">
                  <c:v>19.506944444444038</c:v>
                </c:pt>
                <c:pt idx="2810">
                  <c:v>19.513888888888509</c:v>
                </c:pt>
                <c:pt idx="2811">
                  <c:v>19.520833333332906</c:v>
                </c:pt>
                <c:pt idx="2812">
                  <c:v>19.527777777777349</c:v>
                </c:pt>
                <c:pt idx="2813">
                  <c:v>19.534722222221788</c:v>
                </c:pt>
                <c:pt idx="2814">
                  <c:v>19.541666666666252</c:v>
                </c:pt>
                <c:pt idx="2815">
                  <c:v>19.548611111110688</c:v>
                </c:pt>
                <c:pt idx="2816">
                  <c:v>19.555555555555127</c:v>
                </c:pt>
                <c:pt idx="2817">
                  <c:v>19.562499999999563</c:v>
                </c:pt>
                <c:pt idx="2818">
                  <c:v>19.569444444444024</c:v>
                </c:pt>
                <c:pt idx="2819">
                  <c:v>19.576388888888484</c:v>
                </c:pt>
                <c:pt idx="2820">
                  <c:v>19.58333333333287</c:v>
                </c:pt>
                <c:pt idx="2821">
                  <c:v>19.590277777777324</c:v>
                </c:pt>
                <c:pt idx="2822">
                  <c:v>19.597222222221774</c:v>
                </c:pt>
                <c:pt idx="2823">
                  <c:v>19.604166666666238</c:v>
                </c:pt>
                <c:pt idx="2824">
                  <c:v>19.611111111110713</c:v>
                </c:pt>
                <c:pt idx="2825">
                  <c:v>19.618055555555131</c:v>
                </c:pt>
                <c:pt idx="2826">
                  <c:v>19.624999999999584</c:v>
                </c:pt>
                <c:pt idx="2827">
                  <c:v>19.631944444444038</c:v>
                </c:pt>
                <c:pt idx="2828">
                  <c:v>19.638888888888488</c:v>
                </c:pt>
                <c:pt idx="2829">
                  <c:v>19.645833333332874</c:v>
                </c:pt>
                <c:pt idx="2830">
                  <c:v>19.652777777777313</c:v>
                </c:pt>
                <c:pt idx="2831">
                  <c:v>19.659722222221763</c:v>
                </c:pt>
                <c:pt idx="2832">
                  <c:v>19.666666666666224</c:v>
                </c:pt>
                <c:pt idx="2833">
                  <c:v>19.673611111110684</c:v>
                </c:pt>
                <c:pt idx="2834">
                  <c:v>19.680555555555109</c:v>
                </c:pt>
                <c:pt idx="2835">
                  <c:v>19.687499999999552</c:v>
                </c:pt>
                <c:pt idx="2836">
                  <c:v>19.694444444443992</c:v>
                </c:pt>
                <c:pt idx="2837">
                  <c:v>19.701388888888438</c:v>
                </c:pt>
                <c:pt idx="2838">
                  <c:v>19.708333333332845</c:v>
                </c:pt>
                <c:pt idx="2839">
                  <c:v>19.715277777777306</c:v>
                </c:pt>
                <c:pt idx="2840">
                  <c:v>19.722222222221724</c:v>
                </c:pt>
                <c:pt idx="2841">
                  <c:v>19.72916666666621</c:v>
                </c:pt>
                <c:pt idx="2842">
                  <c:v>19.73611111111067</c:v>
                </c:pt>
                <c:pt idx="2843">
                  <c:v>19.743055555555092</c:v>
                </c:pt>
                <c:pt idx="2844">
                  <c:v>19.749999999999527</c:v>
                </c:pt>
                <c:pt idx="2845">
                  <c:v>19.756944444443981</c:v>
                </c:pt>
                <c:pt idx="2846">
                  <c:v>19.763888888888431</c:v>
                </c:pt>
                <c:pt idx="2847">
                  <c:v>19.770833333332849</c:v>
                </c:pt>
                <c:pt idx="2848">
                  <c:v>19.777777777777288</c:v>
                </c:pt>
                <c:pt idx="2849">
                  <c:v>19.78472222222171</c:v>
                </c:pt>
                <c:pt idx="2850">
                  <c:v>19.791666666666192</c:v>
                </c:pt>
                <c:pt idx="2851">
                  <c:v>19.798611111110628</c:v>
                </c:pt>
                <c:pt idx="2852">
                  <c:v>19.805555555555081</c:v>
                </c:pt>
                <c:pt idx="2853">
                  <c:v>19.812499999999524</c:v>
                </c:pt>
                <c:pt idx="2854">
                  <c:v>19.819444444443967</c:v>
                </c:pt>
                <c:pt idx="2855">
                  <c:v>19.826388888888427</c:v>
                </c:pt>
                <c:pt idx="2856">
                  <c:v>19.833333333332824</c:v>
                </c:pt>
                <c:pt idx="2857">
                  <c:v>19.840277777777274</c:v>
                </c:pt>
                <c:pt idx="2858">
                  <c:v>19.847222222221713</c:v>
                </c:pt>
                <c:pt idx="2859">
                  <c:v>19.854166666666195</c:v>
                </c:pt>
                <c:pt idx="2860">
                  <c:v>19.861111111110631</c:v>
                </c:pt>
                <c:pt idx="2861">
                  <c:v>19.868055555555067</c:v>
                </c:pt>
                <c:pt idx="2862">
                  <c:v>19.874999999999527</c:v>
                </c:pt>
                <c:pt idx="2863">
                  <c:v>19.881944444443953</c:v>
                </c:pt>
                <c:pt idx="2864">
                  <c:v>19.888888888888392</c:v>
                </c:pt>
                <c:pt idx="2865">
                  <c:v>19.895833333332813</c:v>
                </c:pt>
                <c:pt idx="2866">
                  <c:v>19.902777777777246</c:v>
                </c:pt>
                <c:pt idx="2867">
                  <c:v>19.909722222221689</c:v>
                </c:pt>
                <c:pt idx="2868">
                  <c:v>19.916666666666167</c:v>
                </c:pt>
                <c:pt idx="2869">
                  <c:v>19.92361111111061</c:v>
                </c:pt>
                <c:pt idx="2870">
                  <c:v>19.930555555555053</c:v>
                </c:pt>
                <c:pt idx="2871">
                  <c:v>19.937499999999496</c:v>
                </c:pt>
                <c:pt idx="2872">
                  <c:v>19.944444444443914</c:v>
                </c:pt>
                <c:pt idx="2873">
                  <c:v>19.951388888888381</c:v>
                </c:pt>
                <c:pt idx="2874">
                  <c:v>19.958333333332789</c:v>
                </c:pt>
                <c:pt idx="2875">
                  <c:v>19.965277777777231</c:v>
                </c:pt>
                <c:pt idx="2876">
                  <c:v>19.972222222221678</c:v>
                </c:pt>
                <c:pt idx="2877">
                  <c:v>19.979166666666153</c:v>
                </c:pt>
                <c:pt idx="2878">
                  <c:v>19.986111111110596</c:v>
                </c:pt>
                <c:pt idx="2879">
                  <c:v>19.993055555555028</c:v>
                </c:pt>
                <c:pt idx="2880">
                  <c:v>19.999999999999481</c:v>
                </c:pt>
                <c:pt idx="2881">
                  <c:v>20.006944444443924</c:v>
                </c:pt>
                <c:pt idx="2882">
                  <c:v>20.013888888888385</c:v>
                </c:pt>
                <c:pt idx="2883">
                  <c:v>20.020833333332792</c:v>
                </c:pt>
                <c:pt idx="2884">
                  <c:v>20.027777777777235</c:v>
                </c:pt>
                <c:pt idx="2885">
                  <c:v>20.034722222221689</c:v>
                </c:pt>
                <c:pt idx="2886">
                  <c:v>20.041666666666128</c:v>
                </c:pt>
                <c:pt idx="2887">
                  <c:v>20.048611111110581</c:v>
                </c:pt>
                <c:pt idx="2888">
                  <c:v>20.055555555555024</c:v>
                </c:pt>
                <c:pt idx="2889">
                  <c:v>20.062499999999449</c:v>
                </c:pt>
                <c:pt idx="2890">
                  <c:v>20.069444444443892</c:v>
                </c:pt>
                <c:pt idx="2891">
                  <c:v>20.076388888888353</c:v>
                </c:pt>
                <c:pt idx="2892">
                  <c:v>20.083333333332764</c:v>
                </c:pt>
                <c:pt idx="2893">
                  <c:v>20.090277777777217</c:v>
                </c:pt>
                <c:pt idx="2894">
                  <c:v>20.097222222221664</c:v>
                </c:pt>
                <c:pt idx="2895">
                  <c:v>20.104166666666131</c:v>
                </c:pt>
                <c:pt idx="2896">
                  <c:v>20.111111111110603</c:v>
                </c:pt>
                <c:pt idx="2897">
                  <c:v>20.118055555555028</c:v>
                </c:pt>
                <c:pt idx="2898">
                  <c:v>20.124999999999471</c:v>
                </c:pt>
                <c:pt idx="2899">
                  <c:v>20.131944444443914</c:v>
                </c:pt>
                <c:pt idx="2900">
                  <c:v>20.138888888888356</c:v>
                </c:pt>
                <c:pt idx="2901">
                  <c:v>20.145833333332764</c:v>
                </c:pt>
                <c:pt idx="2902">
                  <c:v>20.152777777777207</c:v>
                </c:pt>
                <c:pt idx="2903">
                  <c:v>20.159722222221649</c:v>
                </c:pt>
                <c:pt idx="2904">
                  <c:v>20.16666666666611</c:v>
                </c:pt>
                <c:pt idx="2905">
                  <c:v>20.173611111110571</c:v>
                </c:pt>
                <c:pt idx="2906">
                  <c:v>20.180555555554996</c:v>
                </c:pt>
                <c:pt idx="2907">
                  <c:v>20.187499999999439</c:v>
                </c:pt>
                <c:pt idx="2908">
                  <c:v>20.194444444443885</c:v>
                </c:pt>
                <c:pt idx="2909">
                  <c:v>20.201388888888324</c:v>
                </c:pt>
                <c:pt idx="2910">
                  <c:v>20.208333333332732</c:v>
                </c:pt>
                <c:pt idx="2911">
                  <c:v>20.215277777777192</c:v>
                </c:pt>
                <c:pt idx="2912">
                  <c:v>20.222222222221617</c:v>
                </c:pt>
                <c:pt idx="2913">
                  <c:v>20.229166666666096</c:v>
                </c:pt>
                <c:pt idx="2914">
                  <c:v>20.236111111110556</c:v>
                </c:pt>
                <c:pt idx="2915">
                  <c:v>20.243055555554985</c:v>
                </c:pt>
                <c:pt idx="2916">
                  <c:v>20.249999999999424</c:v>
                </c:pt>
                <c:pt idx="2917">
                  <c:v>20.256944444443867</c:v>
                </c:pt>
                <c:pt idx="2918">
                  <c:v>20.26388888888831</c:v>
                </c:pt>
                <c:pt idx="2919">
                  <c:v>20.270833333332735</c:v>
                </c:pt>
                <c:pt idx="2920">
                  <c:v>20.277777777777189</c:v>
                </c:pt>
                <c:pt idx="2921">
                  <c:v>20.284722222221603</c:v>
                </c:pt>
                <c:pt idx="2922">
                  <c:v>20.291666666666085</c:v>
                </c:pt>
                <c:pt idx="2923">
                  <c:v>20.298611111110525</c:v>
                </c:pt>
                <c:pt idx="2924">
                  <c:v>20.305555555554967</c:v>
                </c:pt>
                <c:pt idx="2925">
                  <c:v>20.31249999999941</c:v>
                </c:pt>
                <c:pt idx="2926">
                  <c:v>20.319444444443853</c:v>
                </c:pt>
                <c:pt idx="2927">
                  <c:v>20.326388888888296</c:v>
                </c:pt>
                <c:pt idx="2928">
                  <c:v>20.333333333332718</c:v>
                </c:pt>
                <c:pt idx="2929">
                  <c:v>20.340277777777182</c:v>
                </c:pt>
                <c:pt idx="2930">
                  <c:v>20.347222222221607</c:v>
                </c:pt>
                <c:pt idx="2931">
                  <c:v>20.354166666666089</c:v>
                </c:pt>
                <c:pt idx="2932">
                  <c:v>20.361111111110528</c:v>
                </c:pt>
                <c:pt idx="2933">
                  <c:v>20.368055555554953</c:v>
                </c:pt>
                <c:pt idx="2934">
                  <c:v>20.374999999999396</c:v>
                </c:pt>
                <c:pt idx="2935">
                  <c:v>20.381944444443839</c:v>
                </c:pt>
                <c:pt idx="2936">
                  <c:v>20.388888888888285</c:v>
                </c:pt>
                <c:pt idx="2937">
                  <c:v>20.395833333332707</c:v>
                </c:pt>
                <c:pt idx="2938">
                  <c:v>20.402777777777132</c:v>
                </c:pt>
                <c:pt idx="2939">
                  <c:v>20.409722222221578</c:v>
                </c:pt>
                <c:pt idx="2940">
                  <c:v>20.416666666666053</c:v>
                </c:pt>
                <c:pt idx="2941">
                  <c:v>20.423611111110496</c:v>
                </c:pt>
                <c:pt idx="2942">
                  <c:v>20.430555555554939</c:v>
                </c:pt>
                <c:pt idx="2943">
                  <c:v>20.437499999999382</c:v>
                </c:pt>
                <c:pt idx="2944">
                  <c:v>20.444444444443807</c:v>
                </c:pt>
                <c:pt idx="2945">
                  <c:v>20.451388888888268</c:v>
                </c:pt>
                <c:pt idx="2946">
                  <c:v>20.458333333332682</c:v>
                </c:pt>
                <c:pt idx="2947">
                  <c:v>20.465277777777118</c:v>
                </c:pt>
                <c:pt idx="2948">
                  <c:v>20.472222222221564</c:v>
                </c:pt>
                <c:pt idx="2949">
                  <c:v>20.479166666666039</c:v>
                </c:pt>
                <c:pt idx="2950">
                  <c:v>20.486111111110485</c:v>
                </c:pt>
                <c:pt idx="2951">
                  <c:v>20.493055555554925</c:v>
                </c:pt>
                <c:pt idx="2952">
                  <c:v>20.49999999999935</c:v>
                </c:pt>
                <c:pt idx="2953">
                  <c:v>20.50694444444381</c:v>
                </c:pt>
                <c:pt idx="2954">
                  <c:v>20.513888888888271</c:v>
                </c:pt>
                <c:pt idx="2955">
                  <c:v>20.520833333332689</c:v>
                </c:pt>
                <c:pt idx="2956">
                  <c:v>20.527777777777121</c:v>
                </c:pt>
                <c:pt idx="2957">
                  <c:v>20.534722222221582</c:v>
                </c:pt>
                <c:pt idx="2958">
                  <c:v>20.541666666666025</c:v>
                </c:pt>
                <c:pt idx="2959">
                  <c:v>20.548611111110468</c:v>
                </c:pt>
                <c:pt idx="2960">
                  <c:v>20.555555555554911</c:v>
                </c:pt>
                <c:pt idx="2961">
                  <c:v>20.562499999999318</c:v>
                </c:pt>
                <c:pt idx="2962">
                  <c:v>20.569444444443789</c:v>
                </c:pt>
                <c:pt idx="2963">
                  <c:v>20.576388888888239</c:v>
                </c:pt>
                <c:pt idx="2964">
                  <c:v>20.58333333333265</c:v>
                </c:pt>
                <c:pt idx="2965">
                  <c:v>20.590277777777107</c:v>
                </c:pt>
                <c:pt idx="2966">
                  <c:v>20.59722222222155</c:v>
                </c:pt>
                <c:pt idx="2967">
                  <c:v>20.604166666666028</c:v>
                </c:pt>
                <c:pt idx="2968">
                  <c:v>20.611111111110493</c:v>
                </c:pt>
                <c:pt idx="2969">
                  <c:v>20.618055555554914</c:v>
                </c:pt>
                <c:pt idx="2970">
                  <c:v>20.624999999999339</c:v>
                </c:pt>
                <c:pt idx="2971">
                  <c:v>20.631944444443807</c:v>
                </c:pt>
                <c:pt idx="2972">
                  <c:v>20.638888888888243</c:v>
                </c:pt>
                <c:pt idx="2973">
                  <c:v>20.64583333333265</c:v>
                </c:pt>
                <c:pt idx="2974">
                  <c:v>20.652777777777093</c:v>
                </c:pt>
                <c:pt idx="2975">
                  <c:v>20.659722222221536</c:v>
                </c:pt>
                <c:pt idx="2976">
                  <c:v>20.666666666665989</c:v>
                </c:pt>
                <c:pt idx="2977">
                  <c:v>20.673611111110457</c:v>
                </c:pt>
                <c:pt idx="2978">
                  <c:v>20.680555555554893</c:v>
                </c:pt>
                <c:pt idx="2979">
                  <c:v>20.687499999999307</c:v>
                </c:pt>
                <c:pt idx="2980">
                  <c:v>20.694444444443768</c:v>
                </c:pt>
                <c:pt idx="2981">
                  <c:v>20.701388888888211</c:v>
                </c:pt>
                <c:pt idx="2982">
                  <c:v>20.708333333332618</c:v>
                </c:pt>
                <c:pt idx="2983">
                  <c:v>20.715277777777089</c:v>
                </c:pt>
                <c:pt idx="2984">
                  <c:v>20.722222222221504</c:v>
                </c:pt>
                <c:pt idx="2985">
                  <c:v>20.729166666665982</c:v>
                </c:pt>
                <c:pt idx="2986">
                  <c:v>20.736111111110446</c:v>
                </c:pt>
                <c:pt idx="2987">
                  <c:v>20.743055555554868</c:v>
                </c:pt>
                <c:pt idx="2988">
                  <c:v>20.749999999999293</c:v>
                </c:pt>
                <c:pt idx="2989">
                  <c:v>20.756944444443754</c:v>
                </c:pt>
                <c:pt idx="2990">
                  <c:v>20.763888888888197</c:v>
                </c:pt>
                <c:pt idx="2991">
                  <c:v>20.770833333332629</c:v>
                </c:pt>
                <c:pt idx="2992">
                  <c:v>20.777777777777082</c:v>
                </c:pt>
                <c:pt idx="2993">
                  <c:v>20.78472222222149</c:v>
                </c:pt>
                <c:pt idx="2994">
                  <c:v>20.79166666666595</c:v>
                </c:pt>
                <c:pt idx="2995">
                  <c:v>20.798611111110411</c:v>
                </c:pt>
                <c:pt idx="2996">
                  <c:v>20.805555555554854</c:v>
                </c:pt>
                <c:pt idx="2997">
                  <c:v>20.812499999999289</c:v>
                </c:pt>
                <c:pt idx="2998">
                  <c:v>20.819444444443739</c:v>
                </c:pt>
                <c:pt idx="2999">
                  <c:v>20.826388888888193</c:v>
                </c:pt>
                <c:pt idx="3000">
                  <c:v>20.833333333332622</c:v>
                </c:pt>
                <c:pt idx="3001">
                  <c:v>20.84027777777705</c:v>
                </c:pt>
                <c:pt idx="3002">
                  <c:v>20.847222222221493</c:v>
                </c:pt>
                <c:pt idx="3003">
                  <c:v>20.854166666665954</c:v>
                </c:pt>
                <c:pt idx="3004">
                  <c:v>20.861111111110397</c:v>
                </c:pt>
                <c:pt idx="3005">
                  <c:v>20.868055555554839</c:v>
                </c:pt>
                <c:pt idx="3006">
                  <c:v>20.874999999999293</c:v>
                </c:pt>
                <c:pt idx="3007">
                  <c:v>20.881944444443725</c:v>
                </c:pt>
                <c:pt idx="3008">
                  <c:v>20.888888888888168</c:v>
                </c:pt>
                <c:pt idx="3009">
                  <c:v>20.895833333332593</c:v>
                </c:pt>
                <c:pt idx="3010">
                  <c:v>20.902777777777018</c:v>
                </c:pt>
                <c:pt idx="3011">
                  <c:v>20.909722222221468</c:v>
                </c:pt>
                <c:pt idx="3012">
                  <c:v>20.916666666665929</c:v>
                </c:pt>
                <c:pt idx="3013">
                  <c:v>20.923611111110382</c:v>
                </c:pt>
                <c:pt idx="3014">
                  <c:v>20.930555555554825</c:v>
                </c:pt>
                <c:pt idx="3015">
                  <c:v>20.93749999999925</c:v>
                </c:pt>
                <c:pt idx="3016">
                  <c:v>20.944444444443693</c:v>
                </c:pt>
                <c:pt idx="3017">
                  <c:v>20.951388888888154</c:v>
                </c:pt>
                <c:pt idx="3018">
                  <c:v>20.958333333332568</c:v>
                </c:pt>
                <c:pt idx="3019">
                  <c:v>20.965277777777004</c:v>
                </c:pt>
                <c:pt idx="3020">
                  <c:v>20.972222222221454</c:v>
                </c:pt>
                <c:pt idx="3021">
                  <c:v>20.979166666665922</c:v>
                </c:pt>
                <c:pt idx="3022">
                  <c:v>20.98611111111035</c:v>
                </c:pt>
                <c:pt idx="3023">
                  <c:v>20.993055555554811</c:v>
                </c:pt>
                <c:pt idx="3024">
                  <c:v>20.999999999999236</c:v>
                </c:pt>
                <c:pt idx="3025">
                  <c:v>21.006944444443697</c:v>
                </c:pt>
                <c:pt idx="3026">
                  <c:v>21.013888888888157</c:v>
                </c:pt>
                <c:pt idx="3027">
                  <c:v>21.020833333332583</c:v>
                </c:pt>
                <c:pt idx="3028">
                  <c:v>21.027777777777022</c:v>
                </c:pt>
                <c:pt idx="3029">
                  <c:v>21.03472222222145</c:v>
                </c:pt>
                <c:pt idx="3030">
                  <c:v>21.041666666665893</c:v>
                </c:pt>
                <c:pt idx="3031">
                  <c:v>21.048611111110336</c:v>
                </c:pt>
                <c:pt idx="3032">
                  <c:v>21.055555555554797</c:v>
                </c:pt>
                <c:pt idx="3033">
                  <c:v>21.062499999999211</c:v>
                </c:pt>
                <c:pt idx="3034">
                  <c:v>21.069444444443683</c:v>
                </c:pt>
                <c:pt idx="3035">
                  <c:v>21.076388888888125</c:v>
                </c:pt>
                <c:pt idx="3036">
                  <c:v>21.083333333332533</c:v>
                </c:pt>
                <c:pt idx="3037">
                  <c:v>21.090277777776993</c:v>
                </c:pt>
                <c:pt idx="3038">
                  <c:v>21.097222222221436</c:v>
                </c:pt>
                <c:pt idx="3039">
                  <c:v>21.104166666665897</c:v>
                </c:pt>
                <c:pt idx="3040">
                  <c:v>21.111111111110358</c:v>
                </c:pt>
                <c:pt idx="3041">
                  <c:v>21.118055555554804</c:v>
                </c:pt>
                <c:pt idx="3042">
                  <c:v>21.124999999999233</c:v>
                </c:pt>
                <c:pt idx="3043">
                  <c:v>21.131944444443697</c:v>
                </c:pt>
                <c:pt idx="3044">
                  <c:v>21.138888888888136</c:v>
                </c:pt>
                <c:pt idx="3045">
                  <c:v>21.145833333332536</c:v>
                </c:pt>
                <c:pt idx="3046">
                  <c:v>21.152777777776986</c:v>
                </c:pt>
                <c:pt idx="3047">
                  <c:v>21.159722222221429</c:v>
                </c:pt>
                <c:pt idx="3048">
                  <c:v>21.166666666665883</c:v>
                </c:pt>
                <c:pt idx="3049">
                  <c:v>21.173611111110333</c:v>
                </c:pt>
                <c:pt idx="3050">
                  <c:v>21.180555555554768</c:v>
                </c:pt>
                <c:pt idx="3051">
                  <c:v>21.187499999999194</c:v>
                </c:pt>
                <c:pt idx="3052">
                  <c:v>21.194444444443654</c:v>
                </c:pt>
                <c:pt idx="3053">
                  <c:v>21.201388888888097</c:v>
                </c:pt>
                <c:pt idx="3054">
                  <c:v>21.208333333332515</c:v>
                </c:pt>
                <c:pt idx="3055">
                  <c:v>21.215277777776983</c:v>
                </c:pt>
                <c:pt idx="3056">
                  <c:v>21.222222222221401</c:v>
                </c:pt>
                <c:pt idx="3057">
                  <c:v>21.229166666665851</c:v>
                </c:pt>
                <c:pt idx="3058">
                  <c:v>21.236111111110311</c:v>
                </c:pt>
                <c:pt idx="3059">
                  <c:v>21.243055555554754</c:v>
                </c:pt>
                <c:pt idx="3060">
                  <c:v>21.249999999999186</c:v>
                </c:pt>
                <c:pt idx="3061">
                  <c:v>21.25694444444364</c:v>
                </c:pt>
                <c:pt idx="3062">
                  <c:v>21.26388888888809</c:v>
                </c:pt>
                <c:pt idx="3063">
                  <c:v>21.270833333332526</c:v>
                </c:pt>
                <c:pt idx="3064">
                  <c:v>21.277777777776969</c:v>
                </c:pt>
                <c:pt idx="3065">
                  <c:v>21.284722222221372</c:v>
                </c:pt>
                <c:pt idx="3066">
                  <c:v>21.291666666665837</c:v>
                </c:pt>
                <c:pt idx="3067">
                  <c:v>21.298611111110286</c:v>
                </c:pt>
                <c:pt idx="3068">
                  <c:v>21.30555555555474</c:v>
                </c:pt>
                <c:pt idx="3069">
                  <c:v>21.312499999999183</c:v>
                </c:pt>
                <c:pt idx="3070">
                  <c:v>21.319444444443633</c:v>
                </c:pt>
                <c:pt idx="3071">
                  <c:v>21.326388888888086</c:v>
                </c:pt>
                <c:pt idx="3072">
                  <c:v>21.333333333332494</c:v>
                </c:pt>
                <c:pt idx="3073">
                  <c:v>21.340277777776937</c:v>
                </c:pt>
                <c:pt idx="3074">
                  <c:v>21.347222222221372</c:v>
                </c:pt>
                <c:pt idx="3075">
                  <c:v>21.35416666666584</c:v>
                </c:pt>
                <c:pt idx="3076">
                  <c:v>21.36111111111029</c:v>
                </c:pt>
                <c:pt idx="3077">
                  <c:v>21.368055555554733</c:v>
                </c:pt>
                <c:pt idx="3078">
                  <c:v>21.374999999999186</c:v>
                </c:pt>
                <c:pt idx="3079">
                  <c:v>21.381944444443615</c:v>
                </c:pt>
                <c:pt idx="3080">
                  <c:v>21.388888888888054</c:v>
                </c:pt>
                <c:pt idx="3081">
                  <c:v>21.395833333332487</c:v>
                </c:pt>
                <c:pt idx="3082">
                  <c:v>21.402777777776915</c:v>
                </c:pt>
                <c:pt idx="3083">
                  <c:v>21.409722222221344</c:v>
                </c:pt>
                <c:pt idx="3084">
                  <c:v>21.416666666665826</c:v>
                </c:pt>
                <c:pt idx="3085">
                  <c:v>21.423611111110269</c:v>
                </c:pt>
                <c:pt idx="3086">
                  <c:v>21.430555555554715</c:v>
                </c:pt>
                <c:pt idx="3087">
                  <c:v>21.437499999999137</c:v>
                </c:pt>
                <c:pt idx="3088">
                  <c:v>21.444444444443587</c:v>
                </c:pt>
                <c:pt idx="3089">
                  <c:v>21.45138888888804</c:v>
                </c:pt>
                <c:pt idx="3090">
                  <c:v>21.458333333332465</c:v>
                </c:pt>
                <c:pt idx="3091">
                  <c:v>21.465277777776901</c:v>
                </c:pt>
                <c:pt idx="3092">
                  <c:v>21.472222222221323</c:v>
                </c:pt>
                <c:pt idx="3093">
                  <c:v>21.479166666665812</c:v>
                </c:pt>
                <c:pt idx="3094">
                  <c:v>21.486111111110237</c:v>
                </c:pt>
                <c:pt idx="3095">
                  <c:v>21.493055555554697</c:v>
                </c:pt>
                <c:pt idx="3096">
                  <c:v>21.499999999999126</c:v>
                </c:pt>
                <c:pt idx="3097">
                  <c:v>21.50694444444359</c:v>
                </c:pt>
                <c:pt idx="3098">
                  <c:v>21.513888888888047</c:v>
                </c:pt>
                <c:pt idx="3099">
                  <c:v>21.520833333332469</c:v>
                </c:pt>
                <c:pt idx="3100">
                  <c:v>21.527777777776912</c:v>
                </c:pt>
                <c:pt idx="3101">
                  <c:v>21.534722222221323</c:v>
                </c:pt>
                <c:pt idx="3102">
                  <c:v>21.541666666665787</c:v>
                </c:pt>
                <c:pt idx="3103">
                  <c:v>21.548611111110226</c:v>
                </c:pt>
                <c:pt idx="3104">
                  <c:v>21.55555555555469</c:v>
                </c:pt>
                <c:pt idx="3105">
                  <c:v>21.562499999999101</c:v>
                </c:pt>
                <c:pt idx="3106">
                  <c:v>21.569444444443569</c:v>
                </c:pt>
                <c:pt idx="3107">
                  <c:v>21.576388888888015</c:v>
                </c:pt>
                <c:pt idx="3108">
                  <c:v>21.583333333332423</c:v>
                </c:pt>
                <c:pt idx="3109">
                  <c:v>21.590277777776887</c:v>
                </c:pt>
                <c:pt idx="3110">
                  <c:v>21.597222222221315</c:v>
                </c:pt>
                <c:pt idx="3111">
                  <c:v>21.60416666666579</c:v>
                </c:pt>
                <c:pt idx="3112">
                  <c:v>21.611111111110247</c:v>
                </c:pt>
                <c:pt idx="3113">
                  <c:v>21.618055555554697</c:v>
                </c:pt>
                <c:pt idx="3114">
                  <c:v>21.624999999999115</c:v>
                </c:pt>
                <c:pt idx="3115">
                  <c:v>21.631944444443583</c:v>
                </c:pt>
                <c:pt idx="3116">
                  <c:v>21.638888888887998</c:v>
                </c:pt>
                <c:pt idx="3117">
                  <c:v>21.645833333332426</c:v>
                </c:pt>
                <c:pt idx="3118">
                  <c:v>21.652777777776883</c:v>
                </c:pt>
                <c:pt idx="3119">
                  <c:v>21.659722222221301</c:v>
                </c:pt>
                <c:pt idx="3120">
                  <c:v>21.666666666665769</c:v>
                </c:pt>
                <c:pt idx="3121">
                  <c:v>21.673611111110215</c:v>
                </c:pt>
                <c:pt idx="3122">
                  <c:v>21.680555555554655</c:v>
                </c:pt>
                <c:pt idx="3123">
                  <c:v>21.687499999999087</c:v>
                </c:pt>
                <c:pt idx="3124">
                  <c:v>21.69444444444354</c:v>
                </c:pt>
                <c:pt idx="3125">
                  <c:v>21.701388888887983</c:v>
                </c:pt>
                <c:pt idx="3126">
                  <c:v>21.708333333332408</c:v>
                </c:pt>
                <c:pt idx="3127">
                  <c:v>21.715277777776869</c:v>
                </c:pt>
                <c:pt idx="3128">
                  <c:v>21.722222222221269</c:v>
                </c:pt>
                <c:pt idx="3129">
                  <c:v>21.729166666665737</c:v>
                </c:pt>
                <c:pt idx="3130">
                  <c:v>21.736111111110198</c:v>
                </c:pt>
                <c:pt idx="3131">
                  <c:v>21.743055555554641</c:v>
                </c:pt>
                <c:pt idx="3132">
                  <c:v>21.749999999999083</c:v>
                </c:pt>
                <c:pt idx="3133">
                  <c:v>21.75694444444353</c:v>
                </c:pt>
                <c:pt idx="3134">
                  <c:v>21.763888888887969</c:v>
                </c:pt>
                <c:pt idx="3135">
                  <c:v>21.770833333332412</c:v>
                </c:pt>
                <c:pt idx="3136">
                  <c:v>21.777777777776837</c:v>
                </c:pt>
                <c:pt idx="3137">
                  <c:v>21.784722222221259</c:v>
                </c:pt>
                <c:pt idx="3138">
                  <c:v>21.791666666665726</c:v>
                </c:pt>
                <c:pt idx="3139">
                  <c:v>21.798611111110183</c:v>
                </c:pt>
                <c:pt idx="3140">
                  <c:v>21.80555555555463</c:v>
                </c:pt>
                <c:pt idx="3141">
                  <c:v>21.812499999999069</c:v>
                </c:pt>
                <c:pt idx="3142">
                  <c:v>21.81944444444353</c:v>
                </c:pt>
                <c:pt idx="3143">
                  <c:v>21.826388888887937</c:v>
                </c:pt>
                <c:pt idx="3144">
                  <c:v>21.833333333332373</c:v>
                </c:pt>
                <c:pt idx="3145">
                  <c:v>21.840277777776826</c:v>
                </c:pt>
                <c:pt idx="3146">
                  <c:v>21.847222222221266</c:v>
                </c:pt>
                <c:pt idx="3147">
                  <c:v>21.85416666666573</c:v>
                </c:pt>
                <c:pt idx="3148">
                  <c:v>21.861111111110187</c:v>
                </c:pt>
                <c:pt idx="3149">
                  <c:v>21.86805555555463</c:v>
                </c:pt>
                <c:pt idx="3150">
                  <c:v>21.874999999999055</c:v>
                </c:pt>
                <c:pt idx="3151">
                  <c:v>21.881944444443498</c:v>
                </c:pt>
                <c:pt idx="3152">
                  <c:v>21.888888888887926</c:v>
                </c:pt>
                <c:pt idx="3153">
                  <c:v>21.895833333332366</c:v>
                </c:pt>
                <c:pt idx="3154">
                  <c:v>21.902777777776809</c:v>
                </c:pt>
                <c:pt idx="3155">
                  <c:v>21.909722222221223</c:v>
                </c:pt>
                <c:pt idx="3156">
                  <c:v>21.916666666665712</c:v>
                </c:pt>
                <c:pt idx="3157">
                  <c:v>21.923611111110137</c:v>
                </c:pt>
                <c:pt idx="3158">
                  <c:v>21.930555555554598</c:v>
                </c:pt>
                <c:pt idx="3159">
                  <c:v>21.937499999999027</c:v>
                </c:pt>
                <c:pt idx="3160">
                  <c:v>21.944444444443484</c:v>
                </c:pt>
                <c:pt idx="3161">
                  <c:v>21.951388888887926</c:v>
                </c:pt>
                <c:pt idx="3162">
                  <c:v>21.958333333332323</c:v>
                </c:pt>
                <c:pt idx="3163">
                  <c:v>21.965277777776784</c:v>
                </c:pt>
                <c:pt idx="3164">
                  <c:v>21.972222222221209</c:v>
                </c:pt>
                <c:pt idx="3165">
                  <c:v>21.979166666665687</c:v>
                </c:pt>
                <c:pt idx="3166">
                  <c:v>21.986111111110127</c:v>
                </c:pt>
                <c:pt idx="3167">
                  <c:v>21.993055555554591</c:v>
                </c:pt>
                <c:pt idx="3168">
                  <c:v>21.999999999999027</c:v>
                </c:pt>
                <c:pt idx="3169">
                  <c:v>22.006944444443487</c:v>
                </c:pt>
                <c:pt idx="3170">
                  <c:v>22.01388888888793</c:v>
                </c:pt>
                <c:pt idx="3171">
                  <c:v>22.020833333332323</c:v>
                </c:pt>
                <c:pt idx="3172">
                  <c:v>22.027777777776787</c:v>
                </c:pt>
                <c:pt idx="3173">
                  <c:v>22.034722222221216</c:v>
                </c:pt>
                <c:pt idx="3174">
                  <c:v>22.041666666665684</c:v>
                </c:pt>
                <c:pt idx="3175">
                  <c:v>22.048611111110127</c:v>
                </c:pt>
                <c:pt idx="3176">
                  <c:v>22.055555555554587</c:v>
                </c:pt>
                <c:pt idx="3177">
                  <c:v>22.062499999998984</c:v>
                </c:pt>
                <c:pt idx="3178">
                  <c:v>22.069444444443452</c:v>
                </c:pt>
                <c:pt idx="3179">
                  <c:v>22.076388888887887</c:v>
                </c:pt>
                <c:pt idx="3180">
                  <c:v>22.083333333332295</c:v>
                </c:pt>
                <c:pt idx="3181">
                  <c:v>22.090277777776784</c:v>
                </c:pt>
                <c:pt idx="3182">
                  <c:v>22.097222222221209</c:v>
                </c:pt>
                <c:pt idx="3183">
                  <c:v>22.104166666665687</c:v>
                </c:pt>
                <c:pt idx="3184">
                  <c:v>22.111111111110141</c:v>
                </c:pt>
                <c:pt idx="3185">
                  <c:v>22.118055555554587</c:v>
                </c:pt>
                <c:pt idx="3186">
                  <c:v>22.124999999998998</c:v>
                </c:pt>
                <c:pt idx="3187">
                  <c:v>22.131944444443466</c:v>
                </c:pt>
                <c:pt idx="3188">
                  <c:v>22.138888888887891</c:v>
                </c:pt>
                <c:pt idx="3189">
                  <c:v>22.145833333332309</c:v>
                </c:pt>
                <c:pt idx="3190">
                  <c:v>22.15277777777677</c:v>
                </c:pt>
                <c:pt idx="3191">
                  <c:v>22.159722222221184</c:v>
                </c:pt>
                <c:pt idx="3192">
                  <c:v>22.166666666665652</c:v>
                </c:pt>
                <c:pt idx="3193">
                  <c:v>22.173611111110098</c:v>
                </c:pt>
                <c:pt idx="3194">
                  <c:v>22.180555555554541</c:v>
                </c:pt>
                <c:pt idx="3195">
                  <c:v>22.187499999998984</c:v>
                </c:pt>
                <c:pt idx="3196">
                  <c:v>22.19444444444343</c:v>
                </c:pt>
                <c:pt idx="3197">
                  <c:v>22.20138888888787</c:v>
                </c:pt>
                <c:pt idx="3198">
                  <c:v>22.20833333333227</c:v>
                </c:pt>
                <c:pt idx="3199">
                  <c:v>22.215277777776752</c:v>
                </c:pt>
                <c:pt idx="3200">
                  <c:v>22.222222222221159</c:v>
                </c:pt>
                <c:pt idx="3201">
                  <c:v>22.229166666665627</c:v>
                </c:pt>
                <c:pt idx="3202">
                  <c:v>22.236111111110091</c:v>
                </c:pt>
                <c:pt idx="3203">
                  <c:v>22.24305555555453</c:v>
                </c:pt>
                <c:pt idx="3204">
                  <c:v>22.24999999999897</c:v>
                </c:pt>
                <c:pt idx="3205">
                  <c:v>22.25694444444343</c:v>
                </c:pt>
                <c:pt idx="3206">
                  <c:v>22.263888888887852</c:v>
                </c:pt>
                <c:pt idx="3207">
                  <c:v>22.270833333332273</c:v>
                </c:pt>
                <c:pt idx="3208">
                  <c:v>22.277777777776727</c:v>
                </c:pt>
                <c:pt idx="3209">
                  <c:v>22.284722222221149</c:v>
                </c:pt>
                <c:pt idx="3210">
                  <c:v>22.291666666665627</c:v>
                </c:pt>
                <c:pt idx="3211">
                  <c:v>22.29861111111007</c:v>
                </c:pt>
                <c:pt idx="3212">
                  <c:v>22.30555555555453</c:v>
                </c:pt>
                <c:pt idx="3213">
                  <c:v>22.312499999998956</c:v>
                </c:pt>
                <c:pt idx="3214">
                  <c:v>22.319444444443388</c:v>
                </c:pt>
                <c:pt idx="3215">
                  <c:v>22.326388888887827</c:v>
                </c:pt>
                <c:pt idx="3216">
                  <c:v>22.333333333332266</c:v>
                </c:pt>
                <c:pt idx="3217">
                  <c:v>22.340277777776727</c:v>
                </c:pt>
                <c:pt idx="3218">
                  <c:v>22.347222222221152</c:v>
                </c:pt>
                <c:pt idx="3219">
                  <c:v>22.35416666666563</c:v>
                </c:pt>
                <c:pt idx="3220">
                  <c:v>22.361111111110073</c:v>
                </c:pt>
                <c:pt idx="3221">
                  <c:v>22.368055555554498</c:v>
                </c:pt>
                <c:pt idx="3222">
                  <c:v>22.374999999998941</c:v>
                </c:pt>
                <c:pt idx="3223">
                  <c:v>22.381944444443384</c:v>
                </c:pt>
                <c:pt idx="3224">
                  <c:v>22.388888888887827</c:v>
                </c:pt>
                <c:pt idx="3225">
                  <c:v>22.395833333332252</c:v>
                </c:pt>
                <c:pt idx="3226">
                  <c:v>22.402777777776695</c:v>
                </c:pt>
                <c:pt idx="3227">
                  <c:v>22.409722222221113</c:v>
                </c:pt>
                <c:pt idx="3228">
                  <c:v>22.416666666665588</c:v>
                </c:pt>
                <c:pt idx="3229">
                  <c:v>22.423611111110027</c:v>
                </c:pt>
                <c:pt idx="3230">
                  <c:v>22.430555555554491</c:v>
                </c:pt>
                <c:pt idx="3231">
                  <c:v>22.437499999998927</c:v>
                </c:pt>
                <c:pt idx="3232">
                  <c:v>22.444444444443352</c:v>
                </c:pt>
                <c:pt idx="3233">
                  <c:v>22.451388888887813</c:v>
                </c:pt>
                <c:pt idx="3234">
                  <c:v>22.458333333332213</c:v>
                </c:pt>
                <c:pt idx="3235">
                  <c:v>22.465277777776677</c:v>
                </c:pt>
                <c:pt idx="3236">
                  <c:v>22.472222222221099</c:v>
                </c:pt>
                <c:pt idx="3237">
                  <c:v>22.479166666665584</c:v>
                </c:pt>
                <c:pt idx="3238">
                  <c:v>22.486111111110027</c:v>
                </c:pt>
                <c:pt idx="3239">
                  <c:v>22.493055555554488</c:v>
                </c:pt>
                <c:pt idx="3240">
                  <c:v>22.499999999998913</c:v>
                </c:pt>
                <c:pt idx="3241">
                  <c:v>22.506944444443356</c:v>
                </c:pt>
                <c:pt idx="3242">
                  <c:v>22.513888888887816</c:v>
                </c:pt>
                <c:pt idx="3243">
                  <c:v>22.520833333332217</c:v>
                </c:pt>
                <c:pt idx="3244">
                  <c:v>22.527777777776684</c:v>
                </c:pt>
                <c:pt idx="3245">
                  <c:v>22.534722222221109</c:v>
                </c:pt>
                <c:pt idx="3246">
                  <c:v>22.54166666666557</c:v>
                </c:pt>
                <c:pt idx="3247">
                  <c:v>22.548611111110013</c:v>
                </c:pt>
                <c:pt idx="3248">
                  <c:v>22.555555555554474</c:v>
                </c:pt>
                <c:pt idx="3249">
                  <c:v>22.562499999998877</c:v>
                </c:pt>
                <c:pt idx="3250">
                  <c:v>22.569444444443317</c:v>
                </c:pt>
                <c:pt idx="3251">
                  <c:v>22.576388888887784</c:v>
                </c:pt>
                <c:pt idx="3252">
                  <c:v>22.583333333332192</c:v>
                </c:pt>
                <c:pt idx="3253">
                  <c:v>22.59027777777667</c:v>
                </c:pt>
                <c:pt idx="3254">
                  <c:v>22.597222222221095</c:v>
                </c:pt>
                <c:pt idx="3255">
                  <c:v>22.604166666665574</c:v>
                </c:pt>
                <c:pt idx="3256">
                  <c:v>22.611111111110031</c:v>
                </c:pt>
                <c:pt idx="3257">
                  <c:v>22.618055555554477</c:v>
                </c:pt>
                <c:pt idx="3258">
                  <c:v>22.624999999998895</c:v>
                </c:pt>
                <c:pt idx="3259">
                  <c:v>22.631944444443331</c:v>
                </c:pt>
                <c:pt idx="3260">
                  <c:v>22.638888888887788</c:v>
                </c:pt>
                <c:pt idx="3261">
                  <c:v>22.645833333332195</c:v>
                </c:pt>
                <c:pt idx="3262">
                  <c:v>22.652777777776656</c:v>
                </c:pt>
                <c:pt idx="3263">
                  <c:v>22.659722222221077</c:v>
                </c:pt>
                <c:pt idx="3264">
                  <c:v>22.666666666665542</c:v>
                </c:pt>
                <c:pt idx="3265">
                  <c:v>22.673611111109985</c:v>
                </c:pt>
                <c:pt idx="3266">
                  <c:v>22.680555555554431</c:v>
                </c:pt>
                <c:pt idx="3267">
                  <c:v>22.68749999999887</c:v>
                </c:pt>
                <c:pt idx="3268">
                  <c:v>22.694444444443313</c:v>
                </c:pt>
                <c:pt idx="3269">
                  <c:v>22.701388888887756</c:v>
                </c:pt>
                <c:pt idx="3270">
                  <c:v>22.708333333332163</c:v>
                </c:pt>
                <c:pt idx="3271">
                  <c:v>22.715277777776642</c:v>
                </c:pt>
                <c:pt idx="3272">
                  <c:v>22.722222222221049</c:v>
                </c:pt>
                <c:pt idx="3273">
                  <c:v>22.729166666665527</c:v>
                </c:pt>
                <c:pt idx="3274">
                  <c:v>22.73611111110997</c:v>
                </c:pt>
                <c:pt idx="3275">
                  <c:v>22.743055555554431</c:v>
                </c:pt>
                <c:pt idx="3276">
                  <c:v>22.749999999998856</c:v>
                </c:pt>
                <c:pt idx="3277">
                  <c:v>22.756944444443299</c:v>
                </c:pt>
                <c:pt idx="3278">
                  <c:v>22.763888888887742</c:v>
                </c:pt>
                <c:pt idx="3279">
                  <c:v>22.770833333332167</c:v>
                </c:pt>
                <c:pt idx="3280">
                  <c:v>22.777777777776627</c:v>
                </c:pt>
                <c:pt idx="3281">
                  <c:v>22.784722222221035</c:v>
                </c:pt>
                <c:pt idx="3282">
                  <c:v>22.791666666665513</c:v>
                </c:pt>
                <c:pt idx="3283">
                  <c:v>22.798611111109931</c:v>
                </c:pt>
                <c:pt idx="3284">
                  <c:v>22.805555555554399</c:v>
                </c:pt>
                <c:pt idx="3285">
                  <c:v>22.812499999998842</c:v>
                </c:pt>
                <c:pt idx="3286">
                  <c:v>22.819444444443285</c:v>
                </c:pt>
                <c:pt idx="3287">
                  <c:v>22.826388888887728</c:v>
                </c:pt>
                <c:pt idx="3288">
                  <c:v>22.833333333332153</c:v>
                </c:pt>
                <c:pt idx="3289">
                  <c:v>22.840277777776613</c:v>
                </c:pt>
                <c:pt idx="3290">
                  <c:v>22.847222222221031</c:v>
                </c:pt>
                <c:pt idx="3291">
                  <c:v>22.854166666665517</c:v>
                </c:pt>
                <c:pt idx="3292">
                  <c:v>22.861111111109942</c:v>
                </c:pt>
                <c:pt idx="3293">
                  <c:v>22.868055555554385</c:v>
                </c:pt>
                <c:pt idx="3294">
                  <c:v>22.874999999998831</c:v>
                </c:pt>
                <c:pt idx="3295">
                  <c:v>22.88194444444327</c:v>
                </c:pt>
                <c:pt idx="3296">
                  <c:v>22.888888888887713</c:v>
                </c:pt>
                <c:pt idx="3297">
                  <c:v>22.895833333332138</c:v>
                </c:pt>
                <c:pt idx="3298">
                  <c:v>22.902777777776581</c:v>
                </c:pt>
                <c:pt idx="3299">
                  <c:v>22.909722222221003</c:v>
                </c:pt>
                <c:pt idx="3300">
                  <c:v>22.916666666665485</c:v>
                </c:pt>
                <c:pt idx="3301">
                  <c:v>22.92361111110991</c:v>
                </c:pt>
                <c:pt idx="3302">
                  <c:v>22.930555555554371</c:v>
                </c:pt>
                <c:pt idx="3303">
                  <c:v>22.937499999998813</c:v>
                </c:pt>
                <c:pt idx="3304">
                  <c:v>22.944444444443238</c:v>
                </c:pt>
                <c:pt idx="3305">
                  <c:v>22.951388888887699</c:v>
                </c:pt>
                <c:pt idx="3306">
                  <c:v>22.958333333332103</c:v>
                </c:pt>
                <c:pt idx="3307">
                  <c:v>22.965277777776567</c:v>
                </c:pt>
                <c:pt idx="3308">
                  <c:v>22.972222222220992</c:v>
                </c:pt>
                <c:pt idx="3309">
                  <c:v>22.979166666665471</c:v>
                </c:pt>
                <c:pt idx="3310">
                  <c:v>22.986111111109896</c:v>
                </c:pt>
                <c:pt idx="3311">
                  <c:v>22.993055555554356</c:v>
                </c:pt>
                <c:pt idx="3312">
                  <c:v>22.999999999998799</c:v>
                </c:pt>
                <c:pt idx="3313">
                  <c:v>23.006944444443242</c:v>
                </c:pt>
                <c:pt idx="3314">
                  <c:v>23.013888888887703</c:v>
                </c:pt>
                <c:pt idx="3315">
                  <c:v>23.02083333333211</c:v>
                </c:pt>
                <c:pt idx="3316">
                  <c:v>23.027777777776571</c:v>
                </c:pt>
                <c:pt idx="3317">
                  <c:v>23.034722222220996</c:v>
                </c:pt>
                <c:pt idx="3318">
                  <c:v>23.041666666665456</c:v>
                </c:pt>
                <c:pt idx="3319">
                  <c:v>23.048611111109889</c:v>
                </c:pt>
                <c:pt idx="3320">
                  <c:v>23.055555555554342</c:v>
                </c:pt>
                <c:pt idx="3321">
                  <c:v>23.062499999998767</c:v>
                </c:pt>
                <c:pt idx="3322">
                  <c:v>23.06944444444321</c:v>
                </c:pt>
                <c:pt idx="3323">
                  <c:v>23.076388888887671</c:v>
                </c:pt>
                <c:pt idx="3324">
                  <c:v>23.083333333332078</c:v>
                </c:pt>
                <c:pt idx="3325">
                  <c:v>23.090277777776556</c:v>
                </c:pt>
                <c:pt idx="3326">
                  <c:v>23.097222222220989</c:v>
                </c:pt>
                <c:pt idx="3327">
                  <c:v>23.10416666666546</c:v>
                </c:pt>
                <c:pt idx="3328">
                  <c:v>23.111111111109906</c:v>
                </c:pt>
                <c:pt idx="3329">
                  <c:v>23.118055555554331</c:v>
                </c:pt>
                <c:pt idx="3330">
                  <c:v>23.124999999998789</c:v>
                </c:pt>
                <c:pt idx="3331">
                  <c:v>23.131944444443231</c:v>
                </c:pt>
                <c:pt idx="3332">
                  <c:v>23.138888888887674</c:v>
                </c:pt>
                <c:pt idx="3333">
                  <c:v>23.145833333332089</c:v>
                </c:pt>
                <c:pt idx="3334">
                  <c:v>23.152777777776542</c:v>
                </c:pt>
                <c:pt idx="3335">
                  <c:v>23.159722222220982</c:v>
                </c:pt>
                <c:pt idx="3336">
                  <c:v>23.166666666665428</c:v>
                </c:pt>
                <c:pt idx="3337">
                  <c:v>23.173611111109871</c:v>
                </c:pt>
                <c:pt idx="3338">
                  <c:v>23.180555555554314</c:v>
                </c:pt>
                <c:pt idx="3339">
                  <c:v>23.187499999998757</c:v>
                </c:pt>
                <c:pt idx="3340">
                  <c:v>23.194444444443199</c:v>
                </c:pt>
                <c:pt idx="3341">
                  <c:v>23.201388888887642</c:v>
                </c:pt>
                <c:pt idx="3342">
                  <c:v>23.20833333333205</c:v>
                </c:pt>
                <c:pt idx="3343">
                  <c:v>23.215277777776528</c:v>
                </c:pt>
                <c:pt idx="3344">
                  <c:v>23.222222222220935</c:v>
                </c:pt>
                <c:pt idx="3345">
                  <c:v>23.229166666665414</c:v>
                </c:pt>
                <c:pt idx="3346">
                  <c:v>23.236111111109857</c:v>
                </c:pt>
                <c:pt idx="3347">
                  <c:v>23.243055555554299</c:v>
                </c:pt>
                <c:pt idx="3348">
                  <c:v>23.249999999998742</c:v>
                </c:pt>
                <c:pt idx="3349">
                  <c:v>23.256944444443185</c:v>
                </c:pt>
                <c:pt idx="3350">
                  <c:v>23.263888888887628</c:v>
                </c:pt>
                <c:pt idx="3351">
                  <c:v>23.270833333332053</c:v>
                </c:pt>
                <c:pt idx="3352">
                  <c:v>23.277777777776514</c:v>
                </c:pt>
                <c:pt idx="3353">
                  <c:v>23.284722222220918</c:v>
                </c:pt>
                <c:pt idx="3354">
                  <c:v>23.2916666666654</c:v>
                </c:pt>
                <c:pt idx="3355">
                  <c:v>23.298611111109821</c:v>
                </c:pt>
                <c:pt idx="3356">
                  <c:v>23.305555555554285</c:v>
                </c:pt>
                <c:pt idx="3357">
                  <c:v>23.312499999998728</c:v>
                </c:pt>
                <c:pt idx="3358">
                  <c:v>23.319444444443171</c:v>
                </c:pt>
                <c:pt idx="3359">
                  <c:v>23.326388888887614</c:v>
                </c:pt>
                <c:pt idx="3360">
                  <c:v>23.333333333332039</c:v>
                </c:pt>
                <c:pt idx="3361">
                  <c:v>23.3402777777765</c:v>
                </c:pt>
                <c:pt idx="3362">
                  <c:v>23.347222222220921</c:v>
                </c:pt>
                <c:pt idx="3363">
                  <c:v>23.354166666665385</c:v>
                </c:pt>
                <c:pt idx="3364">
                  <c:v>23.361111111109828</c:v>
                </c:pt>
                <c:pt idx="3365">
                  <c:v>23.368055555554271</c:v>
                </c:pt>
                <c:pt idx="3366">
                  <c:v>23.374999999998732</c:v>
                </c:pt>
                <c:pt idx="3367">
                  <c:v>23.381944444443157</c:v>
                </c:pt>
                <c:pt idx="3368">
                  <c:v>23.3888888888876</c:v>
                </c:pt>
                <c:pt idx="3369">
                  <c:v>23.395833333332021</c:v>
                </c:pt>
                <c:pt idx="3370">
                  <c:v>23.402777777776482</c:v>
                </c:pt>
                <c:pt idx="3371">
                  <c:v>23.409722222220893</c:v>
                </c:pt>
                <c:pt idx="3372">
                  <c:v>23.416666666665353</c:v>
                </c:pt>
                <c:pt idx="3373">
                  <c:v>23.423611111109796</c:v>
                </c:pt>
                <c:pt idx="3374">
                  <c:v>23.430555555554257</c:v>
                </c:pt>
                <c:pt idx="3375">
                  <c:v>23.4374999999987</c:v>
                </c:pt>
                <c:pt idx="3376">
                  <c:v>23.444444444443121</c:v>
                </c:pt>
                <c:pt idx="3377">
                  <c:v>23.451388888887585</c:v>
                </c:pt>
                <c:pt idx="3378">
                  <c:v>23.458333333331993</c:v>
                </c:pt>
                <c:pt idx="3379">
                  <c:v>23.465277777776453</c:v>
                </c:pt>
                <c:pt idx="3380">
                  <c:v>23.472222222220882</c:v>
                </c:pt>
                <c:pt idx="3381">
                  <c:v>23.479166666665339</c:v>
                </c:pt>
                <c:pt idx="3382">
                  <c:v>23.486111111109789</c:v>
                </c:pt>
                <c:pt idx="3383">
                  <c:v>23.493055555554243</c:v>
                </c:pt>
                <c:pt idx="3384">
                  <c:v>23.499999999998685</c:v>
                </c:pt>
                <c:pt idx="3385">
                  <c:v>23.506944444443128</c:v>
                </c:pt>
                <c:pt idx="3386">
                  <c:v>23.513888888887596</c:v>
                </c:pt>
                <c:pt idx="3387">
                  <c:v>23.520833333331996</c:v>
                </c:pt>
                <c:pt idx="3388">
                  <c:v>23.527777777776457</c:v>
                </c:pt>
                <c:pt idx="3389">
                  <c:v>23.534722222220889</c:v>
                </c:pt>
                <c:pt idx="3390">
                  <c:v>23.541666666665325</c:v>
                </c:pt>
                <c:pt idx="3391">
                  <c:v>23.548611111109786</c:v>
                </c:pt>
                <c:pt idx="3392">
                  <c:v>23.555555555554228</c:v>
                </c:pt>
                <c:pt idx="3393">
                  <c:v>23.562499999998654</c:v>
                </c:pt>
                <c:pt idx="3394">
                  <c:v>23.569444444443096</c:v>
                </c:pt>
                <c:pt idx="3395">
                  <c:v>23.576388888887557</c:v>
                </c:pt>
                <c:pt idx="3396">
                  <c:v>23.583333333331954</c:v>
                </c:pt>
                <c:pt idx="3397">
                  <c:v>23.590277777776443</c:v>
                </c:pt>
                <c:pt idx="3398">
                  <c:v>23.597222222220886</c:v>
                </c:pt>
                <c:pt idx="3399">
                  <c:v>23.604166666665328</c:v>
                </c:pt>
                <c:pt idx="3400">
                  <c:v>23.611111111109796</c:v>
                </c:pt>
                <c:pt idx="3401">
                  <c:v>23.618055555554232</c:v>
                </c:pt>
                <c:pt idx="3402">
                  <c:v>23.624999999998675</c:v>
                </c:pt>
                <c:pt idx="3403">
                  <c:v>23.631944444443118</c:v>
                </c:pt>
                <c:pt idx="3404">
                  <c:v>23.638888888887561</c:v>
                </c:pt>
                <c:pt idx="3405">
                  <c:v>23.645833333331961</c:v>
                </c:pt>
              </c:numCache>
            </c:numRef>
          </c:xVal>
          <c:yVal>
            <c:numRef>
              <c:f>'Hydromodel con Hfalda _Coos'!$F$26:$F$3431</c:f>
              <c:numCache>
                <c:formatCode>0.0000</c:formatCode>
                <c:ptCount val="3406"/>
                <c:pt idx="0">
                  <c:v>5.0000000000000024E-2</c:v>
                </c:pt>
                <c:pt idx="1">
                  <c:v>5.0815216863773938E-2</c:v>
                </c:pt>
                <c:pt idx="2">
                  <c:v>5.1627193038830871E-2</c:v>
                </c:pt>
                <c:pt idx="3">
                  <c:v>5.4463899875115657E-2</c:v>
                </c:pt>
                <c:pt idx="4">
                  <c:v>5.5261371632523495E-2</c:v>
                </c:pt>
                <c:pt idx="5">
                  <c:v>5.60556732424023E-2</c:v>
                </c:pt>
                <c:pt idx="6">
                  <c:v>5.6846817306872702E-2</c:v>
                </c:pt>
                <c:pt idx="7">
                  <c:v>5.8648795611661635E-2</c:v>
                </c:pt>
                <c:pt idx="8">
                  <c:v>6.0443610606882192E-2</c:v>
                </c:pt>
                <c:pt idx="9">
                  <c:v>6.1217311534759379E-2</c:v>
                </c:pt>
                <c:pt idx="10">
                  <c:v>6.5029874511143809E-2</c:v>
                </c:pt>
                <c:pt idx="11">
                  <c:v>6.6799323139069083E-2</c:v>
                </c:pt>
                <c:pt idx="12">
                  <c:v>6.8561737770939282E-2</c:v>
                </c:pt>
                <c:pt idx="13">
                  <c:v>7.1331125602331624E-2</c:v>
                </c:pt>
                <c:pt idx="14">
                  <c:v>7.3075525198248892E-2</c:v>
                </c:pt>
                <c:pt idx="15">
                  <c:v>7.5826969607913103E-2</c:v>
                </c:pt>
                <c:pt idx="16">
                  <c:v>7.8567476345345541E-2</c:v>
                </c:pt>
                <c:pt idx="17">
                  <c:v>8.1297088890499178E-2</c:v>
                </c:pt>
                <c:pt idx="18">
                  <c:v>8.3001871316780843E-2</c:v>
                </c:pt>
                <c:pt idx="19">
                  <c:v>8.9769772979670759E-2</c:v>
                </c:pt>
                <c:pt idx="20">
                  <c:v>9.6510770559081416E-2</c:v>
                </c:pt>
                <c:pt idx="21">
                  <c:v>9.7141095603184513E-2</c:v>
                </c:pt>
                <c:pt idx="22">
                  <c:v>0.10081085265040395</c:v>
                </c:pt>
                <c:pt idx="23">
                  <c:v>0.11460581384249495</c:v>
                </c:pt>
                <c:pt idx="24">
                  <c:v>0.1151642066128587</c:v>
                </c:pt>
                <c:pt idx="25">
                  <c:v>0.11572037963381469</c:v>
                </c:pt>
                <c:pt idx="26">
                  <c:v>0.11526036249571318</c:v>
                </c:pt>
                <c:pt idx="27">
                  <c:v>0.11480217403954325</c:v>
                </c:pt>
                <c:pt idx="28">
                  <c:v>0.11535978622954442</c:v>
                </c:pt>
                <c:pt idx="29">
                  <c:v>0.11591518177313809</c:v>
                </c:pt>
                <c:pt idx="30">
                  <c:v>0.11545439024833895</c:v>
                </c:pt>
                <c:pt idx="31">
                  <c:v>0.11600940971755284</c:v>
                </c:pt>
                <c:pt idx="32">
                  <c:v>0.11656222284706562</c:v>
                </c:pt>
                <c:pt idx="33">
                  <c:v>0.11812681764132602</c:v>
                </c:pt>
                <c:pt idx="34">
                  <c:v>0.11968519278420083</c:v>
                </c:pt>
                <c:pt idx="35">
                  <c:v>0.11920941453293737</c:v>
                </c:pt>
                <c:pt idx="36">
                  <c:v>0.11873552761792971</c:v>
                </c:pt>
                <c:pt idx="37">
                  <c:v>0.1182635245206481</c:v>
                </c:pt>
                <c:pt idx="38">
                  <c:v>0.11779339775245101</c:v>
                </c:pt>
                <c:pt idx="39">
                  <c:v>0.11732513985446615</c:v>
                </c:pt>
                <c:pt idx="40">
                  <c:v>0.11685874339747215</c:v>
                </c:pt>
                <c:pt idx="41">
                  <c:v>0.11639420098178081</c:v>
                </c:pt>
                <c:pt idx="42">
                  <c:v>0.11593150523711862</c:v>
                </c:pt>
                <c:pt idx="43">
                  <c:v>0.11648462805621466</c:v>
                </c:pt>
                <c:pt idx="44">
                  <c:v>0.11602157284156014</c:v>
                </c:pt>
                <c:pt idx="45">
                  <c:v>0.11556035838594304</c:v>
                </c:pt>
                <c:pt idx="46">
                  <c:v>0.11510097737189097</c:v>
                </c:pt>
                <c:pt idx="47">
                  <c:v>0.11464342251101997</c:v>
                </c:pt>
                <c:pt idx="48">
                  <c:v>0.1141876865439192</c:v>
                </c:pt>
                <c:pt idx="49">
                  <c:v>0.11373376224003619</c:v>
                </c:pt>
                <c:pt idx="50">
                  <c:v>0.11328164239756118</c:v>
                </c:pt>
                <c:pt idx="51">
                  <c:v>0.11283131984331395</c:v>
                </c:pt>
                <c:pt idx="52">
                  <c:v>0.1123827874326291</c:v>
                </c:pt>
                <c:pt idx="53">
                  <c:v>0.11193603804924283</c:v>
                </c:pt>
                <c:pt idx="54">
                  <c:v>0.11250504383888354</c:v>
                </c:pt>
                <c:pt idx="55">
                  <c:v>0.11205780845603634</c:v>
                </c:pt>
                <c:pt idx="56">
                  <c:v>0.11161235094448146</c:v>
                </c:pt>
                <c:pt idx="57">
                  <c:v>0.11116866423674052</c:v>
                </c:pt>
                <c:pt idx="58">
                  <c:v>0.11072674129343052</c:v>
                </c:pt>
                <c:pt idx="59">
                  <c:v>0.11028657510315097</c:v>
                </c:pt>
                <c:pt idx="60">
                  <c:v>0.10984815868237431</c:v>
                </c:pt>
                <c:pt idx="61">
                  <c:v>0.10941148507533392</c:v>
                </c:pt>
                <c:pt idx="62">
                  <c:v>0.1089765473539141</c:v>
                </c:pt>
                <c:pt idx="63">
                  <c:v>0.10854333861753959</c:v>
                </c:pt>
                <c:pt idx="64">
                  <c:v>0.10811185199306754</c:v>
                </c:pt>
                <c:pt idx="65">
                  <c:v>0.10768208063467696</c:v>
                </c:pt>
                <c:pt idx="66">
                  <c:v>0.10725401772376078</c:v>
                </c:pt>
                <c:pt idx="67">
                  <c:v>0.10682765646881773</c:v>
                </c:pt>
                <c:pt idx="68">
                  <c:v>0.10741696933904667</c:v>
                </c:pt>
                <c:pt idx="69">
                  <c:v>0.1069899603111189</c:v>
                </c:pt>
                <c:pt idx="70">
                  <c:v>0.10656464874971858</c:v>
                </c:pt>
                <c:pt idx="71">
                  <c:v>0.10614102790699613</c:v>
                </c:pt>
                <c:pt idx="72">
                  <c:v>0.10571909106192667</c:v>
                </c:pt>
                <c:pt idx="73">
                  <c:v>0.10631281075390571</c:v>
                </c:pt>
                <c:pt idx="74">
                  <c:v>0.10589019102952102</c:v>
                </c:pt>
                <c:pt idx="75">
                  <c:v>0.10546925132309629</c:v>
                </c:pt>
                <c:pt idx="76">
                  <c:v>0.10504998495614452</c:v>
                </c:pt>
                <c:pt idx="77">
                  <c:v>0.10463238527672719</c:v>
                </c:pt>
                <c:pt idx="78">
                  <c:v>0.10421644565934916</c:v>
                </c:pt>
                <c:pt idx="79">
                  <c:v>0.10380215950485308</c:v>
                </c:pt>
                <c:pt idx="80">
                  <c:v>0.10338952024031492</c:v>
                </c:pt>
                <c:pt idx="81">
                  <c:v>0.10297852131893974</c:v>
                </c:pt>
                <c:pt idx="82">
                  <c:v>0.10256915621995746</c:v>
                </c:pt>
                <c:pt idx="83">
                  <c:v>0.10216141844852007</c:v>
                </c:pt>
                <c:pt idx="84">
                  <c:v>0.10276928076930054</c:v>
                </c:pt>
                <c:pt idx="85">
                  <c:v>0.10236074745326897</c:v>
                </c:pt>
                <c:pt idx="86">
                  <c:v>0.10195383815823902</c:v>
                </c:pt>
                <c:pt idx="87">
                  <c:v>0.10154854642832571</c:v>
                </c:pt>
                <c:pt idx="88">
                  <c:v>0.10114486583330741</c:v>
                </c:pt>
                <c:pt idx="89">
                  <c:v>0.10175676920222702</c:v>
                </c:pt>
                <c:pt idx="90">
                  <c:v>0.10135226087016844</c:v>
                </c:pt>
                <c:pt idx="91">
                  <c:v>0.10094936055880455</c:v>
                </c:pt>
                <c:pt idx="92">
                  <c:v>0.10054806187585535</c:v>
                </c:pt>
                <c:pt idx="93">
                  <c:v>0.10014835845445158</c:v>
                </c:pt>
                <c:pt idx="94">
                  <c:v>9.9750243953034112E-2</c:v>
                </c:pt>
                <c:pt idx="95">
                  <c:v>9.9353712055252508E-2</c:v>
                </c:pt>
                <c:pt idx="96">
                  <c:v>9.8958756469866058E-2</c:v>
                </c:pt>
                <c:pt idx="97">
                  <c:v>9.8565370930643173E-2</c:v>
                </c:pt>
                <c:pt idx="98">
                  <c:v>9.8173549196261381E-2</c:v>
                </c:pt>
                <c:pt idx="99">
                  <c:v>9.7783285050209903E-2</c:v>
                </c:pt>
                <c:pt idx="100">
                  <c:v>9.7394572300690097E-2</c:v>
                </c:pt>
                <c:pt idx="101">
                  <c:v>9.7007404780516254E-2</c:v>
                </c:pt>
                <c:pt idx="102">
                  <c:v>9.6621776347020086E-2</c:v>
                </c:pt>
                <c:pt idx="103">
                  <c:v>9.6237680881950699E-2</c:v>
                </c:pt>
                <c:pt idx="104">
                  <c:v>9.5855112291380037E-2</c:v>
                </c:pt>
                <c:pt idx="105">
                  <c:v>9.5474064505603556E-2</c:v>
                </c:pt>
                <c:pt idx="106">
                  <c:v>9.5094531479046257E-2</c:v>
                </c:pt>
                <c:pt idx="107">
                  <c:v>9.4716507190165361E-2</c:v>
                </c:pt>
                <c:pt idx="108">
                  <c:v>9.4339985641355484E-2</c:v>
                </c:pt>
                <c:pt idx="109">
                  <c:v>9.3964960858853294E-2</c:v>
                </c:pt>
                <c:pt idx="110">
                  <c:v>9.3591426892641827E-2</c:v>
                </c:pt>
                <c:pt idx="111">
                  <c:v>9.321937781635771E-2</c:v>
                </c:pt>
                <c:pt idx="112">
                  <c:v>9.3862786960899267E-2</c:v>
                </c:pt>
                <c:pt idx="113">
                  <c:v>9.3489659161209868E-2</c:v>
                </c:pt>
                <c:pt idx="114">
                  <c:v>9.3118014636835486E-2</c:v>
                </c:pt>
                <c:pt idx="115">
                  <c:v>9.2747847491390048E-2</c:v>
                </c:pt>
                <c:pt idx="116">
                  <c:v>9.2379151851926272E-2</c:v>
                </c:pt>
                <c:pt idx="117">
                  <c:v>9.2011921868844423E-2</c:v>
                </c:pt>
                <c:pt idx="118">
                  <c:v>9.1646151715797444E-2</c:v>
                </c:pt>
                <c:pt idx="119">
                  <c:v>9.1281835589599764E-2</c:v>
                </c:pt>
                <c:pt idx="120">
                  <c:v>9.091896771013501E-2</c:v>
                </c:pt>
                <c:pt idx="121">
                  <c:v>9.0557542320264389E-2</c:v>
                </c:pt>
                <c:pt idx="122">
                  <c:v>9.0197553685734178E-2</c:v>
                </c:pt>
                <c:pt idx="123">
                  <c:v>8.9838996095087262E-2</c:v>
                </c:pt>
                <c:pt idx="124">
                  <c:v>8.9481863859569508E-2</c:v>
                </c:pt>
                <c:pt idx="125">
                  <c:v>8.9126151313042204E-2</c:v>
                </c:pt>
                <c:pt idx="126">
                  <c:v>8.877185281189004E-2</c:v>
                </c:pt>
                <c:pt idx="127">
                  <c:v>8.8418962734932813E-2</c:v>
                </c:pt>
                <c:pt idx="128">
                  <c:v>8.80674754833361E-2</c:v>
                </c:pt>
                <c:pt idx="129">
                  <c:v>8.7717385480521715E-2</c:v>
                </c:pt>
                <c:pt idx="130">
                  <c:v>8.7368687172080448E-2</c:v>
                </c:pt>
                <c:pt idx="131">
                  <c:v>8.7021375025682857E-2</c:v>
                </c:pt>
                <c:pt idx="132">
                  <c:v>8.6675443530991575E-2</c:v>
                </c:pt>
                <c:pt idx="133">
                  <c:v>8.6330887199574505E-2</c:v>
                </c:pt>
                <c:pt idx="134">
                  <c:v>8.5987700564817693E-2</c:v>
                </c:pt>
                <c:pt idx="135">
                  <c:v>8.5645878181838123E-2</c:v>
                </c:pt>
                <c:pt idx="136">
                  <c:v>8.5305414627396894E-2</c:v>
                </c:pt>
                <c:pt idx="137">
                  <c:v>8.4966304499815057E-2</c:v>
                </c:pt>
                <c:pt idx="138">
                  <c:v>8.4628542418885649E-2</c:v>
                </c:pt>
                <c:pt idx="139">
                  <c:v>8.42921230257897E-2</c:v>
                </c:pt>
                <c:pt idx="140">
                  <c:v>8.3957040983011155E-2</c:v>
                </c:pt>
                <c:pt idx="141">
                  <c:v>8.362329097425128E-2</c:v>
                </c:pt>
                <c:pt idx="142">
                  <c:v>8.3290867704345545E-2</c:v>
                </c:pt>
                <c:pt idx="143">
                  <c:v>8.2959765899178695E-2</c:v>
                </c:pt>
                <c:pt idx="144">
                  <c:v>8.2629980305601564E-2</c:v>
                </c:pt>
                <c:pt idx="145">
                  <c:v>8.2301505691347379E-2</c:v>
                </c:pt>
                <c:pt idx="146">
                  <c:v>8.1974336844949064E-2</c:v>
                </c:pt>
                <c:pt idx="147">
                  <c:v>8.1648468575656427E-2</c:v>
                </c:pt>
                <c:pt idx="148">
                  <c:v>8.1323895713353245E-2</c:v>
                </c:pt>
                <c:pt idx="149">
                  <c:v>8.1000613108476727E-2</c:v>
                </c:pt>
                <c:pt idx="150">
                  <c:v>8.0678615631934181E-2</c:v>
                </c:pt>
                <c:pt idx="151">
                  <c:v>8.0357898175022896E-2</c:v>
                </c:pt>
                <c:pt idx="152">
                  <c:v>8.0038455649347501E-2</c:v>
                </c:pt>
                <c:pt idx="153">
                  <c:v>7.9720282986741553E-2</c:v>
                </c:pt>
                <c:pt idx="154">
                  <c:v>7.9403375139184731E-2</c:v>
                </c:pt>
                <c:pt idx="155">
                  <c:v>7.9087727078724676E-2</c:v>
                </c:pt>
                <c:pt idx="156">
                  <c:v>7.8773333797395664E-2</c:v>
                </c:pt>
                <c:pt idx="157">
                  <c:v>7.8460190307140507E-2</c:v>
                </c:pt>
                <c:pt idx="158">
                  <c:v>7.8148291639730333E-2</c:v>
                </c:pt>
                <c:pt idx="159">
                  <c:v>7.7837632846686461E-2</c:v>
                </c:pt>
                <c:pt idx="160">
                  <c:v>7.7528208999201334E-2</c:v>
                </c:pt>
                <c:pt idx="161">
                  <c:v>7.7220015188061E-2</c:v>
                </c:pt>
                <c:pt idx="162">
                  <c:v>7.691304652356673E-2</c:v>
                </c:pt>
                <c:pt idx="163">
                  <c:v>7.6607298135457413E-2</c:v>
                </c:pt>
                <c:pt idx="164">
                  <c:v>7.6302765172832576E-2</c:v>
                </c:pt>
                <c:pt idx="165">
                  <c:v>7.5999442804075182E-2</c:v>
                </c:pt>
                <c:pt idx="166">
                  <c:v>7.5697326216775107E-2</c:v>
                </c:pt>
                <c:pt idx="167">
                  <c:v>7.5396410617652843E-2</c:v>
                </c:pt>
                <c:pt idx="168">
                  <c:v>7.5096691232483165E-2</c:v>
                </c:pt>
                <c:pt idx="169">
                  <c:v>7.4798163306019502E-2</c:v>
                </c:pt>
                <c:pt idx="170">
                  <c:v>7.4500822101919023E-2</c:v>
                </c:pt>
                <c:pt idx="171">
                  <c:v>7.4204662902666724E-2</c:v>
                </c:pt>
                <c:pt idx="172">
                  <c:v>7.3909681009500752E-2</c:v>
                </c:pt>
                <c:pt idx="173">
                  <c:v>7.3615871742338135E-2</c:v>
                </c:pt>
                <c:pt idx="174">
                  <c:v>7.3323230439700612E-2</c:v>
                </c:pt>
                <c:pt idx="175">
                  <c:v>7.3031752458639992E-2</c:v>
                </c:pt>
                <c:pt idx="176">
                  <c:v>7.2741433174665401E-2</c:v>
                </c:pt>
                <c:pt idx="177">
                  <c:v>7.2452267981669191E-2</c:v>
                </c:pt>
                <c:pt idx="178">
                  <c:v>7.216425229185415E-2</c:v>
                </c:pt>
                <c:pt idx="179">
                  <c:v>7.1877381535660839E-2</c:v>
                </c:pt>
                <c:pt idx="180">
                  <c:v>7.1591651161694803E-2</c:v>
                </c:pt>
                <c:pt idx="181">
                  <c:v>7.1307056636654556E-2</c:v>
                </c:pt>
                <c:pt idx="182">
                  <c:v>7.1023593445259631E-2</c:v>
                </c:pt>
                <c:pt idx="183">
                  <c:v>7.0741257090178894E-2</c:v>
                </c:pt>
                <c:pt idx="184">
                  <c:v>7.0460043091959232E-2</c:v>
                </c:pt>
                <c:pt idx="185">
                  <c:v>7.017994698895437E-2</c:v>
                </c:pt>
                <c:pt idx="186">
                  <c:v>6.9900964337254484E-2</c:v>
                </c:pt>
                <c:pt idx="187">
                  <c:v>6.9623090710614871E-2</c:v>
                </c:pt>
                <c:pt idx="188">
                  <c:v>6.9346321700386807E-2</c:v>
                </c:pt>
                <c:pt idx="189">
                  <c:v>6.9070652915446576E-2</c:v>
                </c:pt>
                <c:pt idx="190">
                  <c:v>6.8796079982126584E-2</c:v>
                </c:pt>
                <c:pt idx="191">
                  <c:v>6.8522598544145413E-2</c:v>
                </c:pt>
                <c:pt idx="192">
                  <c:v>6.825020426253911E-2</c:v>
                </c:pt>
                <c:pt idx="193">
                  <c:v>6.7978892815592232E-2</c:v>
                </c:pt>
                <c:pt idx="194">
                  <c:v>6.7708659898769022E-2</c:v>
                </c:pt>
                <c:pt idx="195">
                  <c:v>6.7439501224645482E-2</c:v>
                </c:pt>
                <c:pt idx="196">
                  <c:v>6.7171412522840923E-2</c:v>
                </c:pt>
                <c:pt idx="197">
                  <c:v>6.690438953995087E-2</c:v>
                </c:pt>
                <c:pt idx="198">
                  <c:v>6.663842803947892E-2</c:v>
                </c:pt>
                <c:pt idx="199">
                  <c:v>6.6373523801769863E-2</c:v>
                </c:pt>
                <c:pt idx="200">
                  <c:v>6.6109672623942572E-2</c:v>
                </c:pt>
                <c:pt idx="201">
                  <c:v>6.5846870319823655E-2</c:v>
                </c:pt>
                <c:pt idx="202">
                  <c:v>6.5585112719880378E-2</c:v>
                </c:pt>
                <c:pt idx="203">
                  <c:v>6.5324395671155416E-2</c:v>
                </c:pt>
                <c:pt idx="204">
                  <c:v>6.5064715037200183E-2</c:v>
                </c:pt>
                <c:pt idx="205">
                  <c:v>6.4806066698009507E-2</c:v>
                </c:pt>
                <c:pt idx="206">
                  <c:v>6.4548446549956354E-2</c:v>
                </c:pt>
                <c:pt idx="207">
                  <c:v>6.4291850505726569E-2</c:v>
                </c:pt>
                <c:pt idx="208">
                  <c:v>6.40362744942541E-2</c:v>
                </c:pt>
                <c:pt idx="209">
                  <c:v>6.3781714460656364E-2</c:v>
                </c:pt>
                <c:pt idx="210">
                  <c:v>6.3528166366169855E-2</c:v>
                </c:pt>
                <c:pt idx="211">
                  <c:v>6.3275626188086562E-2</c:v>
                </c:pt>
                <c:pt idx="212">
                  <c:v>6.3024089919689164E-2</c:v>
                </c:pt>
                <c:pt idx="213">
                  <c:v>6.2773553570188351E-2</c:v>
                </c:pt>
                <c:pt idx="214">
                  <c:v>6.2524013164659095E-2</c:v>
                </c:pt>
                <c:pt idx="215">
                  <c:v>6.2275464743977826E-2</c:v>
                </c:pt>
                <c:pt idx="216">
                  <c:v>6.202790436475928E-2</c:v>
                </c:pt>
                <c:pt idx="217">
                  <c:v>6.1781328099294167E-2</c:v>
                </c:pt>
                <c:pt idx="218">
                  <c:v>6.1535732035486963E-2</c:v>
                </c:pt>
                <c:pt idx="219">
                  <c:v>6.1291112276793409E-2</c:v>
                </c:pt>
                <c:pt idx="220">
                  <c:v>6.1047464942159374E-2</c:v>
                </c:pt>
                <c:pt idx="221">
                  <c:v>6.0804786165958413E-2</c:v>
                </c:pt>
                <c:pt idx="222">
                  <c:v>6.0563072097931339E-2</c:v>
                </c:pt>
                <c:pt idx="223">
                  <c:v>6.0322318903124304E-2</c:v>
                </c:pt>
                <c:pt idx="224">
                  <c:v>6.0082522761828572E-2</c:v>
                </c:pt>
                <c:pt idx="225">
                  <c:v>5.9843679869519821E-2</c:v>
                </c:pt>
                <c:pt idx="226">
                  <c:v>5.9605786436797294E-2</c:v>
                </c:pt>
                <c:pt idx="227">
                  <c:v>5.9368838689324382E-2</c:v>
                </c:pt>
                <c:pt idx="228">
                  <c:v>6.0146812101470867E-2</c:v>
                </c:pt>
                <c:pt idx="229">
                  <c:v>5.9907713643132E-2</c:v>
                </c:pt>
                <c:pt idx="230">
                  <c:v>5.9669565660317475E-2</c:v>
                </c:pt>
                <c:pt idx="231">
                  <c:v>5.9432364374652234E-2</c:v>
                </c:pt>
                <c:pt idx="232">
                  <c:v>5.9196106022780741E-2</c:v>
                </c:pt>
                <c:pt idx="233">
                  <c:v>5.8960786856307915E-2</c:v>
                </c:pt>
                <c:pt idx="234">
                  <c:v>5.8726403141739429E-2</c:v>
                </c:pt>
                <c:pt idx="235">
                  <c:v>5.8492951160422524E-2</c:v>
                </c:pt>
                <c:pt idx="236">
                  <c:v>5.8260427208487023E-2</c:v>
                </c:pt>
                <c:pt idx="237">
                  <c:v>5.802882759678659E-2</c:v>
                </c:pt>
                <c:pt idx="238">
                  <c:v>5.7798148650840112E-2</c:v>
                </c:pt>
                <c:pt idx="239">
                  <c:v>5.7568386710773391E-2</c:v>
                </c:pt>
                <c:pt idx="240">
                  <c:v>5.7339538131261261E-2</c:v>
                </c:pt>
                <c:pt idx="241">
                  <c:v>5.7111599281469395E-2</c:v>
                </c:pt>
                <c:pt idx="242">
                  <c:v>5.6884566544997274E-2</c:v>
                </c:pt>
                <c:pt idx="243">
                  <c:v>5.6658436319820184E-2</c:v>
                </c:pt>
                <c:pt idx="244">
                  <c:v>5.6433205018232492E-2</c:v>
                </c:pt>
                <c:pt idx="245">
                  <c:v>5.6208869066790429E-2</c:v>
                </c:pt>
                <c:pt idx="246">
                  <c:v>5.5985424906255916E-2</c:v>
                </c:pt>
                <c:pt idx="247">
                  <c:v>5.5762868991539184E-2</c:v>
                </c:pt>
                <c:pt idx="248">
                  <c:v>5.5541197791643425E-2</c:v>
                </c:pt>
                <c:pt idx="249">
                  <c:v>5.5320407789608499E-2</c:v>
                </c:pt>
                <c:pt idx="250">
                  <c:v>5.510049548245468E-2</c:v>
                </c:pt>
                <c:pt idx="251">
                  <c:v>5.4881457381127902E-2</c:v>
                </c:pt>
                <c:pt idx="252">
                  <c:v>5.4663290010443587E-2</c:v>
                </c:pt>
                <c:pt idx="253">
                  <c:v>5.4445989909031982E-2</c:v>
                </c:pt>
                <c:pt idx="254">
                  <c:v>5.4229553629283167E-2</c:v>
                </c:pt>
                <c:pt idx="255">
                  <c:v>5.4013977737292537E-2</c:v>
                </c:pt>
                <c:pt idx="256">
                  <c:v>5.3799258812805666E-2</c:v>
                </c:pt>
                <c:pt idx="257">
                  <c:v>5.3585393449164707E-2</c:v>
                </c:pt>
                <c:pt idx="258">
                  <c:v>5.3372378253254311E-2</c:v>
                </c:pt>
                <c:pt idx="259">
                  <c:v>5.3160209845447372E-2</c:v>
                </c:pt>
                <c:pt idx="260">
                  <c:v>5.2948884859551508E-2</c:v>
                </c:pt>
                <c:pt idx="261">
                  <c:v>5.2738399942756149E-2</c:v>
                </c:pt>
                <c:pt idx="262">
                  <c:v>5.2528751755578633E-2</c:v>
                </c:pt>
                <c:pt idx="263">
                  <c:v>5.2319936971811927E-2</c:v>
                </c:pt>
                <c:pt idx="264">
                  <c:v>5.2111952278471006E-2</c:v>
                </c:pt>
                <c:pt idx="265">
                  <c:v>5.1904794375741407E-2</c:v>
                </c:pt>
                <c:pt idx="266">
                  <c:v>5.1698459976925633E-2</c:v>
                </c:pt>
                <c:pt idx="267">
                  <c:v>5.1492945808392004E-2</c:v>
                </c:pt>
                <c:pt idx="268">
                  <c:v>5.1288248609522129E-2</c:v>
                </c:pt>
                <c:pt idx="269">
                  <c:v>5.1084365132659675E-2</c:v>
                </c:pt>
                <c:pt idx="270">
                  <c:v>5.0881292143058289E-2</c:v>
                </c:pt>
                <c:pt idx="271">
                  <c:v>5.0679026418830396E-2</c:v>
                </c:pt>
                <c:pt idx="272">
                  <c:v>5.0477564750896681E-2</c:v>
                </c:pt>
                <c:pt idx="273">
                  <c:v>5.0276903942934256E-2</c:v>
                </c:pt>
                <c:pt idx="274">
                  <c:v>5.007704081132671E-2</c:v>
                </c:pt>
                <c:pt idx="275">
                  <c:v>4.9877972185113084E-2</c:v>
                </c:pt>
                <c:pt idx="276">
                  <c:v>4.9679694905938064E-2</c:v>
                </c:pt>
                <c:pt idx="277">
                  <c:v>4.9482205828001252E-2</c:v>
                </c:pt>
                <c:pt idx="278">
                  <c:v>4.9285501818007685E-2</c:v>
                </c:pt>
                <c:pt idx="279">
                  <c:v>4.9089579755118122E-2</c:v>
                </c:pt>
                <c:pt idx="280">
                  <c:v>4.889443653089947E-2</c:v>
                </c:pt>
                <c:pt idx="281">
                  <c:v>4.8700069049275173E-2</c:v>
                </c:pt>
                <c:pt idx="282">
                  <c:v>4.8506474226476685E-2</c:v>
                </c:pt>
                <c:pt idx="283">
                  <c:v>4.8313648990993809E-2</c:v>
                </c:pt>
                <c:pt idx="284">
                  <c:v>4.8121590283526632E-2</c:v>
                </c:pt>
                <c:pt idx="285">
                  <c:v>4.7930295056936828E-2</c:v>
                </c:pt>
                <c:pt idx="286">
                  <c:v>4.7739760276198723E-2</c:v>
                </c:pt>
                <c:pt idx="287">
                  <c:v>4.7549982918352086E-2</c:v>
                </c:pt>
                <c:pt idx="288">
                  <c:v>4.7360959972453716E-2</c:v>
                </c:pt>
                <c:pt idx="289">
                  <c:v>4.7172688439529133E-2</c:v>
                </c:pt>
                <c:pt idx="290">
                  <c:v>4.6985165332526085E-2</c:v>
                </c:pt>
                <c:pt idx="291">
                  <c:v>4.6798387676266338E-2</c:v>
                </c:pt>
                <c:pt idx="292">
                  <c:v>4.6612352507398737E-2</c:v>
                </c:pt>
                <c:pt idx="293">
                  <c:v>4.6427056874352217E-2</c:v>
                </c:pt>
                <c:pt idx="294">
                  <c:v>4.6242497837289009E-2</c:v>
                </c:pt>
                <c:pt idx="295">
                  <c:v>4.605867246805765E-2</c:v>
                </c:pt>
                <c:pt idx="296">
                  <c:v>4.5875577850147245E-2</c:v>
                </c:pt>
                <c:pt idx="297">
                  <c:v>4.5693211078640335E-2</c:v>
                </c:pt>
                <c:pt idx="298">
                  <c:v>4.5511569260167292E-2</c:v>
                </c:pt>
                <c:pt idx="299">
                  <c:v>4.5330649512860803E-2</c:v>
                </c:pt>
                <c:pt idx="300">
                  <c:v>4.5150448966309049E-2</c:v>
                </c:pt>
                <c:pt idx="301">
                  <c:v>4.4970964761511231E-2</c:v>
                </c:pt>
                <c:pt idx="302">
                  <c:v>4.4792194050831784E-2</c:v>
                </c:pt>
                <c:pt idx="303">
                  <c:v>4.4614133997954573E-2</c:v>
                </c:pt>
                <c:pt idx="304">
                  <c:v>4.4436781777839551E-2</c:v>
                </c:pt>
                <c:pt idx="305">
                  <c:v>4.4260134576676109E-2</c:v>
                </c:pt>
                <c:pt idx="306">
                  <c:v>4.4084189591839566E-2</c:v>
                </c:pt>
                <c:pt idx="307">
                  <c:v>4.3908944031846392E-2</c:v>
                </c:pt>
                <c:pt idx="308">
                  <c:v>4.3734395116309527E-2</c:v>
                </c:pt>
                <c:pt idx="309">
                  <c:v>4.3560540075895146E-2</c:v>
                </c:pt>
                <c:pt idx="310">
                  <c:v>4.3387376152277925E-2</c:v>
                </c:pt>
                <c:pt idx="311">
                  <c:v>4.3214900598097565E-2</c:v>
                </c:pt>
                <c:pt idx="312">
                  <c:v>4.3043110676915297E-2</c:v>
                </c:pt>
                <c:pt idx="313">
                  <c:v>4.2872003663170309E-2</c:v>
                </c:pt>
                <c:pt idx="314">
                  <c:v>4.2701576842136692E-2</c:v>
                </c:pt>
                <c:pt idx="315">
                  <c:v>4.2531827509879806E-2</c:v>
                </c:pt>
                <c:pt idx="316">
                  <c:v>4.2362752973214533E-2</c:v>
                </c:pt>
                <c:pt idx="317">
                  <c:v>4.2194350549661294E-2</c:v>
                </c:pt>
                <c:pt idx="318">
                  <c:v>4.2026617567404154E-2</c:v>
                </c:pt>
                <c:pt idx="319">
                  <c:v>4.1859551365248396E-2</c:v>
                </c:pt>
                <c:pt idx="320">
                  <c:v>4.1693149292578113E-2</c:v>
                </c:pt>
                <c:pt idx="321">
                  <c:v>4.1527408709314394E-2</c:v>
                </c:pt>
                <c:pt idx="322">
                  <c:v>4.1362326985873214E-2</c:v>
                </c:pt>
                <c:pt idx="323">
                  <c:v>4.1197901503123593E-2</c:v>
                </c:pt>
                <c:pt idx="324">
                  <c:v>4.1034129652346513E-2</c:v>
                </c:pt>
                <c:pt idx="325">
                  <c:v>4.0871008835193214E-2</c:v>
                </c:pt>
                <c:pt idx="326">
                  <c:v>4.0708536463643974E-2</c:v>
                </c:pt>
                <c:pt idx="327">
                  <c:v>4.0546709959967064E-2</c:v>
                </c:pt>
                <c:pt idx="328">
                  <c:v>4.0385526756677906E-2</c:v>
                </c:pt>
                <c:pt idx="329">
                  <c:v>4.0224984296498338E-2</c:v>
                </c:pt>
                <c:pt idx="330">
                  <c:v>4.0065080032315993E-2</c:v>
                </c:pt>
                <c:pt idx="331">
                  <c:v>3.990581142714382E-2</c:v>
                </c:pt>
                <c:pt idx="332">
                  <c:v>3.9747175954080005E-2</c:v>
                </c:pt>
                <c:pt idx="333">
                  <c:v>3.9589171096267819E-2</c:v>
                </c:pt>
                <c:pt idx="334">
                  <c:v>3.9431794346855641E-2</c:v>
                </c:pt>
                <c:pt idx="335">
                  <c:v>3.9275043208957167E-2</c:v>
                </c:pt>
                <c:pt idx="336">
                  <c:v>3.9118915195611802E-2</c:v>
                </c:pt>
                <c:pt idx="337">
                  <c:v>3.8963407829745382E-2</c:v>
                </c:pt>
                <c:pt idx="338">
                  <c:v>3.8808518644130541E-2</c:v>
                </c:pt>
                <c:pt idx="339">
                  <c:v>3.8654245181347899E-2</c:v>
                </c:pt>
                <c:pt idx="340">
                  <c:v>3.8500584993746811E-2</c:v>
                </c:pt>
                <c:pt idx="341">
                  <c:v>3.8347535643406837E-2</c:v>
                </c:pt>
                <c:pt idx="342">
                  <c:v>3.8195094702098607E-2</c:v>
                </c:pt>
                <c:pt idx="343">
                  <c:v>3.8043259751245791E-2</c:v>
                </c:pt>
                <c:pt idx="344">
                  <c:v>3.7892028381886302E-2</c:v>
                </c:pt>
                <c:pt idx="345">
                  <c:v>3.7741398194634491E-2</c:v>
                </c:pt>
                <c:pt idx="346">
                  <c:v>3.7591366799642652E-2</c:v>
                </c:pt>
                <c:pt idx="347">
                  <c:v>3.7441931816563544E-2</c:v>
                </c:pt>
                <c:pt idx="348">
                  <c:v>3.7293090874512089E-2</c:v>
                </c:pt>
                <c:pt idx="349">
                  <c:v>3.7144841612028363E-2</c:v>
                </c:pt>
                <c:pt idx="350">
                  <c:v>3.6997181677039651E-2</c:v>
                </c:pt>
                <c:pt idx="351">
                  <c:v>3.6850108726823413E-2</c:v>
                </c:pt>
                <c:pt idx="352">
                  <c:v>3.6703620427969888E-2</c:v>
                </c:pt>
                <c:pt idx="353">
                  <c:v>3.6557714456345286E-2</c:v>
                </c:pt>
                <c:pt idx="354">
                  <c:v>3.6412388497054846E-2</c:v>
                </c:pt>
                <c:pt idx="355">
                  <c:v>3.6267640244405992E-2</c:v>
                </c:pt>
                <c:pt idx="356">
                  <c:v>3.612346740187198E-2</c:v>
                </c:pt>
                <c:pt idx="357">
                  <c:v>3.5979867682055203E-2</c:v>
                </c:pt>
                <c:pt idx="358">
                  <c:v>3.5836838806651006E-2</c:v>
                </c:pt>
                <c:pt idx="359">
                  <c:v>3.5694378506411703E-2</c:v>
                </c:pt>
                <c:pt idx="360">
                  <c:v>3.5552484521110289E-2</c:v>
                </c:pt>
                <c:pt idx="361">
                  <c:v>3.541115459950489E-2</c:v>
                </c:pt>
                <c:pt idx="362">
                  <c:v>3.5270386499302642E-2</c:v>
                </c:pt>
                <c:pt idx="363">
                  <c:v>3.5130177987124603E-2</c:v>
                </c:pt>
                <c:pt idx="364">
                  <c:v>3.4990526838469732E-2</c:v>
                </c:pt>
                <c:pt idx="365">
                  <c:v>3.4851430837680344E-2</c:v>
                </c:pt>
                <c:pt idx="366">
                  <c:v>3.4712887777906216E-2</c:v>
                </c:pt>
                <c:pt idx="367">
                  <c:v>3.4574895461070093E-2</c:v>
                </c:pt>
                <c:pt idx="368">
                  <c:v>3.4437451697832425E-2</c:v>
                </c:pt>
                <c:pt idx="369">
                  <c:v>3.4300554307557032E-2</c:v>
                </c:pt>
                <c:pt idx="370">
                  <c:v>3.4164201118276255E-2</c:v>
                </c:pt>
                <c:pt idx="371">
                  <c:v>3.4028389966656435E-2</c:v>
                </c:pt>
                <c:pt idx="372">
                  <c:v>3.3893118697963825E-2</c:v>
                </c:pt>
                <c:pt idx="373">
                  <c:v>3.3758385166030087E-2</c:v>
                </c:pt>
                <c:pt idx="374">
                  <c:v>3.3624187233218722E-2</c:v>
                </c:pt>
                <c:pt idx="375">
                  <c:v>3.349052277039067E-2</c:v>
                </c:pt>
                <c:pt idx="376">
                  <c:v>3.3357389656870746E-2</c:v>
                </c:pt>
                <c:pt idx="377">
                  <c:v>3.3224785780414011E-2</c:v>
                </c:pt>
                <c:pt idx="378">
                  <c:v>3.3092709037172194E-2</c:v>
                </c:pt>
                <c:pt idx="379">
                  <c:v>3.2961157331660391E-2</c:v>
                </c:pt>
                <c:pt idx="380">
                  <c:v>3.2830128576723724E-2</c:v>
                </c:pt>
                <c:pt idx="381">
                  <c:v>3.2699620693504183E-2</c:v>
                </c:pt>
                <c:pt idx="382">
                  <c:v>3.2569631611407891E-2</c:v>
                </c:pt>
                <c:pt idx="383">
                  <c:v>3.2440159268072095E-2</c:v>
                </c:pt>
                <c:pt idx="384">
                  <c:v>3.2311201609332332E-2</c:v>
                </c:pt>
                <c:pt idx="385">
                  <c:v>3.2182756589190002E-2</c:v>
                </c:pt>
                <c:pt idx="386">
                  <c:v>3.2054822169779867E-2</c:v>
                </c:pt>
                <c:pt idx="387">
                  <c:v>3.1927396321337627E-2</c:v>
                </c:pt>
                <c:pt idx="388">
                  <c:v>3.1800477022167983E-2</c:v>
                </c:pt>
                <c:pt idx="389">
                  <c:v>3.1674062258612155E-2</c:v>
                </c:pt>
                <c:pt idx="390">
                  <c:v>3.1548150025016271E-2</c:v>
                </c:pt>
                <c:pt idx="391">
                  <c:v>3.1422738323699455E-2</c:v>
                </c:pt>
                <c:pt idx="392">
                  <c:v>3.1297825164922084E-2</c:v>
                </c:pt>
                <c:pt idx="393">
                  <c:v>3.1173408566854188E-2</c:v>
                </c:pt>
                <c:pt idx="394">
                  <c:v>3.1049486555544032E-2</c:v>
                </c:pt>
                <c:pt idx="395">
                  <c:v>3.0926057164886993E-2</c:v>
                </c:pt>
                <c:pt idx="396">
                  <c:v>3.0803118436594144E-2</c:v>
                </c:pt>
                <c:pt idx="397">
                  <c:v>3.0680668420161053E-2</c:v>
                </c:pt>
                <c:pt idx="398">
                  <c:v>3.0558705172837208E-2</c:v>
                </c:pt>
                <c:pt idx="399">
                  <c:v>3.04372267595951E-2</c:v>
                </c:pt>
                <c:pt idx="400">
                  <c:v>3.0316231253099148E-2</c:v>
                </c:pt>
                <c:pt idx="401">
                  <c:v>3.0195716733675659E-2</c:v>
                </c:pt>
                <c:pt idx="402">
                  <c:v>3.0075681289282001E-2</c:v>
                </c:pt>
                <c:pt idx="403">
                  <c:v>2.9956123015476406E-2</c:v>
                </c:pt>
                <c:pt idx="404">
                  <c:v>2.9837040015387759E-2</c:v>
                </c:pt>
                <c:pt idx="405">
                  <c:v>2.9718430399685351E-2</c:v>
                </c:pt>
                <c:pt idx="406">
                  <c:v>2.9600292286549326E-2</c:v>
                </c:pt>
                <c:pt idx="407">
                  <c:v>2.9482623801640118E-2</c:v>
                </c:pt>
                <c:pt idx="408">
                  <c:v>2.936542307806948E-2</c:v>
                </c:pt>
                <c:pt idx="409">
                  <c:v>2.9248688256370319E-2</c:v>
                </c:pt>
                <c:pt idx="410">
                  <c:v>2.9132417484467488E-2</c:v>
                </c:pt>
                <c:pt idx="411">
                  <c:v>2.9016608917648106E-2</c:v>
                </c:pt>
                <c:pt idx="412">
                  <c:v>2.8901260718532756E-2</c:v>
                </c:pt>
                <c:pt idx="413">
                  <c:v>2.8786371057045849E-2</c:v>
                </c:pt>
                <c:pt idx="414">
                  <c:v>2.867193811038694E-2</c:v>
                </c:pt>
                <c:pt idx="415">
                  <c:v>2.8557960063001486E-2</c:v>
                </c:pt>
                <c:pt idx="416">
                  <c:v>2.8444435106552431E-2</c:v>
                </c:pt>
                <c:pt idx="417">
                  <c:v>2.8331361439891185E-2</c:v>
                </c:pt>
                <c:pt idx="418">
                  <c:v>2.8218737269029175E-2</c:v>
                </c:pt>
                <c:pt idx="419">
                  <c:v>2.8106560807109351E-2</c:v>
                </c:pt>
                <c:pt idx="420">
                  <c:v>2.7994830274378001E-2</c:v>
                </c:pt>
                <c:pt idx="421">
                  <c:v>2.7883543898156251E-2</c:v>
                </c:pt>
                <c:pt idx="422">
                  <c:v>2.7772699912812011E-2</c:v>
                </c:pt>
                <c:pt idx="423">
                  <c:v>2.7662296559732201E-2</c:v>
                </c:pt>
                <c:pt idx="424">
                  <c:v>2.7552332087294549E-2</c:v>
                </c:pt>
                <c:pt idx="425">
                  <c:v>2.7442804750839812E-2</c:v>
                </c:pt>
                <c:pt idx="426">
                  <c:v>2.7333712812644469E-2</c:v>
                </c:pt>
                <c:pt idx="427">
                  <c:v>2.722505454189255E-2</c:v>
                </c:pt>
                <c:pt idx="428">
                  <c:v>2.7116828214648798E-2</c:v>
                </c:pt>
                <c:pt idx="429">
                  <c:v>2.7009032113830975E-2</c:v>
                </c:pt>
                <c:pt idx="430">
                  <c:v>2.6901664529182391E-2</c:v>
                </c:pt>
                <c:pt idx="431">
                  <c:v>2.6794723757245398E-2</c:v>
                </c:pt>
                <c:pt idx="432">
                  <c:v>2.6688208101333898E-2</c:v>
                </c:pt>
                <c:pt idx="433">
                  <c:v>2.6582115871506433E-2</c:v>
                </c:pt>
                <c:pt idx="434">
                  <c:v>2.647644538453961E-2</c:v>
                </c:pt>
                <c:pt idx="435">
                  <c:v>2.6371194963901192E-2</c:v>
                </c:pt>
                <c:pt idx="436">
                  <c:v>2.6266362939723627E-2</c:v>
                </c:pt>
                <c:pt idx="437">
                  <c:v>2.6161947648777464E-2</c:v>
                </c:pt>
                <c:pt idx="438">
                  <c:v>2.6057947434445023E-2</c:v>
                </c:pt>
                <c:pt idx="439">
                  <c:v>2.5954360646693996E-2</c:v>
                </c:pt>
                <c:pt idx="440">
                  <c:v>2.585118564205155E-2</c:v>
                </c:pt>
                <c:pt idx="441">
                  <c:v>2.5748420783577881E-2</c:v>
                </c:pt>
                <c:pt idx="442">
                  <c:v>2.5646064440840541E-2</c:v>
                </c:pt>
                <c:pt idx="443">
                  <c:v>2.5544114989888393E-2</c:v>
                </c:pt>
                <c:pt idx="444">
                  <c:v>2.544257081322597E-2</c:v>
                </c:pt>
                <c:pt idx="445">
                  <c:v>2.5341430299787578E-2</c:v>
                </c:pt>
                <c:pt idx="446">
                  <c:v>2.5240691844912181E-2</c:v>
                </c:pt>
                <c:pt idx="447">
                  <c:v>2.5140353850317453E-2</c:v>
                </c:pt>
                <c:pt idx="448">
                  <c:v>2.5040414724074759E-2</c:v>
                </c:pt>
                <c:pt idx="449">
                  <c:v>2.4940872880583612E-2</c:v>
                </c:pt>
                <c:pt idx="450">
                  <c:v>2.4841726740546858E-2</c:v>
                </c:pt>
                <c:pt idx="451">
                  <c:v>2.4742974730945382E-2</c:v>
                </c:pt>
                <c:pt idx="452">
                  <c:v>2.464461528501322E-2</c:v>
                </c:pt>
                <c:pt idx="453">
                  <c:v>2.4546646842212538E-2</c:v>
                </c:pt>
                <c:pt idx="454">
                  <c:v>2.444906784820932E-2</c:v>
                </c:pt>
                <c:pt idx="455">
                  <c:v>2.4351876754848109E-2</c:v>
                </c:pt>
                <c:pt idx="456">
                  <c:v>2.4255072020128006E-2</c:v>
                </c:pt>
                <c:pt idx="457">
                  <c:v>2.4158652108177685E-2</c:v>
                </c:pt>
                <c:pt idx="458">
                  <c:v>2.4062615489231602E-2</c:v>
                </c:pt>
                <c:pt idx="459">
                  <c:v>2.39669606396051E-2</c:v>
                </c:pt>
                <c:pt idx="460">
                  <c:v>2.3871686041670784E-2</c:v>
                </c:pt>
                <c:pt idx="461">
                  <c:v>2.3776790183834006E-2</c:v>
                </c:pt>
                <c:pt idx="462">
                  <c:v>2.3682271560509269E-2</c:v>
                </c:pt>
                <c:pt idx="463">
                  <c:v>2.3588128672095979E-2</c:v>
                </c:pt>
                <c:pt idx="464">
                  <c:v>2.3494360024954999E-2</c:v>
                </c:pt>
                <c:pt idx="465">
                  <c:v>2.340096413138458E-2</c:v>
                </c:pt>
                <c:pt idx="466">
                  <c:v>2.3307939509597145E-2</c:v>
                </c:pt>
                <c:pt idx="467">
                  <c:v>2.3215284683695471E-2</c:v>
                </c:pt>
                <c:pt idx="468">
                  <c:v>2.3122998183649431E-2</c:v>
                </c:pt>
                <c:pt idx="469">
                  <c:v>2.3031078545272636E-2</c:v>
                </c:pt>
                <c:pt idx="470">
                  <c:v>2.293952431019915E-2</c:v>
                </c:pt>
                <c:pt idx="471">
                  <c:v>2.2848334025860492E-2</c:v>
                </c:pt>
                <c:pt idx="472">
                  <c:v>2.2757506245462376E-2</c:v>
                </c:pt>
                <c:pt idx="473">
                  <c:v>2.2667039527962073E-2</c:v>
                </c:pt>
                <c:pt idx="474">
                  <c:v>2.2576932438045153E-2</c:v>
                </c:pt>
                <c:pt idx="475">
                  <c:v>2.248718354610299E-2</c:v>
                </c:pt>
                <c:pt idx="476">
                  <c:v>2.2397791428210058E-2</c:v>
                </c:pt>
                <c:pt idx="477">
                  <c:v>2.2308754666101209E-2</c:v>
                </c:pt>
                <c:pt idx="478">
                  <c:v>2.2220071847149352E-2</c:v>
                </c:pt>
                <c:pt idx="479">
                  <c:v>2.2131741564342812E-2</c:v>
                </c:pt>
                <c:pt idx="480">
                  <c:v>2.2043762416263279E-2</c:v>
                </c:pt>
                <c:pt idx="481">
                  <c:v>2.1956133007063176E-2</c:v>
                </c:pt>
                <c:pt idx="482">
                  <c:v>2.1868851946444043E-2</c:v>
                </c:pt>
                <c:pt idx="483">
                  <c:v>2.178191784963417E-2</c:v>
                </c:pt>
                <c:pt idx="484">
                  <c:v>2.1695329337366391E-2</c:v>
                </c:pt>
                <c:pt idx="485">
                  <c:v>2.16090850358568E-2</c:v>
                </c:pt>
                <c:pt idx="486">
                  <c:v>2.1523183576782404E-2</c:v>
                </c:pt>
                <c:pt idx="487">
                  <c:v>2.1437623597259779E-2</c:v>
                </c:pt>
                <c:pt idx="488">
                  <c:v>2.1352403739823101E-2</c:v>
                </c:pt>
                <c:pt idx="489">
                  <c:v>2.1267522652403052E-2</c:v>
                </c:pt>
                <c:pt idx="490">
                  <c:v>2.1182978988304978E-2</c:v>
                </c:pt>
                <c:pt idx="491">
                  <c:v>2.1098771406187603E-2</c:v>
                </c:pt>
                <c:pt idx="492">
                  <c:v>2.1014898570042038E-2</c:v>
                </c:pt>
                <c:pt idx="493">
                  <c:v>2.0931359149170159E-2</c:v>
                </c:pt>
                <c:pt idx="494">
                  <c:v>2.0848151818163775E-2</c:v>
                </c:pt>
                <c:pt idx="495">
                  <c:v>2.0765275256883514E-2</c:v>
                </c:pt>
                <c:pt idx="496">
                  <c:v>2.0682728150437868E-2</c:v>
                </c:pt>
                <c:pt idx="497">
                  <c:v>2.0600509189162411E-2</c:v>
                </c:pt>
                <c:pt idx="498">
                  <c:v>2.0518617068598848E-2</c:v>
                </c:pt>
                <c:pt idx="499">
                  <c:v>2.0437050489474615E-2</c:v>
                </c:pt>
                <c:pt idx="500">
                  <c:v>2.0355808157681714E-2</c:v>
                </c:pt>
                <c:pt idx="501">
                  <c:v>2.0274888784257011E-2</c:v>
                </c:pt>
                <c:pt idx="502">
                  <c:v>2.0194291085360982E-2</c:v>
                </c:pt>
                <c:pt idx="503">
                  <c:v>2.0114013782257831E-2</c:v>
                </c:pt>
                <c:pt idx="504">
                  <c:v>2.0034055601295002E-2</c:v>
                </c:pt>
                <c:pt idx="505">
                  <c:v>1.9954415273883051E-2</c:v>
                </c:pt>
                <c:pt idx="506">
                  <c:v>1.9875091536475441E-2</c:v>
                </c:pt>
                <c:pt idx="507">
                  <c:v>1.9796083130548623E-2</c:v>
                </c:pt>
                <c:pt idx="508">
                  <c:v>1.9717388802581937E-2</c:v>
                </c:pt>
                <c:pt idx="509">
                  <c:v>1.9639007304037791E-2</c:v>
                </c:pt>
                <c:pt idx="510">
                  <c:v>1.9560937391341803E-2</c:v>
                </c:pt>
                <c:pt idx="511">
                  <c:v>1.9483177825863195E-2</c:v>
                </c:pt>
                <c:pt idx="512">
                  <c:v>1.9405727373894927E-2</c:v>
                </c:pt>
                <c:pt idx="513">
                  <c:v>1.9328584806634411E-2</c:v>
                </c:pt>
                <c:pt idx="514">
                  <c:v>1.9251748900163675E-2</c:v>
                </c:pt>
                <c:pt idx="515">
                  <c:v>1.9175218435430279E-2</c:v>
                </c:pt>
                <c:pt idx="516">
                  <c:v>1.9098992198227721E-2</c:v>
                </c:pt>
                <c:pt idx="517">
                  <c:v>1.9023068979176307E-2</c:v>
                </c:pt>
                <c:pt idx="518">
                  <c:v>1.894744757370392E-2</c:v>
                </c:pt>
                <c:pt idx="519">
                  <c:v>1.8872126782026911E-2</c:v>
                </c:pt>
                <c:pt idx="520">
                  <c:v>1.8797105409131081E-2</c:v>
                </c:pt>
                <c:pt idx="521">
                  <c:v>1.8722382264752698E-2</c:v>
                </c:pt>
                <c:pt idx="522">
                  <c:v>1.8647956163359593E-2</c:v>
                </c:pt>
                <c:pt idx="523">
                  <c:v>1.8573825924132471E-2</c:v>
                </c:pt>
                <c:pt idx="524">
                  <c:v>1.8499990370945952E-2</c:v>
                </c:pt>
                <c:pt idx="525">
                  <c:v>1.8426448332350201E-2</c:v>
                </c:pt>
                <c:pt idx="526">
                  <c:v>1.8353198641552052E-2</c:v>
                </c:pt>
                <c:pt idx="527">
                  <c:v>1.8280240136396664E-2</c:v>
                </c:pt>
                <c:pt idx="528">
                  <c:v>1.8207571659349147E-2</c:v>
                </c:pt>
                <c:pt idx="529">
                  <c:v>1.8135192057475918E-2</c:v>
                </c:pt>
                <c:pt idx="530">
                  <c:v>1.8063100182426781E-2</c:v>
                </c:pt>
                <c:pt idx="531">
                  <c:v>1.7991294890416384E-2</c:v>
                </c:pt>
                <c:pt idx="532">
                  <c:v>1.7919775042206276E-2</c:v>
                </c:pt>
                <c:pt idx="533">
                  <c:v>1.7848539503086683E-2</c:v>
                </c:pt>
                <c:pt idx="534">
                  <c:v>1.7777587142858663E-2</c:v>
                </c:pt>
                <c:pt idx="535">
                  <c:v>1.7706916835816065E-2</c:v>
                </c:pt>
                <c:pt idx="536">
                  <c:v>1.7636527460727705E-2</c:v>
                </c:pt>
                <c:pt idx="537">
                  <c:v>1.7566417900819538E-2</c:v>
                </c:pt>
                <c:pt idx="538">
                  <c:v>1.7496587043757041E-2</c:v>
                </c:pt>
                <c:pt idx="539">
                  <c:v>1.7427033781627382E-2</c:v>
                </c:pt>
                <c:pt idx="540">
                  <c:v>1.7357757010922084E-2</c:v>
                </c:pt>
                <c:pt idx="541">
                  <c:v>1.7288755632519331E-2</c:v>
                </c:pt>
                <c:pt idx="542">
                  <c:v>1.7220028551666541E-2</c:v>
                </c:pt>
                <c:pt idx="543">
                  <c:v>1.7151574677963147E-2</c:v>
                </c:pt>
                <c:pt idx="544">
                  <c:v>1.7083392925343076E-2</c:v>
                </c:pt>
                <c:pt idx="545">
                  <c:v>1.7015482212057783E-2</c:v>
                </c:pt>
                <c:pt idx="546">
                  <c:v>1.6947841460658808E-2</c:v>
                </c:pt>
                <c:pt idx="547">
                  <c:v>1.6880469597980865E-2</c:v>
                </c:pt>
                <c:pt idx="548">
                  <c:v>1.6813365555124735E-2</c:v>
                </c:pt>
                <c:pt idx="549">
                  <c:v>1.6746528267440462E-2</c:v>
                </c:pt>
                <c:pt idx="550">
                  <c:v>1.6679956674510121E-2</c:v>
                </c:pt>
                <c:pt idx="551">
                  <c:v>1.6613649720131431E-2</c:v>
                </c:pt>
                <c:pt idx="552">
                  <c:v>1.6547606352300639E-2</c:v>
                </c:pt>
                <c:pt idx="553">
                  <c:v>1.6481825523196023E-2</c:v>
                </c:pt>
                <c:pt idx="554">
                  <c:v>1.6416306189161154E-2</c:v>
                </c:pt>
                <c:pt idx="555">
                  <c:v>1.6351047310688489E-2</c:v>
                </c:pt>
                <c:pt idx="556">
                  <c:v>1.6286047852402681E-2</c:v>
                </c:pt>
                <c:pt idx="557">
                  <c:v>1.6221306783044342E-2</c:v>
                </c:pt>
                <c:pt idx="558">
                  <c:v>1.6156823075453557E-2</c:v>
                </c:pt>
                <c:pt idx="559">
                  <c:v>1.6092595706553633E-2</c:v>
                </c:pt>
                <c:pt idx="560">
                  <c:v>1.6028623657334821E-2</c:v>
                </c:pt>
                <c:pt idx="561">
                  <c:v>1.5964905912838261E-2</c:v>
                </c:pt>
                <c:pt idx="562">
                  <c:v>1.5901441462139745E-2</c:v>
                </c:pt>
                <c:pt idx="563">
                  <c:v>1.5838229298333791E-2</c:v>
                </c:pt>
                <c:pt idx="564">
                  <c:v>1.5775268418517552E-2</c:v>
                </c:pt>
                <c:pt idx="565">
                  <c:v>1.5712557823775005E-2</c:v>
                </c:pt>
                <c:pt idx="566">
                  <c:v>1.5650096519161077E-2</c:v>
                </c:pt>
                <c:pt idx="567">
                  <c:v>1.5587883513685842E-2</c:v>
                </c:pt>
                <c:pt idx="568">
                  <c:v>1.5525917820298744E-2</c:v>
                </c:pt>
                <c:pt idx="569">
                  <c:v>1.5464198455873121E-2</c:v>
                </c:pt>
                <c:pt idx="570">
                  <c:v>1.5402724441190372E-2</c:v>
                </c:pt>
                <c:pt idx="571">
                  <c:v>1.5341494800924539E-2</c:v>
                </c:pt>
                <c:pt idx="572">
                  <c:v>1.5280508563626921E-2</c:v>
                </c:pt>
                <c:pt idx="573">
                  <c:v>1.5219764761710461E-2</c:v>
                </c:pt>
                <c:pt idx="574">
                  <c:v>1.5159262431434516E-2</c:v>
                </c:pt>
                <c:pt idx="575">
                  <c:v>1.509900061288966E-2</c:v>
                </c:pt>
                <c:pt idx="576">
                  <c:v>1.5038978349982194E-2</c:v>
                </c:pt>
                <c:pt idx="577">
                  <c:v>1.4979194690419183E-2</c:v>
                </c:pt>
                <c:pt idx="578">
                  <c:v>1.4919648685693338E-2</c:v>
                </c:pt>
                <c:pt idx="579">
                  <c:v>1.4860339391067909E-2</c:v>
                </c:pt>
                <c:pt idx="580">
                  <c:v>1.4801265865561601E-2</c:v>
                </c:pt>
                <c:pt idx="581">
                  <c:v>1.4742427171933905E-2</c:v>
                </c:pt>
                <c:pt idx="582">
                  <c:v>1.4683822376669989E-2</c:v>
                </c:pt>
                <c:pt idx="583">
                  <c:v>1.4625450549966005E-2</c:v>
                </c:pt>
                <c:pt idx="584">
                  <c:v>1.4567310765714245E-2</c:v>
                </c:pt>
                <c:pt idx="585">
                  <c:v>1.4509402101488602E-2</c:v>
                </c:pt>
                <c:pt idx="586">
                  <c:v>1.4451723638529781E-2</c:v>
                </c:pt>
                <c:pt idx="587">
                  <c:v>1.4394274461730786E-2</c:v>
                </c:pt>
                <c:pt idx="588">
                  <c:v>1.4337053659622413E-2</c:v>
                </c:pt>
                <c:pt idx="589">
                  <c:v>1.4280060324358764E-2</c:v>
                </c:pt>
                <c:pt idx="590">
                  <c:v>1.4223293551702852E-2</c:v>
                </c:pt>
                <c:pt idx="591">
                  <c:v>1.4166752441012283E-2</c:v>
                </c:pt>
                <c:pt idx="592">
                  <c:v>1.4110436095224879E-2</c:v>
                </c:pt>
                <c:pt idx="593">
                  <c:v>1.405434362084456E-2</c:v>
                </c:pt>
                <c:pt idx="594">
                  <c:v>1.3998474127927141E-2</c:v>
                </c:pt>
                <c:pt idx="595">
                  <c:v>1.3942826730066093E-2</c:v>
                </c:pt>
                <c:pt idx="596">
                  <c:v>1.3887400544378604E-2</c:v>
                </c:pt>
                <c:pt idx="597">
                  <c:v>1.3832194691491585E-2</c:v>
                </c:pt>
                <c:pt idx="598">
                  <c:v>1.3777208295527652E-2</c:v>
                </c:pt>
                <c:pt idx="599">
                  <c:v>1.3722440484091217E-2</c:v>
                </c:pt>
                <c:pt idx="600">
                  <c:v>1.3667890388254727E-2</c:v>
                </c:pt>
                <c:pt idx="601">
                  <c:v>1.3613557142544809E-2</c:v>
                </c:pt>
                <c:pt idx="602">
                  <c:v>1.3559439884928559E-2</c:v>
                </c:pt>
                <c:pt idx="603">
                  <c:v>1.3505537756799853E-2</c:v>
                </c:pt>
                <c:pt idx="604">
                  <c:v>1.3451849902965782E-2</c:v>
                </c:pt>
                <c:pt idx="605">
                  <c:v>1.3398375471632981E-2</c:v>
                </c:pt>
                <c:pt idx="606">
                  <c:v>1.3345113614394241E-2</c:v>
                </c:pt>
                <c:pt idx="607">
                  <c:v>1.3292063486214926E-2</c:v>
                </c:pt>
                <c:pt idx="608">
                  <c:v>1.3239224245419666E-2</c:v>
                </c:pt>
                <c:pt idx="609">
                  <c:v>1.3186595053678907E-2</c:v>
                </c:pt>
                <c:pt idx="610">
                  <c:v>1.3134175075995701E-2</c:v>
                </c:pt>
                <c:pt idx="611">
                  <c:v>1.308196348069241E-2</c:v>
                </c:pt>
                <c:pt idx="612">
                  <c:v>1.3029959439397542E-2</c:v>
                </c:pt>
                <c:pt idx="613">
                  <c:v>1.297816212703252E-2</c:v>
                </c:pt>
                <c:pt idx="614">
                  <c:v>1.2926570721798761E-2</c:v>
                </c:pt>
                <c:pt idx="615">
                  <c:v>1.2875184405164422E-2</c:v>
                </c:pt>
                <c:pt idx="616">
                  <c:v>1.2824002361851617E-2</c:v>
                </c:pt>
                <c:pt idx="617">
                  <c:v>1.2773023779823339E-2</c:v>
                </c:pt>
                <c:pt idx="618">
                  <c:v>1.2722247850270652E-2</c:v>
                </c:pt>
                <c:pt idx="619">
                  <c:v>1.2671673767599839E-2</c:v>
                </c:pt>
                <c:pt idx="620">
                  <c:v>1.2621300729419601E-2</c:v>
                </c:pt>
                <c:pt idx="621">
                  <c:v>1.2571127936528341E-2</c:v>
                </c:pt>
                <c:pt idx="622">
                  <c:v>1.2521154592901505E-2</c:v>
                </c:pt>
                <c:pt idx="623">
                  <c:v>1.2471379905678906E-2</c:v>
                </c:pt>
                <c:pt idx="624">
                  <c:v>1.2421803085152224E-2</c:v>
                </c:pt>
                <c:pt idx="625">
                  <c:v>1.2372423344752363E-2</c:v>
                </c:pt>
                <c:pt idx="626">
                  <c:v>1.2323239901037057E-2</c:v>
                </c:pt>
                <c:pt idx="627">
                  <c:v>1.2274251973678419E-2</c:v>
                </c:pt>
                <c:pt idx="628">
                  <c:v>1.2225458785450621E-2</c:v>
                </c:pt>
                <c:pt idx="629">
                  <c:v>1.2176859562217377E-2</c:v>
                </c:pt>
                <c:pt idx="630">
                  <c:v>1.2128453532919839E-2</c:v>
                </c:pt>
                <c:pt idx="631">
                  <c:v>1.2080239929564359E-2</c:v>
                </c:pt>
                <c:pt idx="632">
                  <c:v>1.2032217987210192E-2</c:v>
                </c:pt>
                <c:pt idx="633">
                  <c:v>1.1984386943957462E-2</c:v>
                </c:pt>
                <c:pt idx="634">
                  <c:v>1.193674604093496E-2</c:v>
                </c:pt>
                <c:pt idx="635">
                  <c:v>1.188929452228828E-2</c:v>
                </c:pt>
                <c:pt idx="636">
                  <c:v>1.1842031635167689E-2</c:v>
                </c:pt>
                <c:pt idx="637">
                  <c:v>1.1794956629716122E-2</c:v>
                </c:pt>
                <c:pt idx="638">
                  <c:v>1.1748068759057543E-2</c:v>
                </c:pt>
                <c:pt idx="639">
                  <c:v>1.1701367279284801E-2</c:v>
                </c:pt>
                <c:pt idx="640">
                  <c:v>1.1654851449448068E-2</c:v>
                </c:pt>
                <c:pt idx="641">
                  <c:v>1.1608520531542864E-2</c:v>
                </c:pt>
                <c:pt idx="642">
                  <c:v>1.1562373790498542E-2</c:v>
                </c:pt>
                <c:pt idx="643">
                  <c:v>1.1516410494166501E-2</c:v>
                </c:pt>
                <c:pt idx="644">
                  <c:v>1.1470629913308647E-2</c:v>
                </c:pt>
                <c:pt idx="645">
                  <c:v>1.142503132158575E-2</c:v>
                </c:pt>
                <c:pt idx="646">
                  <c:v>1.1379613995545958E-2</c:v>
                </c:pt>
                <c:pt idx="647">
                  <c:v>1.1334377214613394E-2</c:v>
                </c:pt>
                <c:pt idx="648">
                  <c:v>1.1289320261076527E-2</c:v>
                </c:pt>
                <c:pt idx="649">
                  <c:v>1.1244442420076975E-2</c:v>
                </c:pt>
                <c:pt idx="650">
                  <c:v>1.1199742979598132E-2</c:v>
                </c:pt>
                <c:pt idx="651">
                  <c:v>1.1155221230453798E-2</c:v>
                </c:pt>
                <c:pt idx="652">
                  <c:v>1.1110876466276901E-2</c:v>
                </c:pt>
                <c:pt idx="653">
                  <c:v>1.106670798350844E-2</c:v>
                </c:pt>
                <c:pt idx="654">
                  <c:v>1.1022715081386216E-2</c:v>
                </c:pt>
                <c:pt idx="655">
                  <c:v>1.0978897061933685E-2</c:v>
                </c:pt>
                <c:pt idx="656">
                  <c:v>1.0935253229949008E-2</c:v>
                </c:pt>
                <c:pt idx="657">
                  <c:v>1.0891782892993892E-2</c:v>
                </c:pt>
                <c:pt idx="658">
                  <c:v>1.0848485361382694E-2</c:v>
                </c:pt>
                <c:pt idx="659">
                  <c:v>1.0805359948171361E-2</c:v>
                </c:pt>
                <c:pt idx="660">
                  <c:v>1.076240596914672E-2</c:v>
                </c:pt>
                <c:pt idx="661">
                  <c:v>1.0719622742815463E-2</c:v>
                </c:pt>
                <c:pt idx="662">
                  <c:v>1.0677009590393371E-2</c:v>
                </c:pt>
                <c:pt idx="663">
                  <c:v>1.0634565835794599E-2</c:v>
                </c:pt>
                <c:pt idx="664">
                  <c:v>1.0592290805620878E-2</c:v>
                </c:pt>
                <c:pt idx="665">
                  <c:v>1.0550183829150879E-2</c:v>
                </c:pt>
                <c:pt idx="666">
                  <c:v>1.0508244238329559E-2</c:v>
                </c:pt>
                <c:pt idx="667">
                  <c:v>1.0466471367757574E-2</c:v>
                </c:pt>
                <c:pt idx="668">
                  <c:v>1.0424864554680609E-2</c:v>
                </c:pt>
                <c:pt idx="669">
                  <c:v>1.0383423138979121E-2</c:v>
                </c:pt>
                <c:pt idx="670">
                  <c:v>1.0342146463157583E-2</c:v>
                </c:pt>
                <c:pt idx="671">
                  <c:v>1.0301033872334222E-2</c:v>
                </c:pt>
                <c:pt idx="672">
                  <c:v>1.0260084714230611E-2</c:v>
                </c:pt>
                <c:pt idx="673">
                  <c:v>1.0219298339161189E-2</c:v>
                </c:pt>
                <c:pt idx="674">
                  <c:v>1.0178674100023174E-2</c:v>
                </c:pt>
                <c:pt idx="675">
                  <c:v>1.0138211352286108E-2</c:v>
                </c:pt>
                <c:pt idx="676">
                  <c:v>1.0097909453981728E-2</c:v>
                </c:pt>
                <c:pt idx="677">
                  <c:v>1.0057767765693738E-2</c:v>
                </c:pt>
                <c:pt idx="678">
                  <c:v>1.0017785650547695E-2</c:v>
                </c:pt>
                <c:pt idx="679">
                  <c:v>9.9779624742008695E-3</c:v>
                </c:pt>
                <c:pt idx="680">
                  <c:v>9.9382976048322212E-3</c:v>
                </c:pt>
                <c:pt idx="681">
                  <c:v>9.8987904131323506E-3</c:v>
                </c:pt>
                <c:pt idx="682">
                  <c:v>9.8594402722935182E-3</c:v>
                </c:pt>
                <c:pt idx="683">
                  <c:v>9.8202465579996772E-3</c:v>
                </c:pt>
                <c:pt idx="684">
                  <c:v>9.7812086484165926E-3</c:v>
                </c:pt>
                <c:pt idx="685">
                  <c:v>9.7423259241820603E-3</c:v>
                </c:pt>
                <c:pt idx="686">
                  <c:v>9.7035977683958847E-3</c:v>
                </c:pt>
                <c:pt idx="687">
                  <c:v>9.665023566610257E-3</c:v>
                </c:pt>
                <c:pt idx="688">
                  <c:v>9.6266027068199235E-3</c:v>
                </c:pt>
                <c:pt idx="689">
                  <c:v>9.5883345794525159E-3</c:v>
                </c:pt>
                <c:pt idx="690">
                  <c:v>9.5502185773588787E-3</c:v>
                </c:pt>
                <c:pt idx="691">
                  <c:v>9.512254095803415E-3</c:v>
                </c:pt>
                <c:pt idx="692">
                  <c:v>9.4744405324544891E-3</c:v>
                </c:pt>
                <c:pt idx="693">
                  <c:v>9.4367772873748691E-3</c:v>
                </c:pt>
                <c:pt idx="694">
                  <c:v>9.3992637630123041E-3</c:v>
                </c:pt>
                <c:pt idx="695">
                  <c:v>9.3618993641898796E-3</c:v>
                </c:pt>
                <c:pt idx="696">
                  <c:v>9.3246834980966614E-3</c:v>
                </c:pt>
                <c:pt idx="697">
                  <c:v>9.2876155742783045E-3</c:v>
                </c:pt>
                <c:pt idx="698">
                  <c:v>9.2506950046277025E-3</c:v>
                </c:pt>
                <c:pt idx="699">
                  <c:v>9.2139212033755195E-3</c:v>
                </c:pt>
                <c:pt idx="700">
                  <c:v>9.1772935870811367E-3</c:v>
                </c:pt>
                <c:pt idx="701">
                  <c:v>9.1408115746231255E-3</c:v>
                </c:pt>
                <c:pt idx="702">
                  <c:v>9.1044745871902508E-3</c:v>
                </c:pt>
                <c:pt idx="703">
                  <c:v>9.0682820482721194E-3</c:v>
                </c:pt>
                <c:pt idx="704">
                  <c:v>9.032233383650173E-3</c:v>
                </c:pt>
                <c:pt idx="705">
                  <c:v>8.9963280213884948E-3</c:v>
                </c:pt>
                <c:pt idx="706">
                  <c:v>8.9605653918247621E-3</c:v>
                </c:pt>
                <c:pt idx="707">
                  <c:v>8.9249449275611275E-3</c:v>
                </c:pt>
                <c:pt idx="708">
                  <c:v>8.8894660634554271E-3</c:v>
                </c:pt>
                <c:pt idx="709">
                  <c:v>8.8541282366119516E-3</c:v>
                </c:pt>
                <c:pt idx="710">
                  <c:v>8.818930886372707E-3</c:v>
                </c:pt>
                <c:pt idx="711">
                  <c:v>8.783873454308427E-3</c:v>
                </c:pt>
                <c:pt idx="712">
                  <c:v>8.7489553842097639E-3</c:v>
                </c:pt>
                <c:pt idx="713">
                  <c:v>8.7141761220784417E-3</c:v>
                </c:pt>
                <c:pt idx="714">
                  <c:v>8.6795351161184312E-3</c:v>
                </c:pt>
                <c:pt idx="715">
                  <c:v>8.6450318167272562E-3</c:v>
                </c:pt>
                <c:pt idx="716">
                  <c:v>8.6106656764871961E-3</c:v>
                </c:pt>
                <c:pt idx="717">
                  <c:v>8.5764361501567462E-3</c:v>
                </c:pt>
                <c:pt idx="718">
                  <c:v>8.5423426946617757E-3</c:v>
                </c:pt>
                <c:pt idx="719">
                  <c:v>8.5083847690870795E-3</c:v>
                </c:pt>
                <c:pt idx="720">
                  <c:v>8.4745618346677067E-3</c:v>
                </c:pt>
                <c:pt idx="721">
                  <c:v>8.4408733547803646E-3</c:v>
                </c:pt>
                <c:pt idx="722">
                  <c:v>8.4073187949350679E-3</c:v>
                </c:pt>
                <c:pt idx="723">
                  <c:v>8.3738976227665241E-3</c:v>
                </c:pt>
                <c:pt idx="724">
                  <c:v>8.3406093080256906E-3</c:v>
                </c:pt>
                <c:pt idx="725">
                  <c:v>8.3074533225714186E-3</c:v>
                </c:pt>
                <c:pt idx="726">
                  <c:v>8.274429140362069E-3</c:v>
                </c:pt>
                <c:pt idx="727">
                  <c:v>8.2415362374471685E-3</c:v>
                </c:pt>
                <c:pt idx="728">
                  <c:v>8.2087740919589772E-3</c:v>
                </c:pt>
                <c:pt idx="729">
                  <c:v>8.176142184104427E-3</c:v>
                </c:pt>
                <c:pt idx="730">
                  <c:v>8.1436399961566912E-3</c:v>
                </c:pt>
                <c:pt idx="731">
                  <c:v>8.1112670124470296E-3</c:v>
                </c:pt>
                <c:pt idx="732">
                  <c:v>8.0790227193566592E-3</c:v>
                </c:pt>
                <c:pt idx="733">
                  <c:v>8.0469066053085007E-3</c:v>
                </c:pt>
                <c:pt idx="734">
                  <c:v>8.0149181607591571E-3</c:v>
                </c:pt>
                <c:pt idx="735">
                  <c:v>7.9830568781908192E-3</c:v>
                </c:pt>
                <c:pt idx="736">
                  <c:v>7.9513222521031199E-3</c:v>
                </c:pt>
                <c:pt idx="737">
                  <c:v>7.9197137790052094E-3</c:v>
                </c:pt>
                <c:pt idx="738">
                  <c:v>7.8882309574077498E-3</c:v>
                </c:pt>
                <c:pt idx="739">
                  <c:v>7.8568732878149632E-3</c:v>
                </c:pt>
                <c:pt idx="740">
                  <c:v>7.8256402727166392E-3</c:v>
                </c:pt>
                <c:pt idx="741">
                  <c:v>7.7945314165803314E-3</c:v>
                </c:pt>
                <c:pt idx="742">
                  <c:v>7.7635462258434608E-3</c:v>
                </c:pt>
                <c:pt idx="743">
                  <c:v>7.7326842089054494E-3</c:v>
                </c:pt>
                <c:pt idx="744">
                  <c:v>7.7019448761199965E-3</c:v>
                </c:pt>
                <c:pt idx="745">
                  <c:v>7.6713277397872405E-3</c:v>
                </c:pt>
                <c:pt idx="746">
                  <c:v>7.6408323141460305E-3</c:v>
                </c:pt>
                <c:pt idx="747">
                  <c:v>7.6104581153662717E-3</c:v>
                </c:pt>
                <c:pt idx="748">
                  <c:v>7.5802046615411987E-3</c:v>
                </c:pt>
                <c:pt idx="749">
                  <c:v>7.5500714726797376E-3</c:v>
                </c:pt>
                <c:pt idx="750">
                  <c:v>7.5200580706989038E-3</c:v>
                </c:pt>
                <c:pt idx="751">
                  <c:v>7.4901639794162289E-3</c:v>
                </c:pt>
                <c:pt idx="752">
                  <c:v>7.4603887245421581E-3</c:v>
                </c:pt>
                <c:pt idx="753">
                  <c:v>7.4307318336725593E-3</c:v>
                </c:pt>
                <c:pt idx="754">
                  <c:v>7.4011928362812422E-3</c:v>
                </c:pt>
                <c:pt idx="755">
                  <c:v>7.371771263712459E-3</c:v>
                </c:pt>
                <c:pt idx="756">
                  <c:v>7.3424666491734925E-3</c:v>
                </c:pt>
                <c:pt idx="757">
                  <c:v>7.3132785277272407E-3</c:v>
                </c:pt>
                <c:pt idx="758">
                  <c:v>7.2842064362848413E-3</c:v>
                </c:pt>
                <c:pt idx="759">
                  <c:v>7.2552499135983177E-3</c:v>
                </c:pt>
                <c:pt idx="760">
                  <c:v>7.2264085002532695E-3</c:v>
                </c:pt>
                <c:pt idx="761">
                  <c:v>8.2116609723642767E-3</c:v>
                </c:pt>
                <c:pt idx="762">
                  <c:v>9.1929968221486098E-3</c:v>
                </c:pt>
                <c:pt idx="763">
                  <c:v>1.0170431619148936E-2</c:v>
                </c:pt>
                <c:pt idx="764">
                  <c:v>1.1143980871015207E-2</c:v>
                </c:pt>
                <c:pt idx="765">
                  <c:v>1.1099680790047927E-2</c:v>
                </c:pt>
                <c:pt idx="766">
                  <c:v>1.2069536046564964E-2</c:v>
                </c:pt>
                <c:pt idx="767">
                  <c:v>1.2021556654793845E-2</c:v>
                </c:pt>
                <c:pt idx="768">
                  <c:v>1.1973767992975061E-2</c:v>
                </c:pt>
                <c:pt idx="769">
                  <c:v>1.1926169302909847E-2</c:v>
                </c:pt>
                <c:pt idx="770">
                  <c:v>1.1878759829413487E-2</c:v>
                </c:pt>
                <c:pt idx="771">
                  <c:v>1.2845518054005987E-2</c:v>
                </c:pt>
                <c:pt idx="772">
                  <c:v>1.380843317548114E-2</c:v>
                </c:pt>
                <c:pt idx="773">
                  <c:v>1.3753541237421917E-2</c:v>
                </c:pt>
                <c:pt idx="774">
                  <c:v>1.4712846742099335E-2</c:v>
                </c:pt>
                <c:pt idx="775">
                  <c:v>1.566833877006486E-2</c:v>
                </c:pt>
                <c:pt idx="776">
                  <c:v>1.6620032480831853E-2</c:v>
                </c:pt>
                <c:pt idx="777">
                  <c:v>1.6553963739948187E-2</c:v>
                </c:pt>
                <c:pt idx="778">
                  <c:v>1.7502136872357545E-2</c:v>
                </c:pt>
                <c:pt idx="779">
                  <c:v>1.8446540781988895E-2</c:v>
                </c:pt>
                <c:pt idx="780">
                  <c:v>1.8373211218732588E-2</c:v>
                </c:pt>
                <c:pt idx="781">
                  <c:v>1.830017315863184E-2</c:v>
                </c:pt>
                <c:pt idx="782">
                  <c:v>1.8227425442889519E-2</c:v>
                </c:pt>
                <c:pt idx="783">
                  <c:v>1.815496691731492E-2</c:v>
                </c:pt>
                <c:pt idx="784">
                  <c:v>1.8082796432305651E-2</c:v>
                </c:pt>
                <c:pt idx="785">
                  <c:v>1.8010912842829158E-2</c:v>
                </c:pt>
                <c:pt idx="786">
                  <c:v>1.793931500840474E-2</c:v>
                </c:pt>
                <c:pt idx="787">
                  <c:v>1.7868001793085377E-2</c:v>
                </c:pt>
                <c:pt idx="788">
                  <c:v>1.7796972065439655E-2</c:v>
                </c:pt>
                <c:pt idx="789">
                  <c:v>1.7726224698534018E-2</c:v>
                </c:pt>
                <c:pt idx="790">
                  <c:v>1.7655758569914595E-2</c:v>
                </c:pt>
                <c:pt idx="791">
                  <c:v>1.7585572561589671E-2</c:v>
                </c:pt>
                <c:pt idx="792">
                  <c:v>1.7515665560011752E-2</c:v>
                </c:pt>
                <c:pt idx="793">
                  <c:v>1.744603645606E-2</c:v>
                </c:pt>
                <c:pt idx="794">
                  <c:v>1.7376684145022601E-2</c:v>
                </c:pt>
                <c:pt idx="795">
                  <c:v>1.7307607526579234E-2</c:v>
                </c:pt>
                <c:pt idx="796">
                  <c:v>1.7238805504783641E-2</c:v>
                </c:pt>
                <c:pt idx="797">
                  <c:v>1.7170276988046199E-2</c:v>
                </c:pt>
                <c:pt idx="798">
                  <c:v>1.7102020889116661E-2</c:v>
                </c:pt>
                <c:pt idx="799">
                  <c:v>1.703403612506681E-2</c:v>
                </c:pt>
                <c:pt idx="800">
                  <c:v>1.6966321617273433E-2</c:v>
                </c:pt>
                <c:pt idx="801">
                  <c:v>1.6898876291400966E-2</c:v>
                </c:pt>
                <c:pt idx="802">
                  <c:v>1.6831699077384715E-2</c:v>
                </c:pt>
                <c:pt idx="803">
                  <c:v>1.6764788909413755E-2</c:v>
                </c:pt>
                <c:pt idx="804">
                  <c:v>1.6698144725913931E-2</c:v>
                </c:pt>
                <c:pt idx="805">
                  <c:v>1.6631765469531219E-2</c:v>
                </c:pt>
                <c:pt idx="806">
                  <c:v>1.6565650087114751E-2</c:v>
                </c:pt>
                <c:pt idx="807">
                  <c:v>1.6499797529700218E-2</c:v>
                </c:pt>
                <c:pt idx="808">
                  <c:v>1.6434206752493262E-2</c:v>
                </c:pt>
                <c:pt idx="809">
                  <c:v>1.6368876714852796E-2</c:v>
                </c:pt>
                <c:pt idx="810">
                  <c:v>1.6303806380274451E-2</c:v>
                </c:pt>
                <c:pt idx="811">
                  <c:v>1.6238994716374387E-2</c:v>
                </c:pt>
                <c:pt idx="812">
                  <c:v>1.6174440694872647E-2</c:v>
                </c:pt>
                <c:pt idx="813">
                  <c:v>1.6110143291576947E-2</c:v>
                </c:pt>
                <c:pt idx="814">
                  <c:v>1.604610148636644E-2</c:v>
                </c:pt>
                <c:pt idx="815">
                  <c:v>1.5982314263175493E-2</c:v>
                </c:pt>
                <c:pt idx="816">
                  <c:v>1.591878060997759E-2</c:v>
                </c:pt>
                <c:pt idx="817">
                  <c:v>1.5855499518769283E-2</c:v>
                </c:pt>
                <c:pt idx="818">
                  <c:v>1.5792469985554169E-2</c:v>
                </c:pt>
                <c:pt idx="819">
                  <c:v>1.5729691010327038E-2</c:v>
                </c:pt>
                <c:pt idx="820">
                  <c:v>1.566716159705784E-2</c:v>
                </c:pt>
                <c:pt idx="821">
                  <c:v>1.5604880753676073E-2</c:v>
                </c:pt>
                <c:pt idx="822">
                  <c:v>1.554284749205494E-2</c:v>
                </c:pt>
                <c:pt idx="823">
                  <c:v>1.5481060827995699E-2</c:v>
                </c:pt>
                <c:pt idx="824">
                  <c:v>1.5419519781212032E-2</c:v>
                </c:pt>
                <c:pt idx="825">
                  <c:v>1.5358223375314476E-2</c:v>
                </c:pt>
                <c:pt idx="826">
                  <c:v>1.5297170637795034E-2</c:v>
                </c:pt>
                <c:pt idx="827">
                  <c:v>1.5236360600011564E-2</c:v>
                </c:pt>
                <c:pt idx="828">
                  <c:v>1.517579229717262E-2</c:v>
                </c:pt>
                <c:pt idx="829">
                  <c:v>1.511546476832196E-2</c:v>
                </c:pt>
                <c:pt idx="830">
                  <c:v>1.5055377056323435E-2</c:v>
                </c:pt>
                <c:pt idx="831">
                  <c:v>1.4995528207845728E-2</c:v>
                </c:pt>
                <c:pt idx="832">
                  <c:v>1.4935917273347208E-2</c:v>
                </c:pt>
                <c:pt idx="833">
                  <c:v>1.4876543307061002E-2</c:v>
                </c:pt>
                <c:pt idx="834">
                  <c:v>1.5831384600682522E-2</c:v>
                </c:pt>
                <c:pt idx="835">
                  <c:v>1.57684509302328E-2</c:v>
                </c:pt>
                <c:pt idx="836">
                  <c:v>1.6719746670395514E-2</c:v>
                </c:pt>
                <c:pt idx="837">
                  <c:v>1.6653281540939206E-2</c:v>
                </c:pt>
                <c:pt idx="838">
                  <c:v>1.6587080626815857E-2</c:v>
                </c:pt>
                <c:pt idx="839">
                  <c:v>1.652114287770412E-2</c:v>
                </c:pt>
                <c:pt idx="840">
                  <c:v>1.6455467247458062E-2</c:v>
                </c:pt>
                <c:pt idx="841">
                  <c:v>1.8418011161495617E-2</c:v>
                </c:pt>
                <c:pt idx="842">
                  <c:v>1.9358774244241653E-2</c:v>
                </c:pt>
                <c:pt idx="843">
                  <c:v>2.0295797560990335E-2</c:v>
                </c:pt>
                <c:pt idx="844">
                  <c:v>2.0215116744533995E-2</c:v>
                </c:pt>
                <c:pt idx="845">
                  <c:v>2.0134756654283371E-2</c:v>
                </c:pt>
                <c:pt idx="846">
                  <c:v>2.0054716015272481E-2</c:v>
                </c:pt>
                <c:pt idx="847">
                  <c:v>1.9974993557603595E-2</c:v>
                </c:pt>
                <c:pt idx="848">
                  <c:v>1.9895588016427206E-2</c:v>
                </c:pt>
                <c:pt idx="849">
                  <c:v>2.0830477365624468E-2</c:v>
                </c:pt>
                <c:pt idx="850">
                  <c:v>2.1761650298368337E-2</c:v>
                </c:pt>
                <c:pt idx="851">
                  <c:v>2.1675142354631076E-2</c:v>
                </c:pt>
                <c:pt idx="852">
                  <c:v>2.1588978301372071E-2</c:v>
                </c:pt>
                <c:pt idx="853">
                  <c:v>2.3531115238947006E-2</c:v>
                </c:pt>
                <c:pt idx="854">
                  <c:v>2.5465531701713201E-2</c:v>
                </c:pt>
                <c:pt idx="855">
                  <c:v>2.6378279146765327E-2</c:v>
                </c:pt>
                <c:pt idx="856">
                  <c:v>2.6273418961208252E-2</c:v>
                </c:pt>
                <c:pt idx="857">
                  <c:v>2.6168975620831012E-2</c:v>
                </c:pt>
                <c:pt idx="858">
                  <c:v>2.7078926702273649E-2</c:v>
                </c:pt>
                <c:pt idx="859">
                  <c:v>2.6971281269344206E-2</c:v>
                </c:pt>
                <c:pt idx="860">
                  <c:v>2.6864063753641986E-2</c:v>
                </c:pt>
                <c:pt idx="861">
                  <c:v>2.6757272454090208E-2</c:v>
                </c:pt>
                <c:pt idx="862">
                  <c:v>2.6650905676374129E-2</c:v>
                </c:pt>
                <c:pt idx="863">
                  <c:v>2.6544961732914402E-2</c:v>
                </c:pt>
                <c:pt idx="864">
                  <c:v>2.6439438942840367E-2</c:v>
                </c:pt>
                <c:pt idx="865">
                  <c:v>2.6334335631963059E-2</c:v>
                </c:pt>
                <c:pt idx="866">
                  <c:v>2.6229650132748836E-2</c:v>
                </c:pt>
                <c:pt idx="867">
                  <c:v>2.6125380784293148E-2</c:v>
                </c:pt>
                <c:pt idx="868">
                  <c:v>2.6021525932293572E-2</c:v>
                </c:pt>
                <c:pt idx="869">
                  <c:v>2.5918083929024255E-2</c:v>
                </c:pt>
                <c:pt idx="870">
                  <c:v>2.5815053133309371E-2</c:v>
                </c:pt>
                <c:pt idx="871">
                  <c:v>2.5712431910497057E-2</c:v>
                </c:pt>
                <c:pt idx="872">
                  <c:v>2.5610218632433852E-2</c:v>
                </c:pt>
                <c:pt idx="873">
                  <c:v>2.5508411677438305E-2</c:v>
                </c:pt>
                <c:pt idx="874">
                  <c:v>2.5407009430275809E-2</c:v>
                </c:pt>
                <c:pt idx="875">
                  <c:v>2.6319989515835196E-2</c:v>
                </c:pt>
                <c:pt idx="876">
                  <c:v>2.6215361045981839E-2</c:v>
                </c:pt>
                <c:pt idx="877">
                  <c:v>2.6111148500181092E-2</c:v>
                </c:pt>
                <c:pt idx="878">
                  <c:v>2.6007350225031957E-2</c:v>
                </c:pt>
                <c:pt idx="879">
                  <c:v>2.6917943807408754E-2</c:v>
                </c:pt>
                <c:pt idx="880">
                  <c:v>2.6810938321313382E-2</c:v>
                </c:pt>
                <c:pt idx="881">
                  <c:v>3.4816192078119715E-2</c:v>
                </c:pt>
                <c:pt idx="882">
                  <c:v>3.6705747568538248E-2</c:v>
                </c:pt>
                <c:pt idx="883">
                  <c:v>3.7573812374706375E-2</c:v>
                </c:pt>
                <c:pt idx="884">
                  <c:v>3.7424447174809236E-2</c:v>
                </c:pt>
                <c:pt idx="885">
                  <c:v>3.7275675738534464E-2</c:v>
                </c:pt>
                <c:pt idx="886">
                  <c:v>3.7127495705524691E-2</c:v>
                </c:pt>
                <c:pt idx="887">
                  <c:v>3.6979904724805723E-2</c:v>
                </c:pt>
                <c:pt idx="888">
                  <c:v>3.6832900454748865E-2</c:v>
                </c:pt>
                <c:pt idx="889">
                  <c:v>3.6686480563034148E-2</c:v>
                </c:pt>
                <c:pt idx="890">
                  <c:v>3.6540642726613087E-2</c:v>
                </c:pt>
                <c:pt idx="891">
                  <c:v>3.6395384631671801E-2</c:v>
                </c:pt>
                <c:pt idx="892">
                  <c:v>3.7264683207297283E-2</c:v>
                </c:pt>
                <c:pt idx="893">
                  <c:v>3.813052610602144E-2</c:v>
                </c:pt>
                <c:pt idx="894">
                  <c:v>4.4062823233528413E-2</c:v>
                </c:pt>
                <c:pt idx="895">
                  <c:v>4.8957558778608766E-2</c:v>
                </c:pt>
                <c:pt idx="896">
                  <c:v>4.9776919604136313E-2</c:v>
                </c:pt>
                <c:pt idx="897">
                  <c:v>4.957904403397078E-2</c:v>
                </c:pt>
                <c:pt idx="898">
                  <c:v>4.9381955068150886E-2</c:v>
                </c:pt>
                <c:pt idx="899">
                  <c:v>4.9185649579729672E-2</c:v>
                </c:pt>
                <c:pt idx="900">
                  <c:v>4.8990124454190681E-2</c:v>
                </c:pt>
                <c:pt idx="901">
                  <c:v>4.8795376589398233E-2</c:v>
                </c:pt>
                <c:pt idx="902">
                  <c:v>4.8601402895548713E-2</c:v>
                </c:pt>
                <c:pt idx="903">
                  <c:v>4.8408200295121113E-2</c:v>
                </c:pt>
                <c:pt idx="904">
                  <c:v>4.8215765722828166E-2</c:v>
                </c:pt>
                <c:pt idx="905">
                  <c:v>4.8024096125568197E-2</c:v>
                </c:pt>
                <c:pt idx="906">
                  <c:v>4.7833188462376088E-2</c:v>
                </c:pt>
                <c:pt idx="907">
                  <c:v>4.7643039704375466E-2</c:v>
                </c:pt>
                <c:pt idx="908">
                  <c:v>4.745364683473053E-2</c:v>
                </c:pt>
                <c:pt idx="909">
                  <c:v>4.7265006848597794E-2</c:v>
                </c:pt>
                <c:pt idx="910">
                  <c:v>4.7077116753079254E-2</c:v>
                </c:pt>
                <c:pt idx="911">
                  <c:v>4.688997356717408E-2</c:v>
                </c:pt>
                <c:pt idx="912">
                  <c:v>4.6703574321732028E-2</c:v>
                </c:pt>
                <c:pt idx="913">
                  <c:v>4.6517916059405411E-2</c:v>
                </c:pt>
                <c:pt idx="914">
                  <c:v>4.6332995834603145E-2</c:v>
                </c:pt>
                <c:pt idx="915">
                  <c:v>4.6148810713443317E-2</c:v>
                </c:pt>
                <c:pt idx="916">
                  <c:v>4.5965357773707367E-2</c:v>
                </c:pt>
                <c:pt idx="917">
                  <c:v>4.5782634104792962E-2</c:v>
                </c:pt>
                <c:pt idx="918">
                  <c:v>4.5600636807667912E-2</c:v>
                </c:pt>
                <c:pt idx="919">
                  <c:v>4.5419362994824811E-2</c:v>
                </c:pt>
                <c:pt idx="920">
                  <c:v>4.5238809790234667E-2</c:v>
                </c:pt>
                <c:pt idx="921">
                  <c:v>4.5058974329301463E-2</c:v>
                </c:pt>
                <c:pt idx="922">
                  <c:v>4.4879853758816403E-2</c:v>
                </c:pt>
                <c:pt idx="923">
                  <c:v>4.4701445236913301E-2</c:v>
                </c:pt>
                <c:pt idx="924">
                  <c:v>4.5537725166725329E-2</c:v>
                </c:pt>
                <c:pt idx="925">
                  <c:v>4.7384659910624717E-2</c:v>
                </c:pt>
                <c:pt idx="926">
                  <c:v>4.8210273398285264E-2</c:v>
                </c:pt>
                <c:pt idx="927">
                  <c:v>4.9032604868076923E-2</c:v>
                </c:pt>
                <c:pt idx="928">
                  <c:v>5.0865646600534976E-2</c:v>
                </c:pt>
                <c:pt idx="929">
                  <c:v>5.269140153861479E-2</c:v>
                </c:pt>
                <c:pt idx="930">
                  <c:v>5.3495919415423809E-2</c:v>
                </c:pt>
                <c:pt idx="931">
                  <c:v>5.3283259900933265E-2</c:v>
                </c:pt>
                <c:pt idx="932">
                  <c:v>6.4225217331354001E-2</c:v>
                </c:pt>
                <c:pt idx="933">
                  <c:v>7.6137657007666892E-2</c:v>
                </c:pt>
                <c:pt idx="934">
                  <c:v>8.1918866386929745E-2</c:v>
                </c:pt>
                <c:pt idx="935">
                  <c:v>8.159321862643075E-2</c:v>
                </c:pt>
                <c:pt idx="936">
                  <c:v>8.1268865396344786E-2</c:v>
                </c:pt>
                <c:pt idx="937">
                  <c:v>8.0945801550592791E-2</c:v>
                </c:pt>
                <c:pt idx="938">
                  <c:v>8.0624021963553269E-2</c:v>
                </c:pt>
                <c:pt idx="939">
                  <c:v>8.0303521529979827E-2</c:v>
                </c:pt>
                <c:pt idx="940">
                  <c:v>7.9984295164921407E-2</c:v>
                </c:pt>
                <c:pt idx="941">
                  <c:v>7.9666337803640228E-2</c:v>
                </c:pt>
                <c:pt idx="942">
                  <c:v>7.9349644401532193E-2</c:v>
                </c:pt>
                <c:pt idx="943">
                  <c:v>7.9034209934047167E-2</c:v>
                </c:pt>
                <c:pt idx="944">
                  <c:v>7.8720029396608382E-2</c:v>
                </c:pt>
                <c:pt idx="945">
                  <c:v>7.8407097804533837E-2</c:v>
                </c:pt>
                <c:pt idx="946">
                  <c:v>7.8095410192956433E-2</c:v>
                </c:pt>
                <c:pt idx="947">
                  <c:v>7.7784961616746279E-2</c:v>
                </c:pt>
                <c:pt idx="948">
                  <c:v>7.7475747150430929E-2</c:v>
                </c:pt>
                <c:pt idx="949">
                  <c:v>7.7167761888118594E-2</c:v>
                </c:pt>
                <c:pt idx="950">
                  <c:v>7.6861000943418953E-2</c:v>
                </c:pt>
                <c:pt idx="951">
                  <c:v>7.6555459449366689E-2</c:v>
                </c:pt>
                <c:pt idx="952">
                  <c:v>7.6251132558343857E-2</c:v>
                </c:pt>
                <c:pt idx="953">
                  <c:v>7.5948015442002872E-2</c:v>
                </c:pt>
                <c:pt idx="954">
                  <c:v>7.5646103291190078E-2</c:v>
                </c:pt>
                <c:pt idx="955">
                  <c:v>7.5345391315869439E-2</c:v>
                </c:pt>
                <c:pt idx="956">
                  <c:v>7.5045874745046412E-2</c:v>
                </c:pt>
                <c:pt idx="957">
                  <c:v>7.4747548826692364E-2</c:v>
                </c:pt>
                <c:pt idx="958">
                  <c:v>7.4450408827669193E-2</c:v>
                </c:pt>
                <c:pt idx="959">
                  <c:v>7.4154450033654104E-2</c:v>
                </c:pt>
                <c:pt idx="960">
                  <c:v>7.3859667749065064E-2</c:v>
                </c:pt>
                <c:pt idx="961">
                  <c:v>7.3566057296985954E-2</c:v>
                </c:pt>
                <c:pt idx="962">
                  <c:v>7.3273614019092714E-2</c:v>
                </c:pt>
                <c:pt idx="963">
                  <c:v>7.298233327557907E-2</c:v>
                </c:pt>
                <c:pt idx="964">
                  <c:v>7.2692210445083436E-2</c:v>
                </c:pt>
                <c:pt idx="965">
                  <c:v>7.2403240924614934E-2</c:v>
                </c:pt>
                <c:pt idx="966">
                  <c:v>7.2115420129480939E-2</c:v>
                </c:pt>
                <c:pt idx="967">
                  <c:v>7.182874349321397E-2</c:v>
                </c:pt>
                <c:pt idx="968">
                  <c:v>7.1543206467499648E-2</c:v>
                </c:pt>
                <c:pt idx="969">
                  <c:v>7.125880452210398E-2</c:v>
                </c:pt>
                <c:pt idx="970">
                  <c:v>7.0975533144801928E-2</c:v>
                </c:pt>
                <c:pt idx="971">
                  <c:v>7.0693387841305647E-2</c:v>
                </c:pt>
                <c:pt idx="972">
                  <c:v>7.0412364135193001E-2</c:v>
                </c:pt>
                <c:pt idx="973">
                  <c:v>7.0132457567837023E-2</c:v>
                </c:pt>
                <c:pt idx="974">
                  <c:v>6.9853663698334803E-2</c:v>
                </c:pt>
                <c:pt idx="975">
                  <c:v>6.9575978103436992E-2</c:v>
                </c:pt>
                <c:pt idx="976">
                  <c:v>6.9299396377477979E-2</c:v>
                </c:pt>
                <c:pt idx="977">
                  <c:v>6.9023914132305672E-2</c:v>
                </c:pt>
                <c:pt idx="978">
                  <c:v>6.8749526997211707E-2</c:v>
                </c:pt>
                <c:pt idx="979">
                  <c:v>6.847623061886271E-2</c:v>
                </c:pt>
                <c:pt idx="980">
                  <c:v>6.820402066123081E-2</c:v>
                </c:pt>
                <c:pt idx="981">
                  <c:v>6.7932892805524933E-2</c:v>
                </c:pt>
                <c:pt idx="982">
                  <c:v>6.7662842750122049E-2</c:v>
                </c:pt>
                <c:pt idx="983">
                  <c:v>6.739386621049942E-2</c:v>
                </c:pt>
                <c:pt idx="984">
                  <c:v>6.7125958919166201E-2</c:v>
                </c:pt>
                <c:pt idx="985">
                  <c:v>6.6859116625595905E-2</c:v>
                </c:pt>
                <c:pt idx="986">
                  <c:v>6.6593335096158973E-2</c:v>
                </c:pt>
                <c:pt idx="987">
                  <c:v>6.6328610114055511E-2</c:v>
                </c:pt>
                <c:pt idx="988">
                  <c:v>6.6064937479248534E-2</c:v>
                </c:pt>
                <c:pt idx="989">
                  <c:v>7.2900167644315908E-2</c:v>
                </c:pt>
                <c:pt idx="990">
                  <c:v>7.2610371442532184E-2</c:v>
                </c:pt>
                <c:pt idx="991">
                  <c:v>7.2321727252345744E-2</c:v>
                </c:pt>
                <c:pt idx="992">
                  <c:v>7.2034230494225346E-2</c:v>
                </c:pt>
                <c:pt idx="993">
                  <c:v>7.1747876606844729E-2</c:v>
                </c:pt>
                <c:pt idx="994">
                  <c:v>7.1462661047010184E-2</c:v>
                </c:pt>
                <c:pt idx="995">
                  <c:v>7.1178579289587679E-2</c:v>
                </c:pt>
                <c:pt idx="996">
                  <c:v>7.0895626827432584E-2</c:v>
                </c:pt>
                <c:pt idx="997">
                  <c:v>7.0613799171316424E-2</c:v>
                </c:pt>
                <c:pt idx="998">
                  <c:v>7.0333091849857185E-2</c:v>
                </c:pt>
                <c:pt idx="999">
                  <c:v>7.0053500409447161E-2</c:v>
                </c:pt>
                <c:pt idx="1000">
                  <c:v>6.9775020414183431E-2</c:v>
                </c:pt>
                <c:pt idx="1001">
                  <c:v>6.9497647445796507E-2</c:v>
                </c:pt>
                <c:pt idx="1002">
                  <c:v>6.9221377103580395E-2</c:v>
                </c:pt>
                <c:pt idx="1003">
                  <c:v>6.8946205004323594E-2</c:v>
                </c:pt>
                <c:pt idx="1004">
                  <c:v>6.867212678223851E-2</c:v>
                </c:pt>
                <c:pt idx="1005">
                  <c:v>6.9413117322595558E-2</c:v>
                </c:pt>
                <c:pt idx="1006">
                  <c:v>6.9137183008531916E-2</c:v>
                </c:pt>
                <c:pt idx="1007">
                  <c:v>6.886234560163236E-2</c:v>
                </c:pt>
                <c:pt idx="1008">
                  <c:v>6.8588600741419703E-2</c:v>
                </c:pt>
                <c:pt idx="1009">
                  <c:v>6.8315944084750432E-2</c:v>
                </c:pt>
                <c:pt idx="1010">
                  <c:v>6.8044371305746323E-2</c:v>
                </c:pt>
                <c:pt idx="1011">
                  <c:v>6.7773878095725479E-2</c:v>
                </c:pt>
                <c:pt idx="1012">
                  <c:v>7.0546397864242133E-2</c:v>
                </c:pt>
                <c:pt idx="1013">
                  <c:v>7.1279937713356126E-2</c:v>
                </c:pt>
                <c:pt idx="1014">
                  <c:v>7.0996582326390514E-2</c:v>
                </c:pt>
                <c:pt idx="1015">
                  <c:v>7.0714353347189812E-2</c:v>
                </c:pt>
                <c:pt idx="1016">
                  <c:v>7.0433246298004432E-2</c:v>
                </c:pt>
                <c:pt idx="1017">
                  <c:v>7.0153256718885074E-2</c:v>
                </c:pt>
                <c:pt idx="1018">
                  <c:v>6.9874380167611813E-2</c:v>
                </c:pt>
                <c:pt idx="1019">
                  <c:v>6.9596612219623516E-2</c:v>
                </c:pt>
                <c:pt idx="1020">
                  <c:v>6.9319948467947701E-2</c:v>
                </c:pt>
                <c:pt idx="1021">
                  <c:v>6.9044384523131178E-2</c:v>
                </c:pt>
                <c:pt idx="1022">
                  <c:v>6.8769916013169313E-2</c:v>
                </c:pt>
                <c:pt idx="1023">
                  <c:v>6.8496538583437724E-2</c:v>
                </c:pt>
                <c:pt idx="1024">
                  <c:v>6.82242478966225E-2</c:v>
                </c:pt>
                <c:pt idx="1025">
                  <c:v>6.7953039632651757E-2</c:v>
                </c:pt>
                <c:pt idx="1026">
                  <c:v>6.7682909488626777E-2</c:v>
                </c:pt>
                <c:pt idx="1027">
                  <c:v>6.7413853178754035E-2</c:v>
                </c:pt>
                <c:pt idx="1028">
                  <c:v>6.7145866434277279E-2</c:v>
                </c:pt>
                <c:pt idx="1029">
                  <c:v>6.687894500340931E-2</c:v>
                </c:pt>
                <c:pt idx="1030">
                  <c:v>6.6613084651265073E-2</c:v>
                </c:pt>
                <c:pt idx="1031">
                  <c:v>6.634828115979409E-2</c:v>
                </c:pt>
                <c:pt idx="1032">
                  <c:v>6.6084530327713706E-2</c:v>
                </c:pt>
                <c:pt idx="1033">
                  <c:v>6.5821827970442393E-2</c:v>
                </c:pt>
                <c:pt idx="1034">
                  <c:v>6.556016992003344E-2</c:v>
                </c:pt>
                <c:pt idx="1035">
                  <c:v>6.5299552025108593E-2</c:v>
                </c:pt>
                <c:pt idx="1036">
                  <c:v>6.5039970150792714E-2</c:v>
                </c:pt>
                <c:pt idx="1037">
                  <c:v>6.4781420178647395E-2</c:v>
                </c:pt>
                <c:pt idx="1038">
                  <c:v>6.4523898006606129E-2</c:v>
                </c:pt>
                <c:pt idx="1039">
                  <c:v>6.426739954890949E-2</c:v>
                </c:pt>
                <c:pt idx="1040">
                  <c:v>6.4011920736039493E-2</c:v>
                </c:pt>
                <c:pt idx="1041">
                  <c:v>6.375745751465571E-2</c:v>
                </c:pt>
                <c:pt idx="1042">
                  <c:v>6.3504005847530812E-2</c:v>
                </c:pt>
                <c:pt idx="1043">
                  <c:v>6.3251561713486282E-2</c:v>
                </c:pt>
                <c:pt idx="1044">
                  <c:v>6.300012110732893E-2</c:v>
                </c:pt>
                <c:pt idx="1045">
                  <c:v>6.274968003978712E-2</c:v>
                </c:pt>
                <c:pt idx="1046">
                  <c:v>6.2500234537447574E-2</c:v>
                </c:pt>
                <c:pt idx="1047">
                  <c:v>6.2251780642692163E-2</c:v>
                </c:pt>
                <c:pt idx="1048">
                  <c:v>6.2004314413635707E-2</c:v>
                </c:pt>
                <c:pt idx="1049">
                  <c:v>6.175783192406243E-2</c:v>
                </c:pt>
                <c:pt idx="1050">
                  <c:v>6.1512329263364585E-2</c:v>
                </c:pt>
                <c:pt idx="1051">
                  <c:v>6.1267802536480086E-2</c:v>
                </c:pt>
                <c:pt idx="1052">
                  <c:v>6.1024247863830573E-2</c:v>
                </c:pt>
                <c:pt idx="1053">
                  <c:v>6.0781661381259872E-2</c:v>
                </c:pt>
                <c:pt idx="1054">
                  <c:v>6.0540039239972906E-2</c:v>
                </c:pt>
                <c:pt idx="1055">
                  <c:v>6.2327336073879927E-2</c:v>
                </c:pt>
                <c:pt idx="1056">
                  <c:v>6.8163444895508352E-2</c:v>
                </c:pt>
                <c:pt idx="1057">
                  <c:v>6.7892478338509532E-2</c:v>
                </c:pt>
                <c:pt idx="1058">
                  <c:v>6.7622588940611544E-2</c:v>
                </c:pt>
                <c:pt idx="1059">
                  <c:v>6.7353772419840433E-2</c:v>
                </c:pt>
                <c:pt idx="1060">
                  <c:v>6.9113982978649638E-2</c:v>
                </c:pt>
                <c:pt idx="1061">
                  <c:v>6.9853217031311338E-2</c:v>
                </c:pt>
                <c:pt idx="1062">
                  <c:v>7.0589512445728073E-2</c:v>
                </c:pt>
                <c:pt idx="1063">
                  <c:v>7.1322880903714192E-2</c:v>
                </c:pt>
                <c:pt idx="1064">
                  <c:v>7.1039354806942817E-2</c:v>
                </c:pt>
                <c:pt idx="1065">
                  <c:v>7.0756955796550058E-2</c:v>
                </c:pt>
                <c:pt idx="1066">
                  <c:v>7.0475679392088722E-2</c:v>
                </c:pt>
                <c:pt idx="1067">
                  <c:v>7.0195521130922534E-2</c:v>
                </c:pt>
                <c:pt idx="1068">
                  <c:v>6.9916476568155181E-2</c:v>
                </c:pt>
                <c:pt idx="1069">
                  <c:v>6.9638541276560037E-2</c:v>
                </c:pt>
                <c:pt idx="1070">
                  <c:v>6.9361710846509911E-2</c:v>
                </c:pt>
                <c:pt idx="1071">
                  <c:v>6.9085980885906575E-2</c:v>
                </c:pt>
                <c:pt idx="1072">
                  <c:v>6.8811347020111824E-2</c:v>
                </c:pt>
                <c:pt idx="1073">
                  <c:v>6.8537804891877621E-2</c:v>
                </c:pt>
                <c:pt idx="1074">
                  <c:v>6.826535016127705E-2</c:v>
                </c:pt>
                <c:pt idx="1075">
                  <c:v>6.7993978505635752E-2</c:v>
                </c:pt>
                <c:pt idx="1076">
                  <c:v>6.7723685619462404E-2</c:v>
                </c:pt>
                <c:pt idx="1077">
                  <c:v>6.7454467214381753E-2</c:v>
                </c:pt>
                <c:pt idx="1078">
                  <c:v>6.7186319019065424E-2</c:v>
                </c:pt>
                <c:pt idx="1079">
                  <c:v>6.7933216012867795E-2</c:v>
                </c:pt>
                <c:pt idx="1080">
                  <c:v>6.9691123140041181E-2</c:v>
                </c:pt>
                <c:pt idx="1081">
                  <c:v>7.0428062917777562E-2</c:v>
                </c:pt>
                <c:pt idx="1082">
                  <c:v>7.0148093943877013E-2</c:v>
                </c:pt>
                <c:pt idx="1083">
                  <c:v>6.9869237915911708E-2</c:v>
                </c:pt>
                <c:pt idx="1084">
                  <c:v>6.9591490409645976E-2</c:v>
                </c:pt>
                <c:pt idx="1085">
                  <c:v>6.9314847018432074E-2</c:v>
                </c:pt>
                <c:pt idx="1086">
                  <c:v>6.9039303353139334E-2</c:v>
                </c:pt>
                <c:pt idx="1087">
                  <c:v>6.8764855042085321E-2</c:v>
                </c:pt>
                <c:pt idx="1088">
                  <c:v>6.8491497730965883E-2</c:v>
                </c:pt>
                <c:pt idx="1089">
                  <c:v>6.8219227082786382E-2</c:v>
                </c:pt>
                <c:pt idx="1090">
                  <c:v>6.7948038777792652E-2</c:v>
                </c:pt>
                <c:pt idx="1091">
                  <c:v>6.7677928513402943E-2</c:v>
                </c:pt>
                <c:pt idx="1092">
                  <c:v>6.9436850471544492E-2</c:v>
                </c:pt>
                <c:pt idx="1093">
                  <c:v>7.0174801046044899E-2</c:v>
                </c:pt>
                <c:pt idx="1094">
                  <c:v>6.9895838850741188E-2</c:v>
                </c:pt>
                <c:pt idx="1095">
                  <c:v>6.9617985599178464E-2</c:v>
                </c:pt>
                <c:pt idx="1096">
                  <c:v>6.9341236883031399E-2</c:v>
                </c:pt>
                <c:pt idx="1097">
                  <c:v>6.9065588311497991E-2</c:v>
                </c:pt>
                <c:pt idx="1098">
                  <c:v>6.8791035511231738E-2</c:v>
                </c:pt>
                <c:pt idx="1099">
                  <c:v>6.8517574126270395E-2</c:v>
                </c:pt>
                <c:pt idx="1100">
                  <c:v>6.8245199817968186E-2</c:v>
                </c:pt>
                <c:pt idx="1101">
                  <c:v>6.797390826492658E-2</c:v>
                </c:pt>
                <c:pt idx="1102">
                  <c:v>6.7703695162925515E-2</c:v>
                </c:pt>
                <c:pt idx="1103">
                  <c:v>6.7434556224855099E-2</c:v>
                </c:pt>
                <c:pt idx="1104">
                  <c:v>6.7166487180648299E-2</c:v>
                </c:pt>
                <c:pt idx="1105">
                  <c:v>6.6899483777211874E-2</c:v>
                </c:pt>
                <c:pt idx="1106">
                  <c:v>6.663354177836045E-2</c:v>
                </c:pt>
                <c:pt idx="1107">
                  <c:v>6.6368656964748252E-2</c:v>
                </c:pt>
                <c:pt idx="1108">
                  <c:v>6.6104825133802128E-2</c:v>
                </c:pt>
                <c:pt idx="1109">
                  <c:v>6.6856021333358467E-2</c:v>
                </c:pt>
                <c:pt idx="1110">
                  <c:v>6.861821057587926E-2</c:v>
                </c:pt>
                <c:pt idx="1111">
                  <c:v>6.8345436212792599E-2</c:v>
                </c:pt>
                <c:pt idx="1112">
                  <c:v>6.8073746195283225E-2</c:v>
                </c:pt>
                <c:pt idx="1113">
                  <c:v>6.7803136212809173E-2</c:v>
                </c:pt>
                <c:pt idx="1114">
                  <c:v>6.7533601971964008E-2</c:v>
                </c:pt>
                <c:pt idx="1115">
                  <c:v>6.7265139196408474E-2</c:v>
                </c:pt>
                <c:pt idx="1116">
                  <c:v>6.6997743626803163E-2</c:v>
                </c:pt>
                <c:pt idx="1117">
                  <c:v>6.6731411020740386E-2</c:v>
                </c:pt>
                <c:pt idx="1118">
                  <c:v>6.6466137152676921E-2</c:v>
                </c:pt>
                <c:pt idx="1119">
                  <c:v>6.6201917813867334E-2</c:v>
                </c:pt>
                <c:pt idx="1120">
                  <c:v>6.5938748812297054E-2</c:v>
                </c:pt>
                <c:pt idx="1121">
                  <c:v>6.5676625972615713E-2</c:v>
                </c:pt>
                <c:pt idx="1122">
                  <c:v>6.5415545136070827E-2</c:v>
                </c:pt>
                <c:pt idx="1123">
                  <c:v>6.6169481394144983E-2</c:v>
                </c:pt>
                <c:pt idx="1124">
                  <c:v>6.6920420569070507E-2</c:v>
                </c:pt>
                <c:pt idx="1125">
                  <c:v>7.0710312276102513E-2</c:v>
                </c:pt>
                <c:pt idx="1126">
                  <c:v>7.2457179758579862E-2</c:v>
                </c:pt>
                <c:pt idx="1127">
                  <c:v>7.2169144543236502E-2</c:v>
                </c:pt>
                <c:pt idx="1128">
                  <c:v>7.1882254339133686E-2</c:v>
                </c:pt>
                <c:pt idx="1129">
                  <c:v>7.1596504594568233E-2</c:v>
                </c:pt>
                <c:pt idx="1130">
                  <c:v>7.1311890775931613E-2</c:v>
                </c:pt>
                <c:pt idx="1131">
                  <c:v>7.1028408367637089E-2</c:v>
                </c:pt>
                <c:pt idx="1132">
                  <c:v>7.074605287204877E-2</c:v>
                </c:pt>
                <c:pt idx="1133">
                  <c:v>7.0464819809409676E-2</c:v>
                </c:pt>
                <c:pt idx="1134">
                  <c:v>7.1198683951473954E-2</c:v>
                </c:pt>
                <c:pt idx="1135">
                  <c:v>7.0915651568313823E-2</c:v>
                </c:pt>
                <c:pt idx="1136">
                  <c:v>7.266170277630396E-2</c:v>
                </c:pt>
                <c:pt idx="1137">
                  <c:v>7.338683376506909E-2</c:v>
                </c:pt>
                <c:pt idx="1138">
                  <c:v>7.4109082178757515E-2</c:v>
                </c:pt>
                <c:pt idx="1139">
                  <c:v>7.3814480242615763E-2</c:v>
                </c:pt>
                <c:pt idx="1140">
                  <c:v>7.3521049422053966E-2</c:v>
                </c:pt>
                <c:pt idx="1141">
                  <c:v>7.3228785061598425E-2</c:v>
                </c:pt>
                <c:pt idx="1142">
                  <c:v>7.293768252428158E-2</c:v>
                </c:pt>
                <c:pt idx="1143">
                  <c:v>7.2647737191568793E-2</c:v>
                </c:pt>
                <c:pt idx="1144">
                  <c:v>7.2358944463285571E-2</c:v>
                </c:pt>
                <c:pt idx="1145">
                  <c:v>7.2071299757544324E-2</c:v>
                </c:pt>
                <c:pt idx="1146">
                  <c:v>7.1784798510671141E-2</c:v>
                </c:pt>
                <c:pt idx="1147">
                  <c:v>7.1499436177134404E-2</c:v>
                </c:pt>
                <c:pt idx="1148">
                  <c:v>7.1215208229471583E-2</c:v>
                </c:pt>
                <c:pt idx="1149">
                  <c:v>7.1946089391921084E-2</c:v>
                </c:pt>
                <c:pt idx="1150">
                  <c:v>7.1660085887228192E-2</c:v>
                </c:pt>
                <c:pt idx="1151">
                  <c:v>7.1375219317223321E-2</c:v>
                </c:pt>
                <c:pt idx="1152">
                  <c:v>7.1091485162309773E-2</c:v>
                </c:pt>
                <c:pt idx="1153">
                  <c:v>7.0808878920857438E-2</c:v>
                </c:pt>
                <c:pt idx="1154">
                  <c:v>7.0527396109131349E-2</c:v>
                </c:pt>
                <c:pt idx="1155">
                  <c:v>7.0247032261220158E-2</c:v>
                </c:pt>
                <c:pt idx="1156">
                  <c:v>6.9967782928966202E-2</c:v>
                </c:pt>
                <c:pt idx="1157">
                  <c:v>6.9689643681893662E-2</c:v>
                </c:pt>
                <c:pt idx="1158">
                  <c:v>6.9412610107139699E-2</c:v>
                </c:pt>
                <c:pt idx="1159">
                  <c:v>6.9136677809382957E-2</c:v>
                </c:pt>
                <c:pt idx="1160">
                  <c:v>6.8861842410774879E-2</c:v>
                </c:pt>
                <c:pt idx="1161">
                  <c:v>6.8588099550870432E-2</c:v>
                </c:pt>
                <c:pt idx="1162">
                  <c:v>6.8315444886557594E-2</c:v>
                </c:pt>
                <c:pt idx="1163">
                  <c:v>6.8043874091989809E-2</c:v>
                </c:pt>
                <c:pt idx="1164">
                  <c:v>6.7773382858516765E-2</c:v>
                </c:pt>
                <c:pt idx="1165">
                  <c:v>6.7503966894615755E-2</c:v>
                </c:pt>
                <c:pt idx="1166">
                  <c:v>6.723562192582444E-2</c:v>
                </c:pt>
                <c:pt idx="1167">
                  <c:v>6.6968343694672056E-2</c:v>
                </c:pt>
                <c:pt idx="1168">
                  <c:v>6.6702127960612992E-2</c:v>
                </c:pt>
                <c:pt idx="1169">
                  <c:v>6.6436970499958128E-2</c:v>
                </c:pt>
                <c:pt idx="1170">
                  <c:v>6.6172867105808955E-2</c:v>
                </c:pt>
                <c:pt idx="1171">
                  <c:v>6.5909813587990307E-2</c:v>
                </c:pt>
                <c:pt idx="1172">
                  <c:v>6.5647805772983986E-2</c:v>
                </c:pt>
                <c:pt idx="1173">
                  <c:v>6.6400818737565495E-2</c:v>
                </c:pt>
                <c:pt idx="1174">
                  <c:v>6.7150838289318476E-2</c:v>
                </c:pt>
                <c:pt idx="1175">
                  <c:v>6.6883897094096714E-2</c:v>
                </c:pt>
                <c:pt idx="1176">
                  <c:v>6.6618017056166892E-2</c:v>
                </c:pt>
                <c:pt idx="1177">
                  <c:v>6.6353193957166143E-2</c:v>
                </c:pt>
                <c:pt idx="1178">
                  <c:v>6.6089423595500699E-2</c:v>
                </c:pt>
                <c:pt idx="1179">
                  <c:v>6.5826701786279321E-2</c:v>
                </c:pt>
                <c:pt idx="1180">
                  <c:v>6.5565024361246713E-2</c:v>
                </c:pt>
                <c:pt idx="1181">
                  <c:v>6.5304387168717073E-2</c:v>
                </c:pt>
                <c:pt idx="1182">
                  <c:v>6.5044786073509081E-2</c:v>
                </c:pt>
                <c:pt idx="1183">
                  <c:v>6.4786216956879569E-2</c:v>
                </c:pt>
                <c:pt idx="1184">
                  <c:v>6.4528675716458109E-2</c:v>
                </c:pt>
                <c:pt idx="1185">
                  <c:v>6.4272158266182725E-2</c:v>
                </c:pt>
                <c:pt idx="1186">
                  <c:v>6.4016660536234407E-2</c:v>
                </c:pt>
                <c:pt idx="1187">
                  <c:v>6.376217847297215E-2</c:v>
                </c:pt>
                <c:pt idx="1188">
                  <c:v>6.350870803886996E-2</c:v>
                </c:pt>
                <c:pt idx="1189">
                  <c:v>6.3256245212451587E-2</c:v>
                </c:pt>
                <c:pt idx="1190">
                  <c:v>6.300478598822716E-2</c:v>
                </c:pt>
                <c:pt idx="1191">
                  <c:v>6.2754326376629713E-2</c:v>
                </c:pt>
                <c:pt idx="1192">
                  <c:v>6.2504862403951617E-2</c:v>
                </c:pt>
                <c:pt idx="1193">
                  <c:v>6.3270369345984678E-2</c:v>
                </c:pt>
                <c:pt idx="1194">
                  <c:v>6.3018853974835184E-2</c:v>
                </c:pt>
                <c:pt idx="1195">
                  <c:v>6.3782317673213282E-2</c:v>
                </c:pt>
                <c:pt idx="1196">
                  <c:v>6.3528767180807674E-2</c:v>
                </c:pt>
                <c:pt idx="1197">
                  <c:v>6.327622461433749E-2</c:v>
                </c:pt>
                <c:pt idx="1198">
                  <c:v>6.3024685967047703E-2</c:v>
                </c:pt>
                <c:pt idx="1199">
                  <c:v>6.2774147248111173E-2</c:v>
                </c:pt>
                <c:pt idx="1200">
                  <c:v>6.2524604482565319E-2</c:v>
                </c:pt>
                <c:pt idx="1201">
                  <c:v>6.2276053711249051E-2</c:v>
                </c:pt>
                <c:pt idx="1202">
                  <c:v>6.202849099073994E-2</c:v>
                </c:pt>
                <c:pt idx="1203">
                  <c:v>6.1781912393291401E-2</c:v>
                </c:pt>
                <c:pt idx="1204">
                  <c:v>6.1536314006770974E-2</c:v>
                </c:pt>
                <c:pt idx="1205">
                  <c:v>6.1291691934597728E-2</c:v>
                </c:pt>
                <c:pt idx="1206">
                  <c:v>6.1048042295680345E-2</c:v>
                </c:pt>
                <c:pt idx="1207">
                  <c:v>6.0805361224356376E-2</c:v>
                </c:pt>
                <c:pt idx="1208">
                  <c:v>6.0563644870329836E-2</c:v>
                </c:pt>
                <c:pt idx="1209">
                  <c:v>6.0322889398610822E-2</c:v>
                </c:pt>
                <c:pt idx="1210">
                  <c:v>6.0083090989454413E-2</c:v>
                </c:pt>
                <c:pt idx="1211">
                  <c:v>6.1872204305705641E-2</c:v>
                </c:pt>
                <c:pt idx="1212">
                  <c:v>6.2640226220197909E-2</c:v>
                </c:pt>
                <c:pt idx="1213">
                  <c:v>6.2391215823869924E-2</c:v>
                </c:pt>
                <c:pt idx="1214">
                  <c:v>6.2143195305472083E-2</c:v>
                </c:pt>
                <c:pt idx="1215">
                  <c:v>6.1896160729994897E-2</c:v>
                </c:pt>
                <c:pt idx="1216">
                  <c:v>6.1650108178071122E-2</c:v>
                </c:pt>
                <c:pt idx="1217">
                  <c:v>6.1405033745914425E-2</c:v>
                </c:pt>
                <c:pt idx="1218">
                  <c:v>6.1160933545256584E-2</c:v>
                </c:pt>
                <c:pt idx="1219">
                  <c:v>6.0917803703286387E-2</c:v>
                </c:pt>
                <c:pt idx="1220">
                  <c:v>6.0675640362587865E-2</c:v>
                </c:pt>
                <c:pt idx="1221">
                  <c:v>6.0434439681079692E-2</c:v>
                </c:pt>
                <c:pt idx="1222">
                  <c:v>6.0194197831953164E-2</c:v>
                </c:pt>
                <c:pt idx="1223">
                  <c:v>5.9954911003612388E-2</c:v>
                </c:pt>
                <c:pt idx="1224">
                  <c:v>5.9716575399613475E-2</c:v>
                </c:pt>
                <c:pt idx="1225">
                  <c:v>5.9479187238604313E-2</c:v>
                </c:pt>
                <c:pt idx="1226">
                  <c:v>5.9242742754264617E-2</c:v>
                </c:pt>
                <c:pt idx="1227">
                  <c:v>5.9007238195246385E-2</c:v>
                </c:pt>
                <c:pt idx="1228">
                  <c:v>5.8772669825113609E-2</c:v>
                </c:pt>
                <c:pt idx="1229">
                  <c:v>5.8539033922283934E-2</c:v>
                </c:pt>
                <c:pt idx="1230">
                  <c:v>5.8306326779969254E-2</c:v>
                </c:pt>
                <c:pt idx="1231">
                  <c:v>5.8074544706116699E-2</c:v>
                </c:pt>
                <c:pt idx="1232">
                  <c:v>5.7843684023350349E-2</c:v>
                </c:pt>
                <c:pt idx="1233">
                  <c:v>5.7613741068912434E-2</c:v>
                </c:pt>
                <c:pt idx="1234">
                  <c:v>5.73847121946061E-2</c:v>
                </c:pt>
                <c:pt idx="1235">
                  <c:v>5.8170573000439117E-2</c:v>
                </c:pt>
                <c:pt idx="1236">
                  <c:v>5.7939330581445514E-2</c:v>
                </c:pt>
                <c:pt idx="1237">
                  <c:v>6.0750945109384495E-2</c:v>
                </c:pt>
                <c:pt idx="1238">
                  <c:v>6.152342430658013E-2</c:v>
                </c:pt>
                <c:pt idx="1239">
                  <c:v>6.6348749642667376E-2</c:v>
                </c:pt>
                <c:pt idx="1240">
                  <c:v>6.8112955415657012E-2</c:v>
                </c:pt>
                <c:pt idx="1241">
                  <c:v>6.8856168800534384E-2</c:v>
                </c:pt>
                <c:pt idx="1242">
                  <c:v>6.9596427728337004E-2</c:v>
                </c:pt>
                <c:pt idx="1243">
                  <c:v>6.9319764710059684E-2</c:v>
                </c:pt>
                <c:pt idx="1244">
                  <c:v>6.904420149572621E-2</c:v>
                </c:pt>
                <c:pt idx="1245">
                  <c:v>6.8769733713343634E-2</c:v>
                </c:pt>
                <c:pt idx="1246">
                  <c:v>6.8496357008298939E-2</c:v>
                </c:pt>
                <c:pt idx="1247">
                  <c:v>7.0252025510695121E-2</c:v>
                </c:pt>
                <c:pt idx="1248">
                  <c:v>6.9972756329039112E-2</c:v>
                </c:pt>
                <c:pt idx="1249">
                  <c:v>6.9694597311470999E-2</c:v>
                </c:pt>
                <c:pt idx="1250">
                  <c:v>7.0431523278516484E-2</c:v>
                </c:pt>
                <c:pt idx="1251">
                  <c:v>7.1165519782528525E-2</c:v>
                </c:pt>
                <c:pt idx="1252">
                  <c:v>7.0882619235144884E-2</c:v>
                </c:pt>
                <c:pt idx="1253">
                  <c:v>7.0600843287426079E-2</c:v>
                </c:pt>
                <c:pt idx="1254">
                  <c:v>7.0320187468810524E-2</c:v>
                </c:pt>
                <c:pt idx="1255">
                  <c:v>7.0040647326507832E-2</c:v>
                </c:pt>
                <c:pt idx="1256">
                  <c:v>6.9762218425428735E-2</c:v>
                </c:pt>
                <c:pt idx="1257">
                  <c:v>6.9484896348114084E-2</c:v>
                </c:pt>
                <c:pt idx="1258">
                  <c:v>6.920867669466596E-2</c:v>
                </c:pt>
                <c:pt idx="1259">
                  <c:v>6.8933555082676679E-2</c:v>
                </c:pt>
                <c:pt idx="1260">
                  <c:v>6.8659527147159699E-2</c:v>
                </c:pt>
                <c:pt idx="1261">
                  <c:v>6.8386588540480561E-2</c:v>
                </c:pt>
                <c:pt idx="1262">
                  <c:v>6.8114734932287632E-2</c:v>
                </c:pt>
                <c:pt idx="1263">
                  <c:v>6.7843962009443426E-2</c:v>
                </c:pt>
                <c:pt idx="1264">
                  <c:v>6.7574265475956283E-2</c:v>
                </c:pt>
                <c:pt idx="1265">
                  <c:v>6.7305641052912424E-2</c:v>
                </c:pt>
                <c:pt idx="1266">
                  <c:v>6.7038084478407339E-2</c:v>
                </c:pt>
                <c:pt idx="1267">
                  <c:v>6.6771591507479064E-2</c:v>
                </c:pt>
                <c:pt idx="1268">
                  <c:v>6.6506157912040301E-2</c:v>
                </c:pt>
                <c:pt idx="1269">
                  <c:v>7.1311675649324599E-2</c:v>
                </c:pt>
                <c:pt idx="1270">
                  <c:v>7.4070131797319694E-2</c:v>
                </c:pt>
                <c:pt idx="1271">
                  <c:v>7.4789663932282979E-2</c:v>
                </c:pt>
                <c:pt idx="1272">
                  <c:v>7.4492356515295871E-2</c:v>
                </c:pt>
                <c:pt idx="1273">
                  <c:v>7.419623096884477E-2</c:v>
                </c:pt>
                <c:pt idx="1274">
                  <c:v>7.3901282594701634E-2</c:v>
                </c:pt>
                <c:pt idx="1275">
                  <c:v>7.3607506713315687E-2</c:v>
                </c:pt>
                <c:pt idx="1276">
                  <c:v>7.3314898663737971E-2</c:v>
                </c:pt>
                <c:pt idx="1277">
                  <c:v>7.3023453803548202E-2</c:v>
                </c:pt>
                <c:pt idx="1278">
                  <c:v>7.2733167508780658E-2</c:v>
                </c:pt>
                <c:pt idx="1279">
                  <c:v>7.2444035173851173E-2</c:v>
                </c:pt>
                <c:pt idx="1280">
                  <c:v>7.2156052211484023E-2</c:v>
                </c:pt>
                <c:pt idx="1281">
                  <c:v>7.1869214052638949E-2</c:v>
                </c:pt>
                <c:pt idx="1282">
                  <c:v>7.1583516146438514E-2</c:v>
                </c:pt>
                <c:pt idx="1283">
                  <c:v>7.1298953960096487E-2</c:v>
                </c:pt>
                <c:pt idx="1284">
                  <c:v>7.1015522978845474E-2</c:v>
                </c:pt>
                <c:pt idx="1285">
                  <c:v>7.0733218705865381E-2</c:v>
                </c:pt>
                <c:pt idx="1286">
                  <c:v>7.0452036662212003E-2</c:v>
                </c:pt>
                <c:pt idx="1287">
                  <c:v>7.0171972386746231E-2</c:v>
                </c:pt>
                <c:pt idx="1288">
                  <c:v>6.9893021436062963E-2</c:v>
                </c:pt>
                <c:pt idx="1289">
                  <c:v>6.9615179384420633E-2</c:v>
                </c:pt>
                <c:pt idx="1290">
                  <c:v>6.9338441823671493E-2</c:v>
                </c:pt>
                <c:pt idx="1291">
                  <c:v>6.9062804363190594E-2</c:v>
                </c:pt>
                <c:pt idx="1292">
                  <c:v>6.8788262629807473E-2</c:v>
                </c:pt>
                <c:pt idx="1293">
                  <c:v>6.85148122677358E-2</c:v>
                </c:pt>
                <c:pt idx="1294">
                  <c:v>6.8242448938504632E-2</c:v>
                </c:pt>
                <c:pt idx="1295">
                  <c:v>6.7971168320889369E-2</c:v>
                </c:pt>
                <c:pt idx="1296">
                  <c:v>6.770096611084378E-2</c:v>
                </c:pt>
                <c:pt idx="1297">
                  <c:v>6.7431838021430532E-2</c:v>
                </c:pt>
                <c:pt idx="1298">
                  <c:v>6.7163779782754673E-2</c:v>
                </c:pt>
                <c:pt idx="1299">
                  <c:v>6.7910766375597509E-2</c:v>
                </c:pt>
                <c:pt idx="1300">
                  <c:v>6.7640804278227662E-2</c:v>
                </c:pt>
                <c:pt idx="1301">
                  <c:v>6.7371915346983099E-2</c:v>
                </c:pt>
                <c:pt idx="1302">
                  <c:v>6.710409531576296E-2</c:v>
                </c:pt>
                <c:pt idx="1303">
                  <c:v>6.683733993542533E-2</c:v>
                </c:pt>
                <c:pt idx="1304">
                  <c:v>6.6571644973719271E-2</c:v>
                </c:pt>
                <c:pt idx="1305">
                  <c:v>6.6307006215218664E-2</c:v>
                </c:pt>
                <c:pt idx="1306">
                  <c:v>6.6043419461254235E-2</c:v>
                </c:pt>
                <c:pt idx="1307">
                  <c:v>6.5780880529847902E-2</c:v>
                </c:pt>
                <c:pt idx="1308">
                  <c:v>6.5519385255645671E-2</c:v>
                </c:pt>
                <c:pt idx="1309">
                  <c:v>6.5258929489851861E-2</c:v>
                </c:pt>
                <c:pt idx="1310">
                  <c:v>6.4999509100163513E-2</c:v>
                </c:pt>
                <c:pt idx="1311">
                  <c:v>6.4741119970704419E-2</c:v>
                </c:pt>
                <c:pt idx="1312">
                  <c:v>6.4483758001960031E-2</c:v>
                </c:pt>
                <c:pt idx="1313">
                  <c:v>6.4227419110712419E-2</c:v>
                </c:pt>
                <c:pt idx="1314">
                  <c:v>6.397209922997539E-2</c:v>
                </c:pt>
                <c:pt idx="1315">
                  <c:v>6.371779430893007E-2</c:v>
                </c:pt>
                <c:pt idx="1316">
                  <c:v>6.3464500312860439E-2</c:v>
                </c:pt>
                <c:pt idx="1317">
                  <c:v>6.3212213223089883E-2</c:v>
                </c:pt>
                <c:pt idx="1318">
                  <c:v>6.2960929036916718E-2</c:v>
                </c:pt>
                <c:pt idx="1319">
                  <c:v>6.2710643767550714E-2</c:v>
                </c:pt>
                <c:pt idx="1320">
                  <c:v>6.2461353444050793E-2</c:v>
                </c:pt>
                <c:pt idx="1321">
                  <c:v>6.2213054111260879E-2</c:v>
                </c:pt>
                <c:pt idx="1322">
                  <c:v>6.1965741829747692E-2</c:v>
                </c:pt>
                <c:pt idx="1323">
                  <c:v>6.1719412675738133E-2</c:v>
                </c:pt>
                <c:pt idx="1324">
                  <c:v>6.1474062741057295E-2</c:v>
                </c:pt>
                <c:pt idx="1325">
                  <c:v>6.1229688133066076E-2</c:v>
                </c:pt>
                <c:pt idx="1326">
                  <c:v>6.098628497459959E-2</c:v>
                </c:pt>
                <c:pt idx="1327">
                  <c:v>6.0743849403905488E-2</c:v>
                </c:pt>
                <c:pt idx="1328">
                  <c:v>6.0502377574583183E-2</c:v>
                </c:pt>
                <c:pt idx="1329">
                  <c:v>6.0261865655522176E-2</c:v>
                </c:pt>
                <c:pt idx="1330">
                  <c:v>6.1036289064544502E-2</c:v>
                </c:pt>
                <c:pt idx="1331">
                  <c:v>6.1807633948924759E-2</c:v>
                </c:pt>
                <c:pt idx="1332">
                  <c:v>6.1561933312857087E-2</c:v>
                </c:pt>
                <c:pt idx="1333">
                  <c:v>6.334516786500928E-2</c:v>
                </c:pt>
                <c:pt idx="1334">
                  <c:v>6.3093355151241676E-2</c:v>
                </c:pt>
                <c:pt idx="1335">
                  <c:v>6.2842543455309291E-2</c:v>
                </c:pt>
                <c:pt idx="1336">
                  <c:v>6.2592728797918745E-2</c:v>
                </c:pt>
                <c:pt idx="1337">
                  <c:v>6.234390721559508E-2</c:v>
                </c:pt>
                <c:pt idx="1338">
                  <c:v>6.2096074760619277E-2</c:v>
                </c:pt>
                <c:pt idx="1339">
                  <c:v>6.1849227500965318E-2</c:v>
                </c:pt>
                <c:pt idx="1340">
                  <c:v>6.1603361520238265E-2</c:v>
                </c:pt>
                <c:pt idx="1341">
                  <c:v>6.1358472917611477E-2</c:v>
                </c:pt>
                <c:pt idx="1342">
                  <c:v>6.1114557807765126E-2</c:v>
                </c:pt>
                <c:pt idx="1343">
                  <c:v>6.0871612320824733E-2</c:v>
                </c:pt>
                <c:pt idx="1344">
                  <c:v>6.0629632602299297E-2</c:v>
                </c:pt>
                <c:pt idx="1345">
                  <c:v>6.0388614813020547E-2</c:v>
                </c:pt>
                <c:pt idx="1346">
                  <c:v>6.0148555129081405E-2</c:v>
                </c:pt>
                <c:pt idx="1347">
                  <c:v>5.9909449741776484E-2</c:v>
                </c:pt>
                <c:pt idx="1348">
                  <c:v>5.9671294857540497E-2</c:v>
                </c:pt>
                <c:pt idx="1349">
                  <c:v>5.9434086697888411E-2</c:v>
                </c:pt>
                <c:pt idx="1350">
                  <c:v>5.9197821499355902E-2</c:v>
                </c:pt>
                <c:pt idx="1351">
                  <c:v>5.8962495513439316E-2</c:v>
                </c:pt>
                <c:pt idx="1352">
                  <c:v>5.8728105006535927E-2</c:v>
                </c:pt>
                <c:pt idx="1353">
                  <c:v>5.8494646259885499E-2</c:v>
                </c:pt>
                <c:pt idx="1354">
                  <c:v>5.8262115569510269E-2</c:v>
                </c:pt>
                <c:pt idx="1355">
                  <c:v>5.8030509246157082E-2</c:v>
                </c:pt>
                <c:pt idx="1356">
                  <c:v>5.7799823615238374E-2</c:v>
                </c:pt>
                <c:pt idx="1357">
                  <c:v>5.7570055016773702E-2</c:v>
                </c:pt>
                <c:pt idx="1358">
                  <c:v>5.7341199805332498E-2</c:v>
                </c:pt>
                <c:pt idx="1359">
                  <c:v>5.7113254349975134E-2</c:v>
                </c:pt>
                <c:pt idx="1360">
                  <c:v>6.2970090436412413E-2</c:v>
                </c:pt>
                <c:pt idx="1361">
                  <c:v>6.3733747981919706E-2</c:v>
                </c:pt>
                <c:pt idx="1362">
                  <c:v>6.3480390566053063E-2</c:v>
                </c:pt>
                <c:pt idx="1363">
                  <c:v>6.322804030859476E-2</c:v>
                </c:pt>
                <c:pt idx="1364">
                  <c:v>6.297669320584115E-2</c:v>
                </c:pt>
                <c:pt idx="1365">
                  <c:v>6.2726345270003689E-2</c:v>
                </c:pt>
                <c:pt idx="1366">
                  <c:v>6.2476992529147041E-2</c:v>
                </c:pt>
                <c:pt idx="1367">
                  <c:v>6.3242610260827364E-2</c:v>
                </c:pt>
                <c:pt idx="1368">
                  <c:v>6.2991205238908901E-2</c:v>
                </c:pt>
                <c:pt idx="1369">
                  <c:v>6.2740799614149814E-2</c:v>
                </c:pt>
                <c:pt idx="1370">
                  <c:v>6.4519347881104513E-2</c:v>
                </c:pt>
                <c:pt idx="1371">
                  <c:v>6.6290825978687754E-2</c:v>
                </c:pt>
                <c:pt idx="1372">
                  <c:v>7.3125158181085365E-2</c:v>
                </c:pt>
                <c:pt idx="1373">
                  <c:v>7.9932322222174473E-2</c:v>
                </c:pt>
                <c:pt idx="1374">
                  <c:v>8.0628550699901366E-2</c:v>
                </c:pt>
                <c:pt idx="1375">
                  <c:v>8.132201149718335E-2</c:v>
                </c:pt>
                <c:pt idx="1376">
                  <c:v>8.0998736382532327E-2</c:v>
                </c:pt>
                <c:pt idx="1377">
                  <c:v>8.0676746366439941E-2</c:v>
                </c:pt>
                <c:pt idx="1378">
                  <c:v>8.1370015574023749E-2</c:v>
                </c:pt>
                <c:pt idx="1379">
                  <c:v>8.1046549631291098E-2</c:v>
                </c:pt>
                <c:pt idx="1380">
                  <c:v>8.0724369545705943E-2</c:v>
                </c:pt>
                <c:pt idx="1381">
                  <c:v>8.0403470205667626E-2</c:v>
                </c:pt>
                <c:pt idx="1382">
                  <c:v>8.0083846519896237E-2</c:v>
                </c:pt>
                <c:pt idx="1383">
                  <c:v>7.9765493417350064E-2</c:v>
                </c:pt>
                <c:pt idx="1384">
                  <c:v>8.0462385080849408E-2</c:v>
                </c:pt>
                <c:pt idx="1385">
                  <c:v>8.3184464894981561E-2</c:v>
                </c:pt>
                <c:pt idx="1386">
                  <c:v>8.9951640703224797E-2</c:v>
                </c:pt>
                <c:pt idx="1387">
                  <c:v>8.9594060677521778E-2</c:v>
                </c:pt>
                <c:pt idx="1388">
                  <c:v>8.9237902120885698E-2</c:v>
                </c:pt>
                <c:pt idx="1389">
                  <c:v>8.8883159382625213E-2</c:v>
                </c:pt>
                <c:pt idx="1390">
                  <c:v>8.9543806068215007E-2</c:v>
                </c:pt>
                <c:pt idx="1391">
                  <c:v>9.020182651978656E-2</c:v>
                </c:pt>
                <c:pt idx="1392">
                  <c:v>8.9843251943566932E-2</c:v>
                </c:pt>
                <c:pt idx="1393">
                  <c:v>8.9486102789998731E-2</c:v>
                </c:pt>
                <c:pt idx="1394">
                  <c:v>8.913037339267435E-2</c:v>
                </c:pt>
                <c:pt idx="1395">
                  <c:v>8.8776058107710998E-2</c:v>
                </c:pt>
                <c:pt idx="1396">
                  <c:v>9.0451109781067865E-2</c:v>
                </c:pt>
                <c:pt idx="1397">
                  <c:v>9.2119502709617732E-2</c:v>
                </c:pt>
                <c:pt idx="1398">
                  <c:v>9.5809221830923982E-2</c:v>
                </c:pt>
                <c:pt idx="1399">
                  <c:v>9.5428356471081208E-2</c:v>
                </c:pt>
                <c:pt idx="1400">
                  <c:v>9.6062984378971858E-2</c:v>
                </c:pt>
                <c:pt idx="1401">
                  <c:v>9.7709068717625441E-2</c:v>
                </c:pt>
                <c:pt idx="1402">
                  <c:v>0.10036258869749638</c:v>
                </c:pt>
                <c:pt idx="1403">
                  <c:v>9.9963622577862662E-2</c:v>
                </c:pt>
                <c:pt idx="1404">
                  <c:v>0.10159420091466313</c:v>
                </c:pt>
                <c:pt idx="1405">
                  <c:v>0.10119033883176665</c:v>
                </c:pt>
                <c:pt idx="1406">
                  <c:v>0.10078808220056475</c:v>
                </c:pt>
                <c:pt idx="1407">
                  <c:v>0.10038742463898957</c:v>
                </c:pt>
                <c:pt idx="1408">
                  <c:v>9.9988359790343775E-2</c:v>
                </c:pt>
                <c:pt idx="1409">
                  <c:v>0.10161883979060467</c:v>
                </c:pt>
                <c:pt idx="1410">
                  <c:v>0.10425681746318914</c:v>
                </c:pt>
                <c:pt idx="1411">
                  <c:v>0.10587032928819012</c:v>
                </c:pt>
                <c:pt idx="1412">
                  <c:v>0.10747742700450622</c:v>
                </c:pt>
                <c:pt idx="1413">
                  <c:v>0.10806415687610392</c:v>
                </c:pt>
                <c:pt idx="1414">
                  <c:v>0.10966253358500824</c:v>
                </c:pt>
                <c:pt idx="1415">
                  <c:v>0.1112545563510586</c:v>
                </c:pt>
                <c:pt idx="1416">
                  <c:v>0.11081229196534438</c:v>
                </c:pt>
                <c:pt idx="1417">
                  <c:v>0.11037178568997898</c:v>
                </c:pt>
                <c:pt idx="1418">
                  <c:v>0.10993303053603894</c:v>
                </c:pt>
                <c:pt idx="1419">
                  <c:v>0.10949601954238299</c:v>
                </c:pt>
                <c:pt idx="1420">
                  <c:v>0.10906074577554288</c:v>
                </c:pt>
                <c:pt idx="1421">
                  <c:v>0.10862720232961195</c:v>
                </c:pt>
                <c:pt idx="1422">
                  <c:v>0.10920936155983922</c:v>
                </c:pt>
                <c:pt idx="1423">
                  <c:v>0.11283114426420925</c:v>
                </c:pt>
                <c:pt idx="1424">
                  <c:v>0.11339659178519729</c:v>
                </c:pt>
                <c:pt idx="1425">
                  <c:v>0.11497377074610142</c:v>
                </c:pt>
                <c:pt idx="1426">
                  <c:v>0.11451672156303855</c:v>
                </c:pt>
                <c:pt idx="1427">
                  <c:v>0.11507546849725428</c:v>
                </c:pt>
                <c:pt idx="1428">
                  <c:v>0.11461801504047067</c:v>
                </c:pt>
                <c:pt idx="1429">
                  <c:v>0.11416238007435126</c:v>
                </c:pt>
                <c:pt idx="1430">
                  <c:v>0.11472253560364823</c:v>
                </c:pt>
                <c:pt idx="1431">
                  <c:v>0.12035036054464791</c:v>
                </c:pt>
                <c:pt idx="1432">
                  <c:v>0.12494183425548872</c:v>
                </c:pt>
                <c:pt idx="1433">
                  <c:v>0.12748709725499943</c:v>
                </c:pt>
                <c:pt idx="1434">
                  <c:v>0.13002224220439271</c:v>
                </c:pt>
                <c:pt idx="1435">
                  <c:v>0.13051935085801541</c:v>
                </c:pt>
                <c:pt idx="1436">
                  <c:v>0.13000050414805323</c:v>
                </c:pt>
                <c:pt idx="1437">
                  <c:v>0.13151167844953068</c:v>
                </c:pt>
                <c:pt idx="1438">
                  <c:v>0.13200286622559468</c:v>
                </c:pt>
                <c:pt idx="1439">
                  <c:v>0.13147812217502691</c:v>
                </c:pt>
                <c:pt idx="1440">
                  <c:v>0.13196944334558391</c:v>
                </c:pt>
                <c:pt idx="1441">
                  <c:v>0.13245881139293567</c:v>
                </c:pt>
                <c:pt idx="1442">
                  <c:v>0.13598817178233838</c:v>
                </c:pt>
                <c:pt idx="1443">
                  <c:v>0.13848952285733163</c:v>
                </c:pt>
                <c:pt idx="1444">
                  <c:v>0.14098093044297119</c:v>
                </c:pt>
                <c:pt idx="1445">
                  <c:v>0.14853233023560045</c:v>
                </c:pt>
                <c:pt idx="1446">
                  <c:v>0.15301177364474036</c:v>
                </c:pt>
                <c:pt idx="1447">
                  <c:v>0.15341749322331064</c:v>
                </c:pt>
                <c:pt idx="1448">
                  <c:v>0.15382159996618122</c:v>
                </c:pt>
                <c:pt idx="1449">
                  <c:v>0.15422410028477371</c:v>
                </c:pt>
                <c:pt idx="1450">
                  <c:v>0.15462500056502188</c:v>
                </c:pt>
                <c:pt idx="1451">
                  <c:v>0.15401032793377092</c:v>
                </c:pt>
                <c:pt idx="1452">
                  <c:v>0.15441207801200144</c:v>
                </c:pt>
                <c:pt idx="1453">
                  <c:v>0.15379825180057557</c:v>
                </c:pt>
                <c:pt idx="1454">
                  <c:v>0.15318686570019974</c:v>
                </c:pt>
                <c:pt idx="1455">
                  <c:v>0.15257791001082921</c:v>
                </c:pt>
                <c:pt idx="1456">
                  <c:v>0.15197137507097866</c:v>
                </c:pt>
                <c:pt idx="1457">
                  <c:v>0.15136725125756986</c:v>
                </c:pt>
                <c:pt idx="1458">
                  <c:v>0.15076552898577858</c:v>
                </c:pt>
                <c:pt idx="1459">
                  <c:v>0.15016619870888304</c:v>
                </c:pt>
                <c:pt idx="1460">
                  <c:v>0.14956925091811171</c:v>
                </c:pt>
                <c:pt idx="1461">
                  <c:v>0.14897467614249277</c:v>
                </c:pt>
                <c:pt idx="1462">
                  <c:v>0.14838246494870352</c:v>
                </c:pt>
                <c:pt idx="1463">
                  <c:v>0.14982056640832739</c:v>
                </c:pt>
                <c:pt idx="1464">
                  <c:v>0.15023897182516252</c:v>
                </c:pt>
                <c:pt idx="1465">
                  <c:v>0.15065571397695238</c:v>
                </c:pt>
                <c:pt idx="1466">
                  <c:v>0.15107079947558769</c:v>
                </c:pt>
                <c:pt idx="1467">
                  <c:v>0.15047025567297184</c:v>
                </c:pt>
                <c:pt idx="1468">
                  <c:v>0.15190005764795034</c:v>
                </c:pt>
                <c:pt idx="1469">
                  <c:v>0.15231019657264463</c:v>
                </c:pt>
                <c:pt idx="1470">
                  <c:v>0.15170472585994266</c:v>
                </c:pt>
                <c:pt idx="1471">
                  <c:v>0.1521156412768189</c:v>
                </c:pt>
                <c:pt idx="1472">
                  <c:v>0.15353890243695617</c:v>
                </c:pt>
                <c:pt idx="1473">
                  <c:v>0.15394252654816629</c:v>
                </c:pt>
                <c:pt idx="1474">
                  <c:v>0.15535852538738079</c:v>
                </c:pt>
                <c:pt idx="1475">
                  <c:v>0.15778287451459624</c:v>
                </c:pt>
                <c:pt idx="1476">
                  <c:v>0.15918360702054768</c:v>
                </c:pt>
                <c:pt idx="1477">
                  <c:v>0.16159275050195168</c:v>
                </c:pt>
                <c:pt idx="1478">
                  <c:v>0.16399231704199829</c:v>
                </c:pt>
                <c:pt idx="1479">
                  <c:v>0.16435438624399326</c:v>
                </c:pt>
                <c:pt idx="1480">
                  <c:v>0.16572899536503791</c:v>
                </c:pt>
                <c:pt idx="1481">
                  <c:v>0.16709814007474991</c:v>
                </c:pt>
                <c:pt idx="1482">
                  <c:v>0.16846184209551629</c:v>
                </c:pt>
                <c:pt idx="1483">
                  <c:v>0.1698201230633723</c:v>
                </c:pt>
                <c:pt idx="1484">
                  <c:v>0.16914504606093891</c:v>
                </c:pt>
                <c:pt idx="1485">
                  <c:v>0.17050061112400861</c:v>
                </c:pt>
                <c:pt idx="1486">
                  <c:v>0.16982282901318227</c:v>
                </c:pt>
                <c:pt idx="1487">
                  <c:v>0.17117569972133445</c:v>
                </c:pt>
                <c:pt idx="1488">
                  <c:v>0.17150921320002074</c:v>
                </c:pt>
                <c:pt idx="1489">
                  <c:v>0.17082742164641554</c:v>
                </c:pt>
                <c:pt idx="1490">
                  <c:v>0.17014834038291049</c:v>
                </c:pt>
                <c:pt idx="1491">
                  <c:v>0.17048593786913413</c:v>
                </c:pt>
                <c:pt idx="1492">
                  <c:v>0.16980821408812613</c:v>
                </c:pt>
                <c:pt idx="1493">
                  <c:v>0.16913318442681549</c:v>
                </c:pt>
                <c:pt idx="1494">
                  <c:v>0.16846083817541033</c:v>
                </c:pt>
                <c:pt idx="1495">
                  <c:v>0.16779116466669158</c:v>
                </c:pt>
                <c:pt idx="1496">
                  <c:v>0.16813813250954895</c:v>
                </c:pt>
                <c:pt idx="1497">
                  <c:v>0.16949770030309458</c:v>
                </c:pt>
                <c:pt idx="1498">
                  <c:v>0.1718658427120083</c:v>
                </c:pt>
                <c:pt idx="1499">
                  <c:v>0.17219661270156597</c:v>
                </c:pt>
                <c:pt idx="1500">
                  <c:v>0.17252606779858318</c:v>
                </c:pt>
                <c:pt idx="1501">
                  <c:v>0.17285421323008318</c:v>
                </c:pt>
                <c:pt idx="1502">
                  <c:v>0.17419503343601311</c:v>
                </c:pt>
                <c:pt idx="1503">
                  <c:v>0.17350256508250173</c:v>
                </c:pt>
                <c:pt idx="1504">
                  <c:v>0.17382682869571395</c:v>
                </c:pt>
                <c:pt idx="1505">
                  <c:v>0.17414980328084156</c:v>
                </c:pt>
                <c:pt idx="1506">
                  <c:v>0.17548547319579264</c:v>
                </c:pt>
                <c:pt idx="1507">
                  <c:v>0.17580185425868561</c:v>
                </c:pt>
                <c:pt idx="1508">
                  <c:v>0.17510299839487919</c:v>
                </c:pt>
                <c:pt idx="1509">
                  <c:v>0.17440692065602736</c:v>
                </c:pt>
                <c:pt idx="1510">
                  <c:v>0.17371360999839591</c:v>
                </c:pt>
                <c:pt idx="1511">
                  <c:v>0.17302305542215271</c:v>
                </c:pt>
                <c:pt idx="1512">
                  <c:v>0.17233524597119232</c:v>
                </c:pt>
                <c:pt idx="1513">
                  <c:v>0.1716501707329624</c:v>
                </c:pt>
                <c:pt idx="1514">
                  <c:v>0.17096781883829132</c:v>
                </c:pt>
                <c:pt idx="1515">
                  <c:v>0.1702881794612143</c:v>
                </c:pt>
                <c:pt idx="1516">
                  <c:v>0.16961124181880291</c:v>
                </c:pt>
                <c:pt idx="1517">
                  <c:v>0.16893699517099386</c:v>
                </c:pt>
                <c:pt idx="1518">
                  <c:v>0.16826542882041709</c:v>
                </c:pt>
                <c:pt idx="1519">
                  <c:v>0.16759653211222869</c:v>
                </c:pt>
                <c:pt idx="1520">
                  <c:v>0.16693029443393925</c:v>
                </c:pt>
                <c:pt idx="1521">
                  <c:v>0.16728068444894986</c:v>
                </c:pt>
                <c:pt idx="1522">
                  <c:v>0.16661570234326228</c:v>
                </c:pt>
                <c:pt idx="1523">
                  <c:v>0.16595336370596059</c:v>
                </c:pt>
                <c:pt idx="1524">
                  <c:v>0.16529365802860338</c:v>
                </c:pt>
                <c:pt idx="1525">
                  <c:v>0.16565055407822687</c:v>
                </c:pt>
                <c:pt idx="1526">
                  <c:v>0.16600603137775771</c:v>
                </c:pt>
                <c:pt idx="1527">
                  <c:v>0.16636009556707831</c:v>
                </c:pt>
                <c:pt idx="1528">
                  <c:v>0.16569877302994837</c:v>
                </c:pt>
                <c:pt idx="1529">
                  <c:v>0.16504007941351387</c:v>
                </c:pt>
                <c:pt idx="1530">
                  <c:v>0.16438400426716476</c:v>
                </c:pt>
                <c:pt idx="1531">
                  <c:v>0.16373053718183447</c:v>
                </c:pt>
                <c:pt idx="1532">
                  <c:v>0.16307966778983488</c:v>
                </c:pt>
                <c:pt idx="1533">
                  <c:v>0.16243138576469304</c:v>
                </c:pt>
                <c:pt idx="1534">
                  <c:v>0.16178568082098491</c:v>
                </c:pt>
                <c:pt idx="1535">
                  <c:v>0.16114254271417439</c:v>
                </c:pt>
                <c:pt idx="1536">
                  <c:v>0.16050196124045013</c:v>
                </c:pt>
                <c:pt idx="1537">
                  <c:v>0.16087790547026551</c:v>
                </c:pt>
                <c:pt idx="1538">
                  <c:v>0.16023837599505661</c:v>
                </c:pt>
                <c:pt idx="1539">
                  <c:v>0.15960138880773062</c:v>
                </c:pt>
                <c:pt idx="1540">
                  <c:v>0.15896693380206381</c:v>
                </c:pt>
                <c:pt idx="1541">
                  <c:v>0.15833500091200739</c:v>
                </c:pt>
                <c:pt idx="1542">
                  <c:v>0.15770558011152863</c:v>
                </c:pt>
                <c:pt idx="1543">
                  <c:v>0.15707866141444923</c:v>
                </c:pt>
                <c:pt idx="1544">
                  <c:v>0.15645423487429003</c:v>
                </c:pt>
                <c:pt idx="1545">
                  <c:v>0.15583229058410994</c:v>
                </c:pt>
                <c:pt idx="1546">
                  <c:v>0.15521281867635134</c:v>
                </c:pt>
                <c:pt idx="1547">
                  <c:v>0.15459580932268246</c:v>
                </c:pt>
                <c:pt idx="1548">
                  <c:v>0.15398125273384194</c:v>
                </c:pt>
                <c:pt idx="1549">
                  <c:v>0.15336913915948253</c:v>
                </c:pt>
                <c:pt idx="1550">
                  <c:v>0.15275945888801698</c:v>
                </c:pt>
                <c:pt idx="1551">
                  <c:v>0.15215220224646461</c:v>
                </c:pt>
                <c:pt idx="1552">
                  <c:v>0.15154735960029697</c:v>
                </c:pt>
                <c:pt idx="1553">
                  <c:v>0.15094492135328474</c:v>
                </c:pt>
                <c:pt idx="1554">
                  <c:v>0.15034487794734691</c:v>
                </c:pt>
                <c:pt idx="1555">
                  <c:v>0.14974721986239803</c:v>
                </c:pt>
                <c:pt idx="1556">
                  <c:v>0.14915193761619588</c:v>
                </c:pt>
                <c:pt idx="1557">
                  <c:v>0.14855902176419464</c:v>
                </c:pt>
                <c:pt idx="1558">
                  <c:v>0.14898244213309447</c:v>
                </c:pt>
                <c:pt idx="1559">
                  <c:v>0.14940417930127406</c:v>
                </c:pt>
                <c:pt idx="1560">
                  <c:v>0.14881026072617046</c:v>
                </c:pt>
                <c:pt idx="1561">
                  <c:v>0.14923268235803994</c:v>
                </c:pt>
                <c:pt idx="1562">
                  <c:v>0.15168138322682195</c:v>
                </c:pt>
                <c:pt idx="1563">
                  <c:v>0.15310637067014246</c:v>
                </c:pt>
                <c:pt idx="1564">
                  <c:v>0.15351171420213341</c:v>
                </c:pt>
                <c:pt idx="1565">
                  <c:v>0.15290146715960076</c:v>
                </c:pt>
                <c:pt idx="1566">
                  <c:v>0.15229364600003614</c:v>
                </c:pt>
                <c:pt idx="1567">
                  <c:v>0.15168824107995491</c:v>
                </c:pt>
                <c:pt idx="1568">
                  <c:v>0.15108524279420746</c:v>
                </c:pt>
                <c:pt idx="1569">
                  <c:v>0.15149862080952933</c:v>
                </c:pt>
                <c:pt idx="1570">
                  <c:v>0.15191035554497134</c:v>
                </c:pt>
                <c:pt idx="1571">
                  <c:v>0.15130647429927424</c:v>
                </c:pt>
                <c:pt idx="1572">
                  <c:v>0.15070499363092862</c:v>
                </c:pt>
                <c:pt idx="1573">
                  <c:v>0.15111988323074751</c:v>
                </c:pt>
                <c:pt idx="1574">
                  <c:v>0.15051914430806168</c:v>
                </c:pt>
                <c:pt idx="1575">
                  <c:v>0.15499068963972873</c:v>
                </c:pt>
                <c:pt idx="1576">
                  <c:v>0.15944445947244867</c:v>
                </c:pt>
                <c:pt idx="1577">
                  <c:v>0.1598246075334159</c:v>
                </c:pt>
                <c:pt idx="1578">
                  <c:v>0.15918926517809051</c:v>
                </c:pt>
                <c:pt idx="1579">
                  <c:v>0.15855644846581027</c:v>
                </c:pt>
                <c:pt idx="1580">
                  <c:v>0.15792614735651914</c:v>
                </c:pt>
                <c:pt idx="1581">
                  <c:v>0.15729835185007332</c:v>
                </c:pt>
                <c:pt idx="1582">
                  <c:v>0.1576870312197835</c:v>
                </c:pt>
                <c:pt idx="1583">
                  <c:v>0.16111610319394878</c:v>
                </c:pt>
                <c:pt idx="1584">
                  <c:v>0.16351756452496663</c:v>
                </c:pt>
                <c:pt idx="1585">
                  <c:v>0.16286754175196741</c:v>
                </c:pt>
                <c:pt idx="1586">
                  <c:v>0.16222010298030545</c:v>
                </c:pt>
                <c:pt idx="1587">
                  <c:v>0.16157523793793641</c:v>
                </c:pt>
                <c:pt idx="1588">
                  <c:v>0.16093293639364942</c:v>
                </c:pt>
                <c:pt idx="1589">
                  <c:v>0.16029318815690574</c:v>
                </c:pt>
                <c:pt idx="1590">
                  <c:v>0.15965598307767553</c:v>
                </c:pt>
                <c:pt idx="1591">
                  <c:v>0.15902131104627903</c:v>
                </c:pt>
                <c:pt idx="1592">
                  <c:v>0.15838916199322431</c:v>
                </c:pt>
                <c:pt idx="1593">
                  <c:v>0.15877350512275076</c:v>
                </c:pt>
                <c:pt idx="1594">
                  <c:v>0.1621982580943597</c:v>
                </c:pt>
                <c:pt idx="1595">
                  <c:v>0.16256745912451931</c:v>
                </c:pt>
                <c:pt idx="1596">
                  <c:v>0.16699110942405501</c:v>
                </c:pt>
                <c:pt idx="1597">
                  <c:v>0.16632727845073184</c:v>
                </c:pt>
                <c:pt idx="1598">
                  <c:v>0.17073598253827207</c:v>
                </c:pt>
                <c:pt idx="1599">
                  <c:v>0.17005726476784341</c:v>
                </c:pt>
                <c:pt idx="1600">
                  <c:v>0.16938124506846639</c:v>
                </c:pt>
                <c:pt idx="1601">
                  <c:v>0.16870791271464039</c:v>
                </c:pt>
                <c:pt idx="1602">
                  <c:v>0.16803725702350245</c:v>
                </c:pt>
                <c:pt idx="1603">
                  <c:v>0.16736926735465602</c:v>
                </c:pt>
                <c:pt idx="1604">
                  <c:v>0.16670393311000317</c:v>
                </c:pt>
                <c:pt idx="1605">
                  <c:v>0.16908318143468326</c:v>
                </c:pt>
                <c:pt idx="1606">
                  <c:v>0.17348093012605581</c:v>
                </c:pt>
                <c:pt idx="1607">
                  <c:v>0.18090313437949146</c:v>
                </c:pt>
                <c:pt idx="1608">
                  <c:v>0.18423991659996594</c:v>
                </c:pt>
                <c:pt idx="1609">
                  <c:v>0.18350751735078788</c:v>
                </c:pt>
                <c:pt idx="1610">
                  <c:v>0.18277802956982037</c:v>
                </c:pt>
                <c:pt idx="1611">
                  <c:v>0.18306542091695879</c:v>
                </c:pt>
                <c:pt idx="1612">
                  <c:v>0.18335166981239243</c:v>
                </c:pt>
                <c:pt idx="1613">
                  <c:v>0.18262280156394611</c:v>
                </c:pt>
                <c:pt idx="1614">
                  <c:v>0.1818968307471088</c:v>
                </c:pt>
                <c:pt idx="1615">
                  <c:v>0.181173745843872</c:v>
                </c:pt>
                <c:pt idx="1616">
                  <c:v>0.18045353538201614</c:v>
                </c:pt>
                <c:pt idx="1617">
                  <c:v>0.18075016716862771</c:v>
                </c:pt>
                <c:pt idx="1618">
                  <c:v>0.18003164053679876</c:v>
                </c:pt>
                <c:pt idx="1619">
                  <c:v>0.18134392869349891</c:v>
                </c:pt>
                <c:pt idx="1620">
                  <c:v>0.18163702094641523</c:v>
                </c:pt>
                <c:pt idx="1621">
                  <c:v>0.18192894808511587</c:v>
                </c:pt>
                <c:pt idx="1622">
                  <c:v>0.18221971474121773</c:v>
                </c:pt>
                <c:pt idx="1623">
                  <c:v>0.1814953462942237</c:v>
                </c:pt>
                <c:pt idx="1624">
                  <c:v>0.18178783662471645</c:v>
                </c:pt>
                <c:pt idx="1625">
                  <c:v>0.18207916423378412</c:v>
                </c:pt>
                <c:pt idx="1626">
                  <c:v>0.18338331297723454</c:v>
                </c:pt>
                <c:pt idx="1627">
                  <c:v>0.18366829817308236</c:v>
                </c:pt>
                <c:pt idx="1628">
                  <c:v>0.18293817124856893</c:v>
                </c:pt>
                <c:pt idx="1629">
                  <c:v>0.18221094675921307</c:v>
                </c:pt>
                <c:pt idx="1630">
                  <c:v>0.18148661316711656</c:v>
                </c:pt>
                <c:pt idx="1631">
                  <c:v>0.18177913821395031</c:v>
                </c:pt>
                <c:pt idx="1632">
                  <c:v>0.18105652116765006</c:v>
                </c:pt>
                <c:pt idx="1633">
                  <c:v>0.18033677670288328</c:v>
                </c:pt>
                <c:pt idx="1634">
                  <c:v>0.17961989340042797</c:v>
                </c:pt>
                <c:pt idx="1635">
                  <c:v>0.17890585988645552</c:v>
                </c:pt>
                <c:pt idx="1636">
                  <c:v>0.17920864406605461</c:v>
                </c:pt>
                <c:pt idx="1637">
                  <c:v>0.17849624536992897</c:v>
                </c:pt>
                <c:pt idx="1638">
                  <c:v>0.17778667863486639</c:v>
                </c:pt>
                <c:pt idx="1639">
                  <c:v>0.17707993260312191</c:v>
                </c:pt>
                <c:pt idx="1640">
                  <c:v>0.1763759960617014</c:v>
                </c:pt>
                <c:pt idx="1641">
                  <c:v>0.17567485784218601</c:v>
                </c:pt>
                <c:pt idx="1642">
                  <c:v>0.17497650682055377</c:v>
                </c:pt>
                <c:pt idx="1643">
                  <c:v>0.17428093191700375</c:v>
                </c:pt>
                <c:pt idx="1644">
                  <c:v>0.17358812209577926</c:v>
                </c:pt>
                <c:pt idx="1645">
                  <c:v>0.17289806636499444</c:v>
                </c:pt>
                <c:pt idx="1646">
                  <c:v>0.17221075377645845</c:v>
                </c:pt>
                <c:pt idx="1647">
                  <c:v>0.17152617342550175</c:v>
                </c:pt>
                <c:pt idx="1648">
                  <c:v>0.17084431445080459</c:v>
                </c:pt>
                <c:pt idx="1649">
                  <c:v>0.17016516603422266</c:v>
                </c:pt>
                <c:pt idx="1650">
                  <c:v>0.16948871740061688</c:v>
                </c:pt>
                <c:pt idx="1651">
                  <c:v>0.16881495781768224</c:v>
                </c:pt>
                <c:pt idx="1652">
                  <c:v>0.16814387659577693</c:v>
                </c:pt>
                <c:pt idx="1653">
                  <c:v>0.16747546308775321</c:v>
                </c:pt>
                <c:pt idx="1654">
                  <c:v>0.16782368592249128</c:v>
                </c:pt>
                <c:pt idx="1655">
                  <c:v>0.16817052448531097</c:v>
                </c:pt>
                <c:pt idx="1656">
                  <c:v>0.16750200504533391</c:v>
                </c:pt>
                <c:pt idx="1657">
                  <c:v>0.16785012236922395</c:v>
                </c:pt>
                <c:pt idx="1658">
                  <c:v>0.16819685584062791</c:v>
                </c:pt>
                <c:pt idx="1659">
                  <c:v>0.16854221096070168</c:v>
                </c:pt>
                <c:pt idx="1660">
                  <c:v>0.16888619320873258</c:v>
                </c:pt>
                <c:pt idx="1661">
                  <c:v>0.16922880804222712</c:v>
                </c:pt>
                <c:pt idx="1662">
                  <c:v>0.16957006089699594</c:v>
                </c:pt>
                <c:pt idx="1663">
                  <c:v>0.16990995718724181</c:v>
                </c:pt>
                <c:pt idx="1664">
                  <c:v>0.17227646077304892</c:v>
                </c:pt>
                <c:pt idx="1665">
                  <c:v>0.17463355692163315</c:v>
                </c:pt>
                <c:pt idx="1666">
                  <c:v>0.17698128302988472</c:v>
                </c:pt>
                <c:pt idx="1667">
                  <c:v>0.17931967634603169</c:v>
                </c:pt>
                <c:pt idx="1668">
                  <c:v>0.18367673243763721</c:v>
                </c:pt>
                <c:pt idx="1669">
                  <c:v>0.18598850968594371</c:v>
                </c:pt>
                <c:pt idx="1670">
                  <c:v>0.1913330347488659</c:v>
                </c:pt>
                <c:pt idx="1671">
                  <c:v>0.19665631400243519</c:v>
                </c:pt>
                <c:pt idx="1672">
                  <c:v>0.20195843190399979</c:v>
                </c:pt>
                <c:pt idx="1673">
                  <c:v>0.20723947257516931</c:v>
                </c:pt>
                <c:pt idx="1674">
                  <c:v>0.21047156133574318</c:v>
                </c:pt>
                <c:pt idx="1675">
                  <c:v>0.2116628432764748</c:v>
                </c:pt>
                <c:pt idx="1676">
                  <c:v>0.21284938957677055</c:v>
                </c:pt>
                <c:pt idx="1677">
                  <c:v>0.21504519829567503</c:v>
                </c:pt>
                <c:pt idx="1678">
                  <c:v>0.21621829889797967</c:v>
                </c:pt>
                <c:pt idx="1679">
                  <c:v>0.21738673613516629</c:v>
                </c:pt>
                <c:pt idx="1680">
                  <c:v>0.21753654931156274</c:v>
                </c:pt>
                <c:pt idx="1681">
                  <c:v>0.2186997461772226</c:v>
                </c:pt>
                <c:pt idx="1682">
                  <c:v>0.2188443398138652</c:v>
                </c:pt>
                <c:pt idx="1683">
                  <c:v>0.2210163171224353</c:v>
                </c:pt>
                <c:pt idx="1684">
                  <c:v>0.2231796602838591</c:v>
                </c:pt>
                <c:pt idx="1685">
                  <c:v>0.22432042438730651</c:v>
                </c:pt>
                <c:pt idx="1686">
                  <c:v>0.22647063290492164</c:v>
                </c:pt>
                <c:pt idx="1687">
                  <c:v>0.22861229381172096</c:v>
                </c:pt>
                <c:pt idx="1688">
                  <c:v>0.22973146185286897</c:v>
                </c:pt>
                <c:pt idx="1689">
                  <c:v>0.23084618092417278</c:v>
                </c:pt>
                <c:pt idx="1690">
                  <c:v>0.23398442717879364</c:v>
                </c:pt>
                <c:pt idx="1691">
                  <c:v>0.23609621889445209</c:v>
                </c:pt>
                <c:pt idx="1692">
                  <c:v>0.23819961571558637</c:v>
                </c:pt>
                <c:pt idx="1693">
                  <c:v>0.24029465101397945</c:v>
                </c:pt>
                <c:pt idx="1694">
                  <c:v>0.24238135802875263</c:v>
                </c:pt>
                <c:pt idx="1695">
                  <c:v>0.24445976986689397</c:v>
                </c:pt>
                <c:pt idx="1696">
                  <c:v>0.24652991950378214</c:v>
                </c:pt>
                <c:pt idx="1697">
                  <c:v>0.24656388131630674</c:v>
                </c:pt>
                <c:pt idx="1698">
                  <c:v>0.24761168735592679</c:v>
                </c:pt>
                <c:pt idx="1699">
                  <c:v>0.24865532810731364</c:v>
                </c:pt>
                <c:pt idx="1700">
                  <c:v>0.24969482012851837</c:v>
                </c:pt>
                <c:pt idx="1701">
                  <c:v>0.25073017991177021</c:v>
                </c:pt>
                <c:pt idx="1702">
                  <c:v>0.25176142388373679</c:v>
                </c:pt>
                <c:pt idx="1703">
                  <c:v>0.25380254763948995</c:v>
                </c:pt>
                <c:pt idx="1704">
                  <c:v>0.2568495366570448</c:v>
                </c:pt>
                <c:pt idx="1705">
                  <c:v>0.25988441313943489</c:v>
                </c:pt>
                <c:pt idx="1706">
                  <c:v>0.26189324600327935</c:v>
                </c:pt>
                <c:pt idx="1707">
                  <c:v>0.26389409325950902</c:v>
                </c:pt>
                <c:pt idx="1708">
                  <c:v>0.26487300741918485</c:v>
                </c:pt>
                <c:pt idx="1709">
                  <c:v>0.26787598862029982</c:v>
                </c:pt>
                <c:pt idx="1710">
                  <c:v>0.27086703222820685</c:v>
                </c:pt>
                <c:pt idx="1711">
                  <c:v>0.27384618569779301</c:v>
                </c:pt>
                <c:pt idx="1712">
                  <c:v>0.27579951706159556</c:v>
                </c:pt>
                <c:pt idx="1713">
                  <c:v>0.27774508344997645</c:v>
                </c:pt>
                <c:pt idx="1714">
                  <c:v>0.27866893649693025</c:v>
                </c:pt>
                <c:pt idx="1715">
                  <c:v>0.27958911699946293</c:v>
                </c:pt>
                <c:pt idx="1716">
                  <c:v>0.28050563955684582</c:v>
                </c:pt>
                <c:pt idx="1717">
                  <c:v>0.28243249794402026</c:v>
                </c:pt>
                <c:pt idx="1718">
                  <c:v>0.2833377173587005</c:v>
                </c:pt>
                <c:pt idx="1719">
                  <c:v>0.28728127600336517</c:v>
                </c:pt>
                <c:pt idx="1720">
                  <c:v>0.28918119955938176</c:v>
                </c:pt>
                <c:pt idx="1721">
                  <c:v>0.29208754968292722</c:v>
                </c:pt>
                <c:pt idx="1722">
                  <c:v>0.29396836711200247</c:v>
                </c:pt>
                <c:pt idx="1723">
                  <c:v>0.294827728592782</c:v>
                </c:pt>
                <c:pt idx="1724">
                  <c:v>0.29669765313277346</c:v>
                </c:pt>
                <c:pt idx="1725">
                  <c:v>0.29754616502639941</c:v>
                </c:pt>
                <c:pt idx="1726">
                  <c:v>0.30041926234273342</c:v>
                </c:pt>
                <c:pt idx="1727">
                  <c:v>0.30328093838643388</c:v>
                </c:pt>
                <c:pt idx="1728">
                  <c:v>0.30511725932618383</c:v>
                </c:pt>
                <c:pt idx="1729">
                  <c:v>0.30796025966959806</c:v>
                </c:pt>
                <c:pt idx="1730">
                  <c:v>0.31180593761699532</c:v>
                </c:pt>
                <c:pt idx="1731">
                  <c:v>0.31563632804313629</c:v>
                </c:pt>
                <c:pt idx="1732">
                  <c:v>0.32046547095340366</c:v>
                </c:pt>
                <c:pt idx="1733">
                  <c:v>0.32324745835847318</c:v>
                </c:pt>
                <c:pt idx="1734">
                  <c:v>0.32703236590905183</c:v>
                </c:pt>
                <c:pt idx="1735">
                  <c:v>0.33181620674943796</c:v>
                </c:pt>
                <c:pt idx="1736">
                  <c:v>0.33556705140526522</c:v>
                </c:pt>
                <c:pt idx="1737">
                  <c:v>0.34031696475933526</c:v>
                </c:pt>
                <c:pt idx="1738">
                  <c:v>0.34606197526640342</c:v>
                </c:pt>
                <c:pt idx="1739">
                  <c:v>0.34975618946799292</c:v>
                </c:pt>
                <c:pt idx="1740">
                  <c:v>0.35546367672159346</c:v>
                </c:pt>
                <c:pt idx="1741">
                  <c:v>0.36013449606763431</c:v>
                </c:pt>
                <c:pt idx="1742">
                  <c:v>0.36377276851751766</c:v>
                </c:pt>
                <c:pt idx="1743">
                  <c:v>0.36739657793430969</c:v>
                </c:pt>
                <c:pt idx="1744">
                  <c:v>0.37100598181214439</c:v>
                </c:pt>
                <c:pt idx="1745">
                  <c:v>0.37358705818290022</c:v>
                </c:pt>
                <c:pt idx="1746">
                  <c:v>0.37615787413652785</c:v>
                </c:pt>
                <c:pt idx="1747">
                  <c:v>0.37973244969442671</c:v>
                </c:pt>
                <c:pt idx="1748">
                  <c:v>0.38329281543013749</c:v>
                </c:pt>
                <c:pt idx="1749">
                  <c:v>0.38785300706492287</c:v>
                </c:pt>
                <c:pt idx="1750">
                  <c:v>0.39138109157607187</c:v>
                </c:pt>
                <c:pt idx="1751">
                  <c:v>0.39388117184474375</c:v>
                </c:pt>
                <c:pt idx="1752">
                  <c:v>0.39637131367583062</c:v>
                </c:pt>
                <c:pt idx="1753">
                  <c:v>0.39885155657708132</c:v>
                </c:pt>
                <c:pt idx="1754">
                  <c:v>0.40030796066548874</c:v>
                </c:pt>
                <c:pt idx="1755">
                  <c:v>0.40175857518733227</c:v>
                </c:pt>
                <c:pt idx="1756">
                  <c:v>0.40523138162497668</c:v>
                </c:pt>
                <c:pt idx="1757">
                  <c:v>0.40869038279786474</c:v>
                </c:pt>
                <c:pt idx="1758">
                  <c:v>0.41213563358533761</c:v>
                </c:pt>
                <c:pt idx="1759">
                  <c:v>0.41556718864858105</c:v>
                </c:pt>
                <c:pt idx="1760">
                  <c:v>0.41797112319778362</c:v>
                </c:pt>
                <c:pt idx="1761">
                  <c:v>0.4213794807461253</c:v>
                </c:pt>
                <c:pt idx="1762">
                  <c:v>0.42173235152888161</c:v>
                </c:pt>
                <c:pt idx="1763">
                  <c:v>0.42208381956297714</c:v>
                </c:pt>
                <c:pt idx="1764">
                  <c:v>0.42446184889208932</c:v>
                </c:pt>
                <c:pt idx="1765">
                  <c:v>0.42683042496629731</c:v>
                </c:pt>
                <c:pt idx="1766">
                  <c:v>0.43020356459833059</c:v>
                </c:pt>
                <c:pt idx="1767">
                  <c:v>0.43457727439951988</c:v>
                </c:pt>
                <c:pt idx="1768">
                  <c:v>0.43690563915479391</c:v>
                </c:pt>
                <c:pt idx="1769">
                  <c:v>0.43719678961672598</c:v>
                </c:pt>
                <c:pt idx="1770">
                  <c:v>0.4405287203846508</c:v>
                </c:pt>
                <c:pt idx="1771">
                  <c:v>0.44384740590345712</c:v>
                </c:pt>
                <c:pt idx="1772">
                  <c:v>0.44816687805999111</c:v>
                </c:pt>
                <c:pt idx="1773">
                  <c:v>0.45145520001236866</c:v>
                </c:pt>
                <c:pt idx="1774">
                  <c:v>0.4547304500714594</c:v>
                </c:pt>
                <c:pt idx="1775">
                  <c:v>0.46002063866867898</c:v>
                </c:pt>
                <c:pt idx="1776">
                  <c:v>0.46630377669114187</c:v>
                </c:pt>
                <c:pt idx="1777">
                  <c:v>0.48270173002255296</c:v>
                </c:pt>
                <c:pt idx="1778">
                  <c:v>0.49802051819893906</c:v>
                </c:pt>
                <c:pt idx="1779">
                  <c:v>0.52240422350580162</c:v>
                </c:pt>
                <c:pt idx="1780">
                  <c:v>0.53553722598084486</c:v>
                </c:pt>
                <c:pt idx="1781">
                  <c:v>0.54659006305455982</c:v>
                </c:pt>
                <c:pt idx="1782">
                  <c:v>0.54948712849682846</c:v>
                </c:pt>
                <c:pt idx="1783">
                  <c:v>0.54831676045242295</c:v>
                </c:pt>
                <c:pt idx="1784">
                  <c:v>0.54715104491054267</c:v>
                </c:pt>
                <c:pt idx="1785">
                  <c:v>0.55511577647966115</c:v>
                </c:pt>
                <c:pt idx="1786">
                  <c:v>0.55290905393330303</c:v>
                </c:pt>
                <c:pt idx="1787">
                  <c:v>0.55071110365500564</c:v>
                </c:pt>
                <c:pt idx="1788">
                  <c:v>0.54852189077283409</c:v>
                </c:pt>
                <c:pt idx="1789">
                  <c:v>0.54634138055347836</c:v>
                </c:pt>
                <c:pt idx="1790">
                  <c:v>0.54416953840169868</c:v>
                </c:pt>
                <c:pt idx="1791">
                  <c:v>0.54200632985978336</c:v>
                </c:pt>
                <c:pt idx="1792">
                  <c:v>0.53985172060699693</c:v>
                </c:pt>
                <c:pt idx="1793">
                  <c:v>0.53770567645903866</c:v>
                </c:pt>
                <c:pt idx="1794">
                  <c:v>0.53556816336749458</c:v>
                </c:pt>
                <c:pt idx="1795">
                  <c:v>0.5334391474193082</c:v>
                </c:pt>
                <c:pt idx="1796">
                  <c:v>0.53131859483623045</c:v>
                </c:pt>
                <c:pt idx="1797">
                  <c:v>0.52920647197429349</c:v>
                </c:pt>
                <c:pt idx="1798">
                  <c:v>0.52710274532326828</c:v>
                </c:pt>
                <c:pt idx="1799">
                  <c:v>0.52500738150614057</c:v>
                </c:pt>
                <c:pt idx="1800">
                  <c:v>0.52292034727857672</c:v>
                </c:pt>
                <c:pt idx="1801">
                  <c:v>0.52084160952839564</c:v>
                </c:pt>
                <c:pt idx="1802">
                  <c:v>0.51877113527504715</c:v>
                </c:pt>
                <c:pt idx="1803">
                  <c:v>0.51670889166908995</c:v>
                </c:pt>
                <c:pt idx="1804">
                  <c:v>0.51465484599166056</c:v>
                </c:pt>
                <c:pt idx="1805">
                  <c:v>0.5126089656539683</c:v>
                </c:pt>
                <c:pt idx="1806">
                  <c:v>0.51057121819676599</c:v>
                </c:pt>
                <c:pt idx="1807">
                  <c:v>0.5085415712898419</c:v>
                </c:pt>
                <c:pt idx="1808">
                  <c:v>0.5065199927315045</c:v>
                </c:pt>
                <c:pt idx="1809">
                  <c:v>0.50450645044807263</c:v>
                </c:pt>
                <c:pt idx="1810">
                  <c:v>0.50250091249336415</c:v>
                </c:pt>
                <c:pt idx="1811">
                  <c:v>0.50050334704819321</c:v>
                </c:pt>
                <c:pt idx="1812">
                  <c:v>0.49851372241986203</c:v>
                </c:pt>
                <c:pt idx="1813">
                  <c:v>0.4965320070416584</c:v>
                </c:pt>
                <c:pt idx="1814">
                  <c:v>0.49455816947235676</c:v>
                </c:pt>
                <c:pt idx="1815">
                  <c:v>0.49259217839571756</c:v>
                </c:pt>
                <c:pt idx="1816">
                  <c:v>0.49063400261999118</c:v>
                </c:pt>
                <c:pt idx="1817">
                  <c:v>0.48868361107742392</c:v>
                </c:pt>
                <c:pt idx="1818">
                  <c:v>0.48674097282376189</c:v>
                </c:pt>
                <c:pt idx="1819">
                  <c:v>0.48480605703776442</c:v>
                </c:pt>
                <c:pt idx="1820">
                  <c:v>0.48287883302071155</c:v>
                </c:pt>
                <c:pt idx="1821">
                  <c:v>0.48095927019591872</c:v>
                </c:pt>
                <c:pt idx="1822">
                  <c:v>0.47904733810825145</c:v>
                </c:pt>
                <c:pt idx="1823">
                  <c:v>0.47714300642364221</c:v>
                </c:pt>
                <c:pt idx="1824">
                  <c:v>0.47524624492860834</c:v>
                </c:pt>
                <c:pt idx="1825">
                  <c:v>0.47335702352977332</c:v>
                </c:pt>
                <c:pt idx="1826">
                  <c:v>0.47147531225338912</c:v>
                </c:pt>
                <c:pt idx="1827">
                  <c:v>0.46960108124486188</c:v>
                </c:pt>
                <c:pt idx="1828">
                  <c:v>0.4677343007682746</c:v>
                </c:pt>
                <c:pt idx="1829">
                  <c:v>0.46587494120592154</c:v>
                </c:pt>
                <c:pt idx="1830">
                  <c:v>0.46402297305783147</c:v>
                </c:pt>
                <c:pt idx="1831">
                  <c:v>0.46217836694130382</c:v>
                </c:pt>
                <c:pt idx="1832">
                  <c:v>0.46034109359044267</c:v>
                </c:pt>
                <c:pt idx="1833">
                  <c:v>0.45851112385568982</c:v>
                </c:pt>
                <c:pt idx="1834">
                  <c:v>0.45668842870336457</c:v>
                </c:pt>
                <c:pt idx="1835">
                  <c:v>0.45487297921520287</c:v>
                </c:pt>
                <c:pt idx="1836">
                  <c:v>0.45306474658789481</c:v>
                </c:pt>
                <c:pt idx="1837">
                  <c:v>0.451263702132635</c:v>
                </c:pt>
                <c:pt idx="1838">
                  <c:v>0.44946981727466151</c:v>
                </c:pt>
                <c:pt idx="1839">
                  <c:v>0.44768306355280202</c:v>
                </c:pt>
                <c:pt idx="1840">
                  <c:v>0.44590341261902722</c:v>
                </c:pt>
                <c:pt idx="1841">
                  <c:v>0.44413083623799759</c:v>
                </c:pt>
                <c:pt idx="1842">
                  <c:v>0.44236530628661547</c:v>
                </c:pt>
                <c:pt idx="1843">
                  <c:v>0.44060679475357967</c:v>
                </c:pt>
                <c:pt idx="1844">
                  <c:v>0.43885527373894145</c:v>
                </c:pt>
                <c:pt idx="1845">
                  <c:v>0.43711071545365954</c:v>
                </c:pt>
                <c:pt idx="1846">
                  <c:v>0.43537309221916304</c:v>
                </c:pt>
                <c:pt idx="1847">
                  <c:v>0.43364237646690884</c:v>
                </c:pt>
                <c:pt idx="1848">
                  <c:v>0.43191854073794722</c:v>
                </c:pt>
                <c:pt idx="1849">
                  <c:v>0.43020155768248181</c:v>
                </c:pt>
                <c:pt idx="1850">
                  <c:v>0.42849140005944192</c:v>
                </c:pt>
                <c:pt idx="1851">
                  <c:v>0.42678804073604332</c:v>
                </c:pt>
                <c:pt idx="1852">
                  <c:v>0.42509145268736426</c:v>
                </c:pt>
                <c:pt idx="1853">
                  <c:v>0.42340160899591256</c:v>
                </c:pt>
                <c:pt idx="1854">
                  <c:v>0.42171848285119878</c:v>
                </c:pt>
                <c:pt idx="1855">
                  <c:v>0.4200420475493134</c:v>
                </c:pt>
                <c:pt idx="1856">
                  <c:v>0.41837227649250114</c:v>
                </c:pt>
                <c:pt idx="1857">
                  <c:v>0.41670914318873775</c:v>
                </c:pt>
                <c:pt idx="1858">
                  <c:v>0.41505262125131437</c:v>
                </c:pt>
                <c:pt idx="1859">
                  <c:v>0.41340268439841377</c:v>
                </c:pt>
                <c:pt idx="1860">
                  <c:v>0.41175930645269443</c:v>
                </c:pt>
                <c:pt idx="1861">
                  <c:v>0.41012246134087993</c:v>
                </c:pt>
                <c:pt idx="1862">
                  <c:v>0.4084921230933366</c:v>
                </c:pt>
                <c:pt idx="1863">
                  <c:v>0.40686826584367197</c:v>
                </c:pt>
                <c:pt idx="1864">
                  <c:v>0.40525086382831377</c:v>
                </c:pt>
                <c:pt idx="1865">
                  <c:v>0.40363989138610962</c:v>
                </c:pt>
                <c:pt idx="1866">
                  <c:v>0.40203532295791577</c:v>
                </c:pt>
                <c:pt idx="1867">
                  <c:v>0.40043713308619167</c:v>
                </c:pt>
                <c:pt idx="1868">
                  <c:v>0.39884529641459832</c:v>
                </c:pt>
                <c:pt idx="1869">
                  <c:v>0.39725978768759246</c:v>
                </c:pt>
                <c:pt idx="1870">
                  <c:v>0.39568058175002907</c:v>
                </c:pt>
                <c:pt idx="1871">
                  <c:v>0.39410765354675986</c:v>
                </c:pt>
                <c:pt idx="1872">
                  <c:v>0.39254097812224004</c:v>
                </c:pt>
                <c:pt idx="1873">
                  <c:v>0.39098053062012522</c:v>
                </c:pt>
                <c:pt idx="1874">
                  <c:v>0.38942628628288462</c:v>
                </c:pt>
                <c:pt idx="1875">
                  <c:v>0.38787822045140113</c:v>
                </c:pt>
                <c:pt idx="1876">
                  <c:v>0.38633630856458773</c:v>
                </c:pt>
                <c:pt idx="1877">
                  <c:v>0.38480052615899124</c:v>
                </c:pt>
                <c:pt idx="1878">
                  <c:v>0.38327084886840734</c:v>
                </c:pt>
                <c:pt idx="1879">
                  <c:v>0.38174725242349289</c:v>
                </c:pt>
                <c:pt idx="1880">
                  <c:v>0.38022971265138344</c:v>
                </c:pt>
                <c:pt idx="1881">
                  <c:v>0.37871820547530533</c:v>
                </c:pt>
                <c:pt idx="1882">
                  <c:v>0.37721270691419656</c:v>
                </c:pt>
                <c:pt idx="1883">
                  <c:v>0.37571319308232631</c:v>
                </c:pt>
                <c:pt idx="1884">
                  <c:v>0.37421964018891518</c:v>
                </c:pt>
                <c:pt idx="1885">
                  <c:v>0.37273202453775844</c:v>
                </c:pt>
                <c:pt idx="1886">
                  <c:v>0.37125032252684931</c:v>
                </c:pt>
                <c:pt idx="1887">
                  <c:v>0.36977451064800398</c:v>
                </c:pt>
                <c:pt idx="1888">
                  <c:v>0.36830456548649154</c:v>
                </c:pt>
                <c:pt idx="1889">
                  <c:v>0.36684046372065826</c:v>
                </c:pt>
                <c:pt idx="1890">
                  <c:v>0.36538218212156026</c:v>
                </c:pt>
                <c:pt idx="1891">
                  <c:v>0.36392969755259563</c:v>
                </c:pt>
                <c:pt idx="1892">
                  <c:v>0.36248298696913567</c:v>
                </c:pt>
                <c:pt idx="1893">
                  <c:v>0.36104202741815827</c:v>
                </c:pt>
                <c:pt idx="1894">
                  <c:v>0.35960679603788837</c:v>
                </c:pt>
                <c:pt idx="1895">
                  <c:v>0.35817727005742861</c:v>
                </c:pt>
                <c:pt idx="1896">
                  <c:v>0.35675342679640376</c:v>
                </c:pt>
                <c:pt idx="1897">
                  <c:v>0.35533524366459857</c:v>
                </c:pt>
                <c:pt idx="1898">
                  <c:v>0.35392269816159888</c:v>
                </c:pt>
                <c:pt idx="1899">
                  <c:v>0.35251576787643552</c:v>
                </c:pt>
                <c:pt idx="1900">
                  <c:v>0.35111443048722757</c:v>
                </c:pt>
                <c:pt idx="1901">
                  <c:v>0.34971866376083155</c:v>
                </c:pt>
                <c:pt idx="1902">
                  <c:v>0.34832844555248305</c:v>
                </c:pt>
                <c:pt idx="1903">
                  <c:v>0.34694375380545062</c:v>
                </c:pt>
                <c:pt idx="1904">
                  <c:v>0.34556456655068363</c:v>
                </c:pt>
                <c:pt idx="1905">
                  <c:v>0.34419086190646336</c:v>
                </c:pt>
                <c:pt idx="1906">
                  <c:v>0.34282261807805625</c:v>
                </c:pt>
                <c:pt idx="1907">
                  <c:v>0.34145981335736864</c:v>
                </c:pt>
                <c:pt idx="1908">
                  <c:v>0.34010242612260172</c:v>
                </c:pt>
                <c:pt idx="1909">
                  <c:v>0.33875043483790868</c:v>
                </c:pt>
                <c:pt idx="1910">
                  <c:v>0.33740381805305314</c:v>
                </c:pt>
                <c:pt idx="1911">
                  <c:v>0.33606255440306798</c:v>
                </c:pt>
                <c:pt idx="1912">
                  <c:v>0.33472662260791902</c:v>
                </c:pt>
                <c:pt idx="1913">
                  <c:v>0.33339600147216303</c:v>
                </c:pt>
                <c:pt idx="1914">
                  <c:v>0.33207066988461603</c:v>
                </c:pt>
                <c:pt idx="1915">
                  <c:v>0.33075060681801338</c:v>
                </c:pt>
                <c:pt idx="1916">
                  <c:v>0.32943579132868323</c:v>
                </c:pt>
                <c:pt idx="1917">
                  <c:v>0.328126202556206</c:v>
                </c:pt>
                <c:pt idx="1918">
                  <c:v>0.32682181972309027</c:v>
                </c:pt>
                <c:pt idx="1919">
                  <c:v>0.3255226221344385</c:v>
                </c:pt>
                <c:pt idx="1920">
                  <c:v>0.32422858917762143</c:v>
                </c:pt>
                <c:pt idx="1921">
                  <c:v>0.32293970032194896</c:v>
                </c:pt>
                <c:pt idx="1922">
                  <c:v>0.32165593511834734</c:v>
                </c:pt>
                <c:pt idx="1923">
                  <c:v>0.32037727319903236</c:v>
                </c:pt>
                <c:pt idx="1924">
                  <c:v>0.31910369427718477</c:v>
                </c:pt>
                <c:pt idx="1925">
                  <c:v>0.31783517814663337</c:v>
                </c:pt>
                <c:pt idx="1926">
                  <c:v>0.31657170468153034</c:v>
                </c:pt>
                <c:pt idx="1927">
                  <c:v>0.31531325383603248</c:v>
                </c:pt>
                <c:pt idx="1928">
                  <c:v>0.31405980564398478</c:v>
                </c:pt>
                <c:pt idx="1929">
                  <c:v>0.31281134021860152</c:v>
                </c:pt>
                <c:pt idx="1930">
                  <c:v>0.31156783775215263</c:v>
                </c:pt>
                <c:pt idx="1931">
                  <c:v>0.31032927851564901</c:v>
                </c:pt>
                <c:pt idx="1932">
                  <c:v>0.30909564285852725</c:v>
                </c:pt>
                <c:pt idx="1933">
                  <c:v>0.30786691120834375</c:v>
                </c:pt>
                <c:pt idx="1934">
                  <c:v>0.30664306407045488</c:v>
                </c:pt>
                <c:pt idx="1935">
                  <c:v>0.30542408202771792</c:v>
                </c:pt>
                <c:pt idx="1936">
                  <c:v>0.30420994574017451</c:v>
                </c:pt>
                <c:pt idx="1937">
                  <c:v>0.3030006359447508</c:v>
                </c:pt>
                <c:pt idx="1938">
                  <c:v>0.30179613345494438</c:v>
                </c:pt>
                <c:pt idx="1939">
                  <c:v>0.30059641916052732</c:v>
                </c:pt>
                <c:pt idx="1940">
                  <c:v>0.29940147402723838</c:v>
                </c:pt>
                <c:pt idx="1941">
                  <c:v>0.29821127909648198</c:v>
                </c:pt>
                <c:pt idx="1942">
                  <c:v>0.29702581548502788</c:v>
                </c:pt>
                <c:pt idx="1943">
                  <c:v>0.29584506438471164</c:v>
                </c:pt>
                <c:pt idx="1944">
                  <c:v>0.29466900706213467</c:v>
                </c:pt>
                <c:pt idx="1945">
                  <c:v>0.29349762485837017</c:v>
                </c:pt>
                <c:pt idx="1946">
                  <c:v>0.29233089918866451</c:v>
                </c:pt>
                <c:pt idx="1947">
                  <c:v>0.29116881154214141</c:v>
                </c:pt>
                <c:pt idx="1948">
                  <c:v>0.29001134348151175</c:v>
                </c:pt>
                <c:pt idx="1949">
                  <c:v>0.28885847664278003</c:v>
                </c:pt>
                <c:pt idx="1950">
                  <c:v>0.28771019273494941</c:v>
                </c:pt>
                <c:pt idx="1951">
                  <c:v>0.28656647353973613</c:v>
                </c:pt>
                <c:pt idx="1952">
                  <c:v>0.28542730091127838</c:v>
                </c:pt>
                <c:pt idx="1953">
                  <c:v>0.28429265677584831</c:v>
                </c:pt>
                <c:pt idx="1954">
                  <c:v>0.28316252313156631</c:v>
                </c:pt>
                <c:pt idx="1955">
                  <c:v>0.28203688204811328</c:v>
                </c:pt>
                <c:pt idx="1956">
                  <c:v>0.28091571566644957</c:v>
                </c:pt>
                <c:pt idx="1957">
                  <c:v>0.27979900619852699</c:v>
                </c:pt>
                <c:pt idx="1958">
                  <c:v>0.27868673592701315</c:v>
                </c:pt>
                <c:pt idx="1959">
                  <c:v>0.27757888720500196</c:v>
                </c:pt>
                <c:pt idx="1960">
                  <c:v>0.27647544245574035</c:v>
                </c:pt>
                <c:pt idx="1961">
                  <c:v>0.27537638417234866</c:v>
                </c:pt>
                <c:pt idx="1962">
                  <c:v>0.2742816949175379</c:v>
                </c:pt>
                <c:pt idx="1963">
                  <c:v>0.27319135732334016</c:v>
                </c:pt>
                <c:pt idx="1964">
                  <c:v>0.27210535409082726</c:v>
                </c:pt>
                <c:pt idx="1965">
                  <c:v>0.27102366798983996</c:v>
                </c:pt>
                <c:pt idx="1966">
                  <c:v>0.26994628185871067</c:v>
                </c:pt>
                <c:pt idx="1967">
                  <c:v>0.26887317860399651</c:v>
                </c:pt>
                <c:pt idx="1968">
                  <c:v>0.26780434120020458</c:v>
                </c:pt>
                <c:pt idx="1969">
                  <c:v>0.26673975268952071</c:v>
                </c:pt>
                <c:pt idx="1970">
                  <c:v>0.2656793961815454</c:v>
                </c:pt>
                <c:pt idx="1971">
                  <c:v>0.26462325485301963</c:v>
                </c:pt>
                <c:pt idx="1972">
                  <c:v>0.26357131194756306</c:v>
                </c:pt>
                <c:pt idx="1973">
                  <c:v>0.26252355077540412</c:v>
                </c:pt>
                <c:pt idx="1974">
                  <c:v>0.26147995471311924</c:v>
                </c:pt>
                <c:pt idx="1975">
                  <c:v>0.26044050720336681</c:v>
                </c:pt>
                <c:pt idx="1976">
                  <c:v>0.25940519175462312</c:v>
                </c:pt>
                <c:pt idx="1977">
                  <c:v>0.25837399194092364</c:v>
                </c:pt>
                <c:pt idx="1978">
                  <c:v>0.25734689140160094</c:v>
                </c:pt>
                <c:pt idx="1979">
                  <c:v>0.25632387384102534</c:v>
                </c:pt>
                <c:pt idx="1980">
                  <c:v>0.25530492302834606</c:v>
                </c:pt>
                <c:pt idx="1981">
                  <c:v>0.25429002279723373</c:v>
                </c:pt>
                <c:pt idx="1982">
                  <c:v>0.25327915704562526</c:v>
                </c:pt>
                <c:pt idx="1983">
                  <c:v>0.25227230973546683</c:v>
                </c:pt>
                <c:pt idx="1984">
                  <c:v>0.25126946489245833</c:v>
                </c:pt>
                <c:pt idx="1985">
                  <c:v>0.25027060660580291</c:v>
                </c:pt>
                <c:pt idx="1986">
                  <c:v>0.24927571902795334</c:v>
                </c:pt>
                <c:pt idx="1987">
                  <c:v>0.24828478637435963</c:v>
                </c:pt>
                <c:pt idx="1988">
                  <c:v>0.24729779292321916</c:v>
                </c:pt>
                <c:pt idx="1989">
                  <c:v>0.24631472301522775</c:v>
                </c:pt>
                <c:pt idx="1990">
                  <c:v>0.24533556105333051</c:v>
                </c:pt>
                <c:pt idx="1991">
                  <c:v>0.24436029150247557</c:v>
                </c:pt>
                <c:pt idx="1992">
                  <c:v>0.24338889888936519</c:v>
                </c:pt>
                <c:pt idx="1993">
                  <c:v>0.24242136780221313</c:v>
                </c:pt>
                <c:pt idx="1994">
                  <c:v>0.24145768289049849</c:v>
                </c:pt>
                <c:pt idx="1995">
                  <c:v>0.24049782886472187</c:v>
                </c:pt>
                <c:pt idx="1996">
                  <c:v>0.23954179049616448</c:v>
                </c:pt>
                <c:pt idx="1997">
                  <c:v>0.23858955261664427</c:v>
                </c:pt>
                <c:pt idx="1998">
                  <c:v>0.23764110011827771</c:v>
                </c:pt>
                <c:pt idx="1999">
                  <c:v>0.23669641795323798</c:v>
                </c:pt>
                <c:pt idx="2000">
                  <c:v>0.23575549113351729</c:v>
                </c:pt>
                <c:pt idx="2001">
                  <c:v>0.23481830473068896</c:v>
                </c:pt>
                <c:pt idx="2002">
                  <c:v>0.23388484387567043</c:v>
                </c:pt>
                <c:pt idx="2003">
                  <c:v>0.23295509375848764</c:v>
                </c:pt>
                <c:pt idx="2004">
                  <c:v>0.23202903962803922</c:v>
                </c:pt>
                <c:pt idx="2005">
                  <c:v>0.23110666679186395</c:v>
                </c:pt>
                <c:pt idx="2006">
                  <c:v>0.23018796061590618</c:v>
                </c:pt>
                <c:pt idx="2007">
                  <c:v>0.22927290652428453</c:v>
                </c:pt>
                <c:pt idx="2008">
                  <c:v>0.22836148999906025</c:v>
                </c:pt>
                <c:pt idx="2009">
                  <c:v>0.22745369658000669</c:v>
                </c:pt>
                <c:pt idx="2010">
                  <c:v>0.22654951186438069</c:v>
                </c:pt>
                <c:pt idx="2011">
                  <c:v>0.22564892150669333</c:v>
                </c:pt>
                <c:pt idx="2012">
                  <c:v>0.22475191121848237</c:v>
                </c:pt>
                <c:pt idx="2013">
                  <c:v>0.22385846676808627</c:v>
                </c:pt>
                <c:pt idx="2014">
                  <c:v>0.22296857398041742</c:v>
                </c:pt>
                <c:pt idx="2015">
                  <c:v>0.22208221873673775</c:v>
                </c:pt>
                <c:pt idx="2016">
                  <c:v>0.22119938697443486</c:v>
                </c:pt>
                <c:pt idx="2017">
                  <c:v>0.22032006468679816</c:v>
                </c:pt>
                <c:pt idx="2018">
                  <c:v>0.21944423792279835</c:v>
                </c:pt>
                <c:pt idx="2019">
                  <c:v>0.21857189278686326</c:v>
                </c:pt>
                <c:pt idx="2020">
                  <c:v>0.21770301543866041</c:v>
                </c:pt>
                <c:pt idx="2021">
                  <c:v>0.21683759209287604</c:v>
                </c:pt>
                <c:pt idx="2022">
                  <c:v>0.2159756090189954</c:v>
                </c:pt>
                <c:pt idx="2023">
                  <c:v>0.21511705254108704</c:v>
                </c:pt>
                <c:pt idx="2024">
                  <c:v>0.21426190903758391</c:v>
                </c:pt>
                <c:pt idx="2025">
                  <c:v>0.21341016494106851</c:v>
                </c:pt>
                <c:pt idx="2026">
                  <c:v>0.21256180673805686</c:v>
                </c:pt>
                <c:pt idx="2027">
                  <c:v>0.21171682096878489</c:v>
                </c:pt>
                <c:pt idx="2028">
                  <c:v>0.21087519422699424</c:v>
                </c:pt>
                <c:pt idx="2029">
                  <c:v>0.21003691315971926</c:v>
                </c:pt>
                <c:pt idx="2030">
                  <c:v>0.20920196446707648</c:v>
                </c:pt>
                <c:pt idx="2031">
                  <c:v>0.20837033490205173</c:v>
                </c:pt>
                <c:pt idx="2032">
                  <c:v>0.20754201127029229</c:v>
                </c:pt>
                <c:pt idx="2033">
                  <c:v>0.20671698042989506</c:v>
                </c:pt>
                <c:pt idx="2034">
                  <c:v>0.20589522929119966</c:v>
                </c:pt>
                <c:pt idx="2035">
                  <c:v>0.20507674481658061</c:v>
                </c:pt>
                <c:pt idx="2036">
                  <c:v>0.20426151402024023</c:v>
                </c:pt>
                <c:pt idx="2037">
                  <c:v>0.20344952396800223</c:v>
                </c:pt>
                <c:pt idx="2038">
                  <c:v>0.20264076177710719</c:v>
                </c:pt>
                <c:pt idx="2039">
                  <c:v>0.20183521461600729</c:v>
                </c:pt>
                <c:pt idx="2040">
                  <c:v>0.2010328697041642</c:v>
                </c:pt>
                <c:pt idx="2041">
                  <c:v>0.20023371431184453</c:v>
                </c:pt>
                <c:pt idx="2042">
                  <c:v>0.19943773575991941</c:v>
                </c:pt>
                <c:pt idx="2043">
                  <c:v>0.19864492141966197</c:v>
                </c:pt>
                <c:pt idx="2044">
                  <c:v>0.19785525871254828</c:v>
                </c:pt>
                <c:pt idx="2045">
                  <c:v>0.19706873511005679</c:v>
                </c:pt>
                <c:pt idx="2046">
                  <c:v>0.19628533813347024</c:v>
                </c:pt>
                <c:pt idx="2047">
                  <c:v>0.19550505535367638</c:v>
                </c:pt>
                <c:pt idx="2048">
                  <c:v>0.19472787439097342</c:v>
                </c:pt>
                <c:pt idx="2049">
                  <c:v>0.1939537829148707</c:v>
                </c:pt>
                <c:pt idx="2050">
                  <c:v>0.19318276864389433</c:v>
                </c:pt>
                <c:pt idx="2051">
                  <c:v>0.19241481934539345</c:v>
                </c:pt>
                <c:pt idx="2052">
                  <c:v>0.19164992283534321</c:v>
                </c:pt>
                <c:pt idx="2053">
                  <c:v>0.19088806697815469</c:v>
                </c:pt>
                <c:pt idx="2054">
                  <c:v>0.19012923968648091</c:v>
                </c:pt>
                <c:pt idx="2055">
                  <c:v>0.18937342892102418</c:v>
                </c:pt>
                <c:pt idx="2056">
                  <c:v>0.18862062269034638</c:v>
                </c:pt>
                <c:pt idx="2057">
                  <c:v>0.18787080905067902</c:v>
                </c:pt>
                <c:pt idx="2058">
                  <c:v>0.18712397610573209</c:v>
                </c:pt>
                <c:pt idx="2059">
                  <c:v>0.18638011200650673</c:v>
                </c:pt>
                <c:pt idx="2060">
                  <c:v>0.18563920495110683</c:v>
                </c:pt>
                <c:pt idx="2061">
                  <c:v>0.18490124318455137</c:v>
                </c:pt>
                <c:pt idx="2062">
                  <c:v>0.18416621499858837</c:v>
                </c:pt>
                <c:pt idx="2063">
                  <c:v>0.18343410873151006</c:v>
                </c:pt>
                <c:pt idx="2064">
                  <c:v>0.18270491276796527</c:v>
                </c:pt>
                <c:pt idx="2065">
                  <c:v>0.18197861553877726</c:v>
                </c:pt>
                <c:pt idx="2066">
                  <c:v>0.18125520552076063</c:v>
                </c:pt>
                <c:pt idx="2067">
                  <c:v>0.1805346712365358</c:v>
                </c:pt>
                <c:pt idx="2068">
                  <c:v>0.17981700125435021</c:v>
                </c:pt>
                <c:pt idx="2069">
                  <c:v>0.17910218418789448</c:v>
                </c:pt>
                <c:pt idx="2070">
                  <c:v>0.17839020869612232</c:v>
                </c:pt>
                <c:pt idx="2071">
                  <c:v>0.17768106348307156</c:v>
                </c:pt>
                <c:pt idx="2072">
                  <c:v>0.1769747372976844</c:v>
                </c:pt>
                <c:pt idx="2073">
                  <c:v>0.17627121893362818</c:v>
                </c:pt>
                <c:pt idx="2074">
                  <c:v>0.17557049722911863</c:v>
                </c:pt>
                <c:pt idx="2075">
                  <c:v>0.17487256106674187</c:v>
                </c:pt>
                <c:pt idx="2076">
                  <c:v>0.17417739937327925</c:v>
                </c:pt>
                <c:pt idx="2077">
                  <c:v>0.17348500111953016</c:v>
                </c:pt>
                <c:pt idx="2078">
                  <c:v>0.17279535532013798</c:v>
                </c:pt>
                <c:pt idx="2079">
                  <c:v>0.17210845103341554</c:v>
                </c:pt>
                <c:pt idx="2080">
                  <c:v>0.17142427736117224</c:v>
                </c:pt>
                <c:pt idx="2081">
                  <c:v>0.17074282344853947</c:v>
                </c:pt>
                <c:pt idx="2082">
                  <c:v>0.17006407848380029</c:v>
                </c:pt>
                <c:pt idx="2083">
                  <c:v>0.16938803169821648</c:v>
                </c:pt>
                <c:pt idx="2084">
                  <c:v>0.16871467236585835</c:v>
                </c:pt>
                <c:pt idx="2085">
                  <c:v>0.16804398980343474</c:v>
                </c:pt>
                <c:pt idx="2086">
                  <c:v>0.16737597337012222</c:v>
                </c:pt>
                <c:pt idx="2087">
                  <c:v>0.16671061246739888</c:v>
                </c:pt>
                <c:pt idx="2088">
                  <c:v>0.16604789653887286</c:v>
                </c:pt>
                <c:pt idx="2089">
                  <c:v>0.16538781507011768</c:v>
                </c:pt>
                <c:pt idx="2090">
                  <c:v>0.16473035758850421</c:v>
                </c:pt>
                <c:pt idx="2091">
                  <c:v>0.16407551366303388</c:v>
                </c:pt>
                <c:pt idx="2092">
                  <c:v>0.16342327290417522</c:v>
                </c:pt>
                <c:pt idx="2093">
                  <c:v>0.16277362496369607</c:v>
                </c:pt>
                <c:pt idx="2094">
                  <c:v>0.1621265595345025</c:v>
                </c:pt>
                <c:pt idx="2095">
                  <c:v>0.16148206635047321</c:v>
                </c:pt>
                <c:pt idx="2096">
                  <c:v>0.16084013518629717</c:v>
                </c:pt>
                <c:pt idx="2097">
                  <c:v>0.16020075585731125</c:v>
                </c:pt>
                <c:pt idx="2098">
                  <c:v>0.15956391821933949</c:v>
                </c:pt>
                <c:pt idx="2099">
                  <c:v>0.15892961216853171</c:v>
                </c:pt>
                <c:pt idx="2100">
                  <c:v>0.15829782764120226</c:v>
                </c:pt>
                <c:pt idx="2101">
                  <c:v>0.15766855461367119</c:v>
                </c:pt>
                <c:pt idx="2102">
                  <c:v>0.15704178310210645</c:v>
                </c:pt>
                <c:pt idx="2103">
                  <c:v>0.15641750316236225</c:v>
                </c:pt>
                <c:pt idx="2104">
                  <c:v>0.15579570488982436</c:v>
                </c:pt>
                <c:pt idx="2105">
                  <c:v>0.15517637841925158</c:v>
                </c:pt>
                <c:pt idx="2106">
                  <c:v>0.15455951392462011</c:v>
                </c:pt>
                <c:pt idx="2107">
                  <c:v>0.15394510161896643</c:v>
                </c:pt>
                <c:pt idx="2108">
                  <c:v>0.15333313175423227</c:v>
                </c:pt>
                <c:pt idx="2109">
                  <c:v>0.15272359462111071</c:v>
                </c:pt>
                <c:pt idx="2110">
                  <c:v>0.15211648054889232</c:v>
                </c:pt>
                <c:pt idx="2111">
                  <c:v>0.15151177990530959</c:v>
                </c:pt>
                <c:pt idx="2112">
                  <c:v>0.15090948309638785</c:v>
                </c:pt>
                <c:pt idx="2113">
                  <c:v>0.15030958056628843</c:v>
                </c:pt>
                <c:pt idx="2114">
                  <c:v>0.14971206279716151</c:v>
                </c:pt>
                <c:pt idx="2115">
                  <c:v>0.14911692030899143</c:v>
                </c:pt>
                <c:pt idx="2116">
                  <c:v>0.14852414365944969</c:v>
                </c:pt>
                <c:pt idx="2117">
                  <c:v>0.1479337234437417</c:v>
                </c:pt>
                <c:pt idx="2118">
                  <c:v>0.14734565029446056</c:v>
                </c:pt>
                <c:pt idx="2119">
                  <c:v>0.1467599148814363</c:v>
                </c:pt>
                <c:pt idx="2120">
                  <c:v>0.14617650791158818</c:v>
                </c:pt>
                <c:pt idx="2121">
                  <c:v>0.14559542012878021</c:v>
                </c:pt>
                <c:pt idx="2122">
                  <c:v>0.1450166423136687</c:v>
                </c:pt>
                <c:pt idx="2123">
                  <c:v>0.14444016528356121</c:v>
                </c:pt>
                <c:pt idx="2124">
                  <c:v>0.14386597989226807</c:v>
                </c:pt>
                <c:pt idx="2125">
                  <c:v>0.14329407702995772</c:v>
                </c:pt>
                <c:pt idx="2126">
                  <c:v>0.1427244476230132</c:v>
                </c:pt>
                <c:pt idx="2127">
                  <c:v>0.14215708263388668</c:v>
                </c:pt>
                <c:pt idx="2128">
                  <c:v>0.14159197306095728</c:v>
                </c:pt>
                <c:pt idx="2129">
                  <c:v>0.14102910993838758</c:v>
                </c:pt>
                <c:pt idx="2130">
                  <c:v>0.14046848433598189</c:v>
                </c:pt>
                <c:pt idx="2131">
                  <c:v>0.13991008735904334</c:v>
                </c:pt>
                <c:pt idx="2132">
                  <c:v>0.13935391014823473</c:v>
                </c:pt>
                <c:pt idx="2133">
                  <c:v>0.138799943879437</c:v>
                </c:pt>
                <c:pt idx="2134">
                  <c:v>0.13824817976360754</c:v>
                </c:pt>
                <c:pt idx="2135">
                  <c:v>0.13769860904664447</c:v>
                </c:pt>
                <c:pt idx="2136">
                  <c:v>0.13715122300924437</c:v>
                </c:pt>
                <c:pt idx="2137">
                  <c:v>0.1366060129667655</c:v>
                </c:pt>
                <c:pt idx="2138">
                  <c:v>0.13606297026908962</c:v>
                </c:pt>
                <c:pt idx="2139">
                  <c:v>0.13552208630048498</c:v>
                </c:pt>
                <c:pt idx="2140">
                  <c:v>0.13498335247946974</c:v>
                </c:pt>
                <c:pt idx="2141">
                  <c:v>0.13444676025867452</c:v>
                </c:pt>
                <c:pt idx="2142">
                  <c:v>0.13391230112470953</c:v>
                </c:pt>
                <c:pt idx="2143">
                  <c:v>0.1333799665980262</c:v>
                </c:pt>
                <c:pt idx="2144">
                  <c:v>0.13284974823278528</c:v>
                </c:pt>
                <c:pt idx="2145">
                  <c:v>0.13232163761672153</c:v>
                </c:pt>
                <c:pt idx="2146">
                  <c:v>0.13179562637101042</c:v>
                </c:pt>
                <c:pt idx="2147">
                  <c:v>0.1312717061501355</c:v>
                </c:pt>
                <c:pt idx="2148">
                  <c:v>0.13074986864175564</c:v>
                </c:pt>
                <c:pt idx="2149">
                  <c:v>0.13023010556657344</c:v>
                </c:pt>
                <c:pt idx="2150">
                  <c:v>0.12971240867820374</c:v>
                </c:pt>
                <c:pt idx="2151">
                  <c:v>0.12919676976304267</c:v>
                </c:pt>
                <c:pt idx="2152">
                  <c:v>0.12868318064013792</c:v>
                </c:pt>
                <c:pt idx="2153">
                  <c:v>0.12817163316105767</c:v>
                </c:pt>
                <c:pt idx="2154">
                  <c:v>0.12766211920976317</c:v>
                </c:pt>
                <c:pt idx="2155">
                  <c:v>0.12715463070247796</c:v>
                </c:pt>
                <c:pt idx="2156">
                  <c:v>0.12664915958756132</c:v>
                </c:pt>
                <c:pt idx="2157">
                  <c:v>0.12614569784537893</c:v>
                </c:pt>
                <c:pt idx="2158">
                  <c:v>0.12564423748817771</c:v>
                </c:pt>
                <c:pt idx="2159">
                  <c:v>0.12514477055995668</c:v>
                </c:pt>
                <c:pt idx="2160">
                  <c:v>0.12464728913634303</c:v>
                </c:pt>
                <c:pt idx="2161">
                  <c:v>0.12415178532446433</c:v>
                </c:pt>
                <c:pt idx="2162">
                  <c:v>0.12365825126282479</c:v>
                </c:pt>
                <c:pt idx="2163">
                  <c:v>0.12316667912118008</c:v>
                </c:pt>
                <c:pt idx="2164">
                  <c:v>0.12267706110041225</c:v>
                </c:pt>
                <c:pt idx="2165">
                  <c:v>0.12218938943240798</c:v>
                </c:pt>
                <c:pt idx="2166">
                  <c:v>0.12170365637993344</c:v>
                </c:pt>
                <c:pt idx="2167">
                  <c:v>0.12121985423651201</c:v>
                </c:pt>
                <c:pt idx="2168">
                  <c:v>0.12073797532630252</c:v>
                </c:pt>
                <c:pt idx="2169">
                  <c:v>0.1202580120039774</c:v>
                </c:pt>
                <c:pt idx="2170">
                  <c:v>0.11977995665460077</c:v>
                </c:pt>
                <c:pt idx="2171">
                  <c:v>0.11930380169350804</c:v>
                </c:pt>
                <c:pt idx="2172">
                  <c:v>0.11882953956618594</c:v>
                </c:pt>
                <c:pt idx="2173">
                  <c:v>0.11835716274815149</c:v>
                </c:pt>
                <c:pt idx="2174">
                  <c:v>0.11788666374483416</c:v>
                </c:pt>
                <c:pt idx="2175">
                  <c:v>0.11741803509145569</c:v>
                </c:pt>
                <c:pt idx="2176">
                  <c:v>0.11695126935291267</c:v>
                </c:pt>
                <c:pt idx="2177">
                  <c:v>0.11648635912365743</c:v>
                </c:pt>
                <c:pt idx="2178">
                  <c:v>0.11602329702758168</c:v>
                </c:pt>
                <c:pt idx="2179">
                  <c:v>0.1155620757178986</c:v>
                </c:pt>
                <c:pt idx="2180">
                  <c:v>0.11510268787702707</c:v>
                </c:pt>
                <c:pt idx="2181">
                  <c:v>0.114645126216475</c:v>
                </c:pt>
                <c:pt idx="2182">
                  <c:v>0.11418938347672354</c:v>
                </c:pt>
                <c:pt idx="2183">
                  <c:v>0.11373545242711294</c:v>
                </c:pt>
                <c:pt idx="2184">
                  <c:v>0.11328332586572611</c:v>
                </c:pt>
                <c:pt idx="2185">
                  <c:v>0.11283299661927639</c:v>
                </c:pt>
                <c:pt idx="2186">
                  <c:v>0.11238445754299216</c:v>
                </c:pt>
                <c:pt idx="2187">
                  <c:v>0.11193770152050415</c:v>
                </c:pt>
                <c:pt idx="2188">
                  <c:v>0.11149272146373242</c:v>
                </c:pt>
                <c:pt idx="2189">
                  <c:v>0.11104951031277339</c:v>
                </c:pt>
                <c:pt idx="2190">
                  <c:v>0.1106080610357896</c:v>
                </c:pt>
                <c:pt idx="2191">
                  <c:v>0.11016836662889552</c:v>
                </c:pt>
                <c:pt idx="2192">
                  <c:v>0.10973042011604889</c:v>
                </c:pt>
                <c:pt idx="2193">
                  <c:v>0.10929421454893809</c:v>
                </c:pt>
                <c:pt idx="2194">
                  <c:v>0.10885974300687298</c:v>
                </c:pt>
                <c:pt idx="2195">
                  <c:v>0.10842699859667529</c:v>
                </c:pt>
                <c:pt idx="2196">
                  <c:v>0.1079959744525686</c:v>
                </c:pt>
                <c:pt idx="2197">
                  <c:v>0.10756666373606952</c:v>
                </c:pt>
                <c:pt idx="2198">
                  <c:v>0.10713905963587912</c:v>
                </c:pt>
                <c:pt idx="2199">
                  <c:v>0.10671315536777587</c:v>
                </c:pt>
                <c:pt idx="2200">
                  <c:v>0.10628894417450628</c:v>
                </c:pt>
                <c:pt idx="2201">
                  <c:v>0.10586641932567929</c:v>
                </c:pt>
                <c:pt idx="2202">
                  <c:v>0.10544557411765842</c:v>
                </c:pt>
                <c:pt idx="2203">
                  <c:v>0.10502640187345601</c:v>
                </c:pt>
                <c:pt idx="2204">
                  <c:v>0.10460889594262671</c:v>
                </c:pt>
                <c:pt idx="2205">
                  <c:v>0.10419304970116311</c:v>
                </c:pt>
                <c:pt idx="2206">
                  <c:v>0.10377885655138887</c:v>
                </c:pt>
                <c:pt idx="2207">
                  <c:v>0.10336630992185579</c:v>
                </c:pt>
                <c:pt idx="2208">
                  <c:v>0.10295540326723859</c:v>
                </c:pt>
                <c:pt idx="2209">
                  <c:v>0.10254613006823139</c:v>
                </c:pt>
                <c:pt idx="2210">
                  <c:v>0.10213848383144354</c:v>
                </c:pt>
                <c:pt idx="2211">
                  <c:v>0.10173245808929819</c:v>
                </c:pt>
                <c:pt idx="2212">
                  <c:v>0.10132804639992796</c:v>
                </c:pt>
                <c:pt idx="2213">
                  <c:v>0.10092524234707412</c:v>
                </c:pt>
                <c:pt idx="2214">
                  <c:v>0.10052403953998322</c:v>
                </c:pt>
                <c:pt idx="2215">
                  <c:v>0.10012443161330763</c:v>
                </c:pt>
                <c:pt idx="2216">
                  <c:v>9.9726412227003153E-2</c:v>
                </c:pt>
                <c:pt idx="2217">
                  <c:v>9.9329975066228482E-2</c:v>
                </c:pt>
                <c:pt idx="2218">
                  <c:v>9.8935113841245828E-2</c:v>
                </c:pt>
                <c:pt idx="2219">
                  <c:v>9.8541822287320779E-2</c:v>
                </c:pt>
                <c:pt idx="2220">
                  <c:v>9.8150094164622323E-2</c:v>
                </c:pt>
                <c:pt idx="2221">
                  <c:v>9.7759923258124298E-2</c:v>
                </c:pt>
                <c:pt idx="2222">
                  <c:v>9.7371303377507504E-2</c:v>
                </c:pt>
                <c:pt idx="2223">
                  <c:v>9.6984228357060248E-2</c:v>
                </c:pt>
                <c:pt idx="2224">
                  <c:v>9.6598692055581054E-2</c:v>
                </c:pt>
                <c:pt idx="2225">
                  <c:v>9.6214688356281247E-2</c:v>
                </c:pt>
                <c:pt idx="2226">
                  <c:v>9.5832211166688192E-2</c:v>
                </c:pt>
                <c:pt idx="2227">
                  <c:v>9.5451254418548001E-2</c:v>
                </c:pt>
                <c:pt idx="2228">
                  <c:v>9.5071812067730063E-2</c:v>
                </c:pt>
                <c:pt idx="2229">
                  <c:v>9.4693878094130116E-2</c:v>
                </c:pt>
                <c:pt idx="2230">
                  <c:v>9.4317446501575253E-2</c:v>
                </c:pt>
                <c:pt idx="2231">
                  <c:v>9.3942511317729627E-2</c:v>
                </c:pt>
                <c:pt idx="2232">
                  <c:v>9.3569066593998343E-2</c:v>
                </c:pt>
                <c:pt idx="2233">
                  <c:v>9.3197106405433355E-2</c:v>
                </c:pt>
                <c:pt idx="2234">
                  <c:v>9.282662485064036E-2</c:v>
                </c:pt>
                <c:pt idx="2235">
                  <c:v>9.2457616051684302E-2</c:v>
                </c:pt>
                <c:pt idx="2236">
                  <c:v>9.209007415399649E-2</c:v>
                </c:pt>
                <c:pt idx="2237">
                  <c:v>9.1723993326281242E-2</c:v>
                </c:pt>
                <c:pt idx="2238">
                  <c:v>9.1359367760424026E-2</c:v>
                </c:pt>
                <c:pt idx="2239">
                  <c:v>9.0996191671398774E-2</c:v>
                </c:pt>
                <c:pt idx="2240">
                  <c:v>9.063445929717695E-2</c:v>
                </c:pt>
                <c:pt idx="2241">
                  <c:v>9.0274164898634504E-2</c:v>
                </c:pt>
                <c:pt idx="2242">
                  <c:v>8.9915302759462815E-2</c:v>
                </c:pt>
                <c:pt idx="2243">
                  <c:v>8.9557867186076223E-2</c:v>
                </c:pt>
                <c:pt idx="2244">
                  <c:v>8.9201852507522633E-2</c:v>
                </c:pt>
                <c:pt idx="2245">
                  <c:v>8.8847253075393984E-2</c:v>
                </c:pt>
                <c:pt idx="2246">
                  <c:v>8.8494063263735503E-2</c:v>
                </c:pt>
                <c:pt idx="2247">
                  <c:v>8.8142277468956851E-2</c:v>
                </c:pt>
                <c:pt idx="2248">
                  <c:v>8.7791890109744003E-2</c:v>
                </c:pt>
                <c:pt idx="2249">
                  <c:v>8.7442895626969136E-2</c:v>
                </c:pt>
                <c:pt idx="2250">
                  <c:v>8.7095288483604164E-2</c:v>
                </c:pt>
                <c:pt idx="2251">
                  <c:v>8.6749063164631601E-2</c:v>
                </c:pt>
                <c:pt idx="2252">
                  <c:v>8.6404214176957497E-2</c:v>
                </c:pt>
                <c:pt idx="2253">
                  <c:v>8.6060736049324543E-2</c:v>
                </c:pt>
                <c:pt idx="2254">
                  <c:v>8.5718623332225047E-2</c:v>
                </c:pt>
                <c:pt idx="2255">
                  <c:v>8.5377870597814265E-2</c:v>
                </c:pt>
                <c:pt idx="2256">
                  <c:v>8.5038472439824431E-2</c:v>
                </c:pt>
                <c:pt idx="2257">
                  <c:v>8.4700423473479322E-2</c:v>
                </c:pt>
                <c:pt idx="2258">
                  <c:v>8.4363718335407928E-2</c:v>
                </c:pt>
                <c:pt idx="2259">
                  <c:v>8.4028351683561028E-2</c:v>
                </c:pt>
                <c:pt idx="2260">
                  <c:v>8.369431819712457E-2</c:v>
                </c:pt>
                <c:pt idx="2261">
                  <c:v>8.3361612576435706E-2</c:v>
                </c:pt>
                <c:pt idx="2262">
                  <c:v>8.3030229542900208E-2</c:v>
                </c:pt>
                <c:pt idx="2263">
                  <c:v>8.2700163838906646E-2</c:v>
                </c:pt>
                <c:pt idx="2264">
                  <c:v>8.2371410227744149E-2</c:v>
                </c:pt>
                <c:pt idx="2265">
                  <c:v>8.2043963493519501E-2</c:v>
                </c:pt>
                <c:pt idx="2266">
                  <c:v>8.1717818441073134E-2</c:v>
                </c:pt>
                <c:pt idx="2267">
                  <c:v>8.1392969895898004E-2</c:v>
                </c:pt>
                <c:pt idx="2268">
                  <c:v>8.1069412704057028E-2</c:v>
                </c:pt>
                <c:pt idx="2269">
                  <c:v>8.0747141732101152E-2</c:v>
                </c:pt>
                <c:pt idx="2270">
                  <c:v>8.0426151866988219E-2</c:v>
                </c:pt>
                <c:pt idx="2271">
                  <c:v>8.0106438016001563E-2</c:v>
                </c:pt>
                <c:pt idx="2272">
                  <c:v>7.9787995106669382E-2</c:v>
                </c:pt>
                <c:pt idx="2273">
                  <c:v>7.9470818086683992E-2</c:v>
                </c:pt>
                <c:pt idx="2274">
                  <c:v>7.9154901923822379E-2</c:v>
                </c:pt>
                <c:pt idx="2275">
                  <c:v>7.88402416058651E-2</c:v>
                </c:pt>
                <c:pt idx="2276">
                  <c:v>7.8526832140518407E-2</c:v>
                </c:pt>
                <c:pt idx="2277">
                  <c:v>7.8214668555333433E-2</c:v>
                </c:pt>
                <c:pt idx="2278">
                  <c:v>7.790374589762844E-2</c:v>
                </c:pt>
                <c:pt idx="2279">
                  <c:v>7.7594059234409582E-2</c:v>
                </c:pt>
                <c:pt idx="2280">
                  <c:v>7.7285603652293103E-2</c:v>
                </c:pt>
                <c:pt idx="2281">
                  <c:v>7.6978374257426999E-2</c:v>
                </c:pt>
                <c:pt idx="2282">
                  <c:v>7.6672366175413578E-2</c:v>
                </c:pt>
                <c:pt idx="2283">
                  <c:v>7.6367574551232276E-2</c:v>
                </c:pt>
                <c:pt idx="2284">
                  <c:v>7.6063994549161962E-2</c:v>
                </c:pt>
                <c:pt idx="2285">
                  <c:v>7.5761621352705213E-2</c:v>
                </c:pt>
                <c:pt idx="2286">
                  <c:v>7.5460450164510903E-2</c:v>
                </c:pt>
                <c:pt idx="2287">
                  <c:v>7.5160476206299121E-2</c:v>
                </c:pt>
                <c:pt idx="2288">
                  <c:v>7.4861694718784427E-2</c:v>
                </c:pt>
                <c:pt idx="2289">
                  <c:v>7.4564100961600571E-2</c:v>
                </c:pt>
                <c:pt idx="2290">
                  <c:v>7.4267690213225948E-2</c:v>
                </c:pt>
                <c:pt idx="2291">
                  <c:v>7.3972457770907538E-2</c:v>
                </c:pt>
                <c:pt idx="2292">
                  <c:v>7.3678398950587518E-2</c:v>
                </c:pt>
                <c:pt idx="2293">
                  <c:v>7.3385509086828019E-2</c:v>
                </c:pt>
                <c:pt idx="2294">
                  <c:v>7.3093783532737558E-2</c:v>
                </c:pt>
                <c:pt idx="2295">
                  <c:v>7.2803217659897015E-2</c:v>
                </c:pt>
                <c:pt idx="2296">
                  <c:v>7.2513806858286636E-2</c:v>
                </c:pt>
                <c:pt idx="2297">
                  <c:v>7.222554653621234E-2</c:v>
                </c:pt>
                <c:pt idx="2298">
                  <c:v>7.1938432120233653E-2</c:v>
                </c:pt>
                <c:pt idx="2299">
                  <c:v>7.1652459055090073E-2</c:v>
                </c:pt>
                <c:pt idx="2300">
                  <c:v>7.1367622803629877E-2</c:v>
                </c:pt>
                <c:pt idx="2301">
                  <c:v>7.1083918846737232E-2</c:v>
                </c:pt>
                <c:pt idx="2302">
                  <c:v>7.0801342683261076E-2</c:v>
                </c:pt>
                <c:pt idx="2303">
                  <c:v>7.0519889829943935E-2</c:v>
                </c:pt>
                <c:pt idx="2304">
                  <c:v>7.0239555821349553E-2</c:v>
                </c:pt>
                <c:pt idx="2305">
                  <c:v>6.9960336209793736E-2</c:v>
                </c:pt>
                <c:pt idx="2306">
                  <c:v>6.9682226565272232E-2</c:v>
                </c:pt>
                <c:pt idx="2307">
                  <c:v>6.9405222475391756E-2</c:v>
                </c:pt>
                <c:pt idx="2308">
                  <c:v>6.912931954529887E-2</c:v>
                </c:pt>
                <c:pt idx="2309">
                  <c:v>6.8854513397611131E-2</c:v>
                </c:pt>
                <c:pt idx="2310">
                  <c:v>6.858079967234712E-2</c:v>
                </c:pt>
                <c:pt idx="2311">
                  <c:v>6.8308174026857404E-2</c:v>
                </c:pt>
                <c:pt idx="2312">
                  <c:v>6.8036632135755781E-2</c:v>
                </c:pt>
                <c:pt idx="2313">
                  <c:v>6.7766169690850239E-2</c:v>
                </c:pt>
                <c:pt idx="2314">
                  <c:v>6.7496782401075345E-2</c:v>
                </c:pt>
                <c:pt idx="2315">
                  <c:v>6.7228465992423214E-2</c:v>
                </c:pt>
                <c:pt idx="2316">
                  <c:v>6.6961216207876623E-2</c:v>
                </c:pt>
                <c:pt idx="2317">
                  <c:v>6.6695028807340823E-2</c:v>
                </c:pt>
                <c:pt idx="2318">
                  <c:v>6.6429899567576486E-2</c:v>
                </c:pt>
                <c:pt idx="2319">
                  <c:v>6.6165824282132898E-2</c:v>
                </c:pt>
                <c:pt idx="2320">
                  <c:v>6.5902798761280773E-2</c:v>
                </c:pt>
                <c:pt idx="2321">
                  <c:v>6.5640818831946182E-2</c:v>
                </c:pt>
                <c:pt idx="2322">
                  <c:v>6.5379880337644122E-2</c:v>
                </c:pt>
                <c:pt idx="2323">
                  <c:v>6.5119979138412803E-2</c:v>
                </c:pt>
                <c:pt idx="2324">
                  <c:v>6.4861111110747549E-2</c:v>
                </c:pt>
                <c:pt idx="2325">
                  <c:v>6.4603272147535834E-2</c:v>
                </c:pt>
                <c:pt idx="2326">
                  <c:v>6.434645815799192E-2</c:v>
                </c:pt>
                <c:pt idx="2327">
                  <c:v>6.4090665067591826E-2</c:v>
                </c:pt>
                <c:pt idx="2328">
                  <c:v>6.3835888818008862E-2</c:v>
                </c:pt>
                <c:pt idx="2329">
                  <c:v>6.3582125367049311E-2</c:v>
                </c:pt>
                <c:pt idx="2330">
                  <c:v>6.3329370688588058E-2</c:v>
                </c:pt>
                <c:pt idx="2331">
                  <c:v>6.3077620772504839E-2</c:v>
                </c:pt>
                <c:pt idx="2332">
                  <c:v>6.2826871624620709E-2</c:v>
                </c:pt>
                <c:pt idx="2333">
                  <c:v>6.2577119266634229E-2</c:v>
                </c:pt>
                <c:pt idx="2334">
                  <c:v>6.2328359736059206E-2</c:v>
                </c:pt>
                <c:pt idx="2335">
                  <c:v>6.208058908616098E-2</c:v>
                </c:pt>
                <c:pt idx="2336">
                  <c:v>6.1833803385894157E-2</c:v>
                </c:pt>
                <c:pt idx="2337">
                  <c:v>6.1587998719840414E-2</c:v>
                </c:pt>
                <c:pt idx="2338">
                  <c:v>6.134317118814591E-2</c:v>
                </c:pt>
                <c:pt idx="2339">
                  <c:v>6.1099316906459866E-2</c:v>
                </c:pt>
                <c:pt idx="2340">
                  <c:v>6.0856432005872811E-2</c:v>
                </c:pt>
                <c:pt idx="2341">
                  <c:v>6.0614512632854806E-2</c:v>
                </c:pt>
                <c:pt idx="2342">
                  <c:v>6.0373554949195225E-2</c:v>
                </c:pt>
                <c:pt idx="2343">
                  <c:v>6.0133555131940693E-2</c:v>
                </c:pt>
                <c:pt idx="2344">
                  <c:v>5.9894509373335382E-2</c:v>
                </c:pt>
                <c:pt idx="2345">
                  <c:v>5.9656413880760081E-2</c:v>
                </c:pt>
                <c:pt idx="2346">
                  <c:v>5.9419264876672262E-2</c:v>
                </c:pt>
                <c:pt idx="2347">
                  <c:v>5.9183058598545973E-2</c:v>
                </c:pt>
                <c:pt idx="2348">
                  <c:v>5.8947791298812384E-2</c:v>
                </c:pt>
                <c:pt idx="2349">
                  <c:v>5.8713459244800058E-2</c:v>
                </c:pt>
                <c:pt idx="2350">
                  <c:v>5.8480058718675752E-2</c:v>
                </c:pt>
                <c:pt idx="2351">
                  <c:v>5.8247586017385805E-2</c:v>
                </c:pt>
                <c:pt idx="2352">
                  <c:v>5.8016037452597008E-2</c:v>
                </c:pt>
                <c:pt idx="2353">
                  <c:v>5.7785409350637904E-2</c:v>
                </c:pt>
                <c:pt idx="2354">
                  <c:v>5.7555698052441179E-2</c:v>
                </c:pt>
                <c:pt idx="2355">
                  <c:v>5.7326899913485004E-2</c:v>
                </c:pt>
                <c:pt idx="2356">
                  <c:v>5.7099011303735549E-2</c:v>
                </c:pt>
                <c:pt idx="2357">
                  <c:v>5.6872028607589095E-2</c:v>
                </c:pt>
                <c:pt idx="2358">
                  <c:v>5.6645948223815031E-2</c:v>
                </c:pt>
                <c:pt idx="2359">
                  <c:v>5.6420766565498486E-2</c:v>
                </c:pt>
                <c:pt idx="2360">
                  <c:v>5.6196480059983497E-2</c:v>
                </c:pt>
                <c:pt idx="2361">
                  <c:v>5.5973085148815903E-2</c:v>
                </c:pt>
                <c:pt idx="2362">
                  <c:v>5.5750578287687806E-2</c:v>
                </c:pt>
                <c:pt idx="2363">
                  <c:v>5.5528955946380631E-2</c:v>
                </c:pt>
                <c:pt idx="2364">
                  <c:v>5.5308214608709182E-2</c:v>
                </c:pt>
                <c:pt idx="2365">
                  <c:v>5.5088350772466065E-2</c:v>
                </c:pt>
                <c:pt idx="2366">
                  <c:v>5.4869360949366092E-2</c:v>
                </c:pt>
                <c:pt idx="2367">
                  <c:v>5.4651241664990545E-2</c:v>
                </c:pt>
                <c:pt idx="2368">
                  <c:v>5.4433989458732984E-2</c:v>
                </c:pt>
                <c:pt idx="2369">
                  <c:v>5.4217600883743104E-2</c:v>
                </c:pt>
                <c:pt idx="2370">
                  <c:v>5.4002072506872903E-2</c:v>
                </c:pt>
                <c:pt idx="2371">
                  <c:v>5.3787400908622392E-2</c:v>
                </c:pt>
                <c:pt idx="2372">
                  <c:v>5.3573582683084098E-2</c:v>
                </c:pt>
                <c:pt idx="2373">
                  <c:v>5.3360614437890946E-2</c:v>
                </c:pt>
                <c:pt idx="2374">
                  <c:v>5.3148492794160278E-2</c:v>
                </c:pt>
                <c:pt idx="2375">
                  <c:v>5.2937214386442166E-2</c:v>
                </c:pt>
                <c:pt idx="2376">
                  <c:v>5.2726775862664582E-2</c:v>
                </c:pt>
                <c:pt idx="2377">
                  <c:v>5.2517173884081343E-2</c:v>
                </c:pt>
                <c:pt idx="2378">
                  <c:v>5.2308405125218109E-2</c:v>
                </c:pt>
                <c:pt idx="2379">
                  <c:v>5.2100466273820423E-2</c:v>
                </c:pt>
                <c:pt idx="2380">
                  <c:v>5.1893354030800878E-2</c:v>
                </c:pt>
                <c:pt idx="2381">
                  <c:v>5.1687065110186552E-2</c:v>
                </c:pt>
                <c:pt idx="2382">
                  <c:v>5.1481596239067284E-2</c:v>
                </c:pt>
                <c:pt idx="2383">
                  <c:v>5.127694415754349E-2</c:v>
                </c:pt>
                <c:pt idx="2384">
                  <c:v>5.107310561867423E-2</c:v>
                </c:pt>
                <c:pt idx="2385">
                  <c:v>5.0870077388426513E-2</c:v>
                </c:pt>
                <c:pt idx="2386">
                  <c:v>5.0667856245622811E-2</c:v>
                </c:pt>
                <c:pt idx="2387">
                  <c:v>5.0466438981891119E-2</c:v>
                </c:pt>
                <c:pt idx="2388">
                  <c:v>5.0265822401612863E-2</c:v>
                </c:pt>
                <c:pt idx="2389">
                  <c:v>5.006600332187372E-2</c:v>
                </c:pt>
                <c:pt idx="2390">
                  <c:v>4.9866978572411395E-2</c:v>
                </c:pt>
                <c:pt idx="2391">
                  <c:v>4.9668744995566533E-2</c:v>
                </c:pt>
                <c:pt idx="2392">
                  <c:v>4.9471299446232457E-2</c:v>
                </c:pt>
                <c:pt idx="2393">
                  <c:v>4.9274638791804617E-2</c:v>
                </c:pt>
                <c:pt idx="2394">
                  <c:v>4.9078759912131828E-2</c:v>
                </c:pt>
                <c:pt idx="2395">
                  <c:v>4.8883659699465773E-2</c:v>
                </c:pt>
                <c:pt idx="2396">
                  <c:v>4.8689335058412636E-2</c:v>
                </c:pt>
                <c:pt idx="2397">
                  <c:v>4.8495782905883363E-2</c:v>
                </c:pt>
                <c:pt idx="2398">
                  <c:v>4.8303000171044837E-2</c:v>
                </c:pt>
                <c:pt idx="2399">
                  <c:v>4.8110983795271504E-2</c:v>
                </c:pt>
                <c:pt idx="2400">
                  <c:v>4.7919730732096509E-2</c:v>
                </c:pt>
                <c:pt idx="2401">
                  <c:v>4.7729237947163376E-2</c:v>
                </c:pt>
                <c:pt idx="2402">
                  <c:v>4.7539502418177795E-2</c:v>
                </c:pt>
                <c:pt idx="2403">
                  <c:v>4.7350521134860449E-2</c:v>
                </c:pt>
                <c:pt idx="2404">
                  <c:v>4.716229109889794E-2</c:v>
                </c:pt>
                <c:pt idx="2405">
                  <c:v>4.6974809323896083E-2</c:v>
                </c:pt>
                <c:pt idx="2406">
                  <c:v>4.6788072835332789E-2</c:v>
                </c:pt>
                <c:pt idx="2407">
                  <c:v>4.6602078670509681E-2</c:v>
                </c:pt>
                <c:pt idx="2408">
                  <c:v>4.6416823878506673E-2</c:v>
                </c:pt>
                <c:pt idx="2409">
                  <c:v>4.6232305520133417E-2</c:v>
                </c:pt>
                <c:pt idx="2410">
                  <c:v>4.6048520667884334E-2</c:v>
                </c:pt>
                <c:pt idx="2411">
                  <c:v>4.5865466405891134E-2</c:v>
                </c:pt>
                <c:pt idx="2412">
                  <c:v>4.5683139829876727E-2</c:v>
                </c:pt>
                <c:pt idx="2413">
                  <c:v>4.550153804710922E-2</c:v>
                </c:pt>
                <c:pt idx="2414">
                  <c:v>4.5320658176356284E-2</c:v>
                </c:pt>
                <c:pt idx="2415">
                  <c:v>4.5140497347839023E-2</c:v>
                </c:pt>
                <c:pt idx="2416">
                  <c:v>4.4961052703186587E-2</c:v>
                </c:pt>
                <c:pt idx="2417">
                  <c:v>4.4782321395391136E-2</c:v>
                </c:pt>
                <c:pt idx="2418">
                  <c:v>4.4604300588761865E-2</c:v>
                </c:pt>
                <c:pt idx="2419">
                  <c:v>4.4426987458881219E-2</c:v>
                </c:pt>
                <c:pt idx="2420">
                  <c:v>4.4250379192558663E-2</c:v>
                </c:pt>
                <c:pt idx="2421">
                  <c:v>4.407447298778748E-2</c:v>
                </c:pt>
                <c:pt idx="2422">
                  <c:v>4.3899266053699239E-2</c:v>
                </c:pt>
                <c:pt idx="2423">
                  <c:v>4.3724755610519847E-2</c:v>
                </c:pt>
                <c:pt idx="2424">
                  <c:v>4.3550938889525832E-2</c:v>
                </c:pt>
                <c:pt idx="2425">
                  <c:v>4.3377813132999717E-2</c:v>
                </c:pt>
                <c:pt idx="2426">
                  <c:v>4.3205375594186836E-2</c:v>
                </c:pt>
                <c:pt idx="2427">
                  <c:v>4.3033623537251701E-2</c:v>
                </c:pt>
                <c:pt idx="2428">
                  <c:v>4.2862554237233973E-2</c:v>
                </c:pt>
                <c:pt idx="2429">
                  <c:v>4.2692164980006109E-2</c:v>
                </c:pt>
                <c:pt idx="2430">
                  <c:v>4.2522453062229723E-2</c:v>
                </c:pt>
                <c:pt idx="2431">
                  <c:v>4.2353415791313097E-2</c:v>
                </c:pt>
                <c:pt idx="2432">
                  <c:v>4.2185050485367845E-2</c:v>
                </c:pt>
                <c:pt idx="2433">
                  <c:v>4.2017354473167116E-2</c:v>
                </c:pt>
                <c:pt idx="2434">
                  <c:v>4.1850325094102664E-2</c:v>
                </c:pt>
                <c:pt idx="2435">
                  <c:v>4.1683959698142786E-2</c:v>
                </c:pt>
                <c:pt idx="2436">
                  <c:v>4.1518255645790453E-2</c:v>
                </c:pt>
                <c:pt idx="2437">
                  <c:v>4.1353210308041198E-2</c:v>
                </c:pt>
                <c:pt idx="2438">
                  <c:v>4.1188821066341384E-2</c:v>
                </c:pt>
                <c:pt idx="2439">
                  <c:v>4.1025085312547005E-2</c:v>
                </c:pt>
                <c:pt idx="2440">
                  <c:v>4.0862000448882024E-2</c:v>
                </c:pt>
                <c:pt idx="2441">
                  <c:v>4.0699563887896993E-2</c:v>
                </c:pt>
                <c:pt idx="2442">
                  <c:v>4.053777305242854E-2</c:v>
                </c:pt>
                <c:pt idx="2443">
                  <c:v>4.0376625375557793E-2</c:v>
                </c:pt>
                <c:pt idx="2444">
                  <c:v>4.0216118300570362E-2</c:v>
                </c:pt>
                <c:pt idx="2445">
                  <c:v>4.0056249280915224E-2</c:v>
                </c:pt>
                <c:pt idx="2446">
                  <c:v>3.9897015780164649E-2</c:v>
                </c:pt>
                <c:pt idx="2447">
                  <c:v>3.9738415271973609E-2</c:v>
                </c:pt>
                <c:pt idx="2448">
                  <c:v>3.958044524004016E-2</c:v>
                </c:pt>
                <c:pt idx="2449">
                  <c:v>3.9423103178065279E-2</c:v>
                </c:pt>
                <c:pt idx="2450">
                  <c:v>3.9266386589712876E-2</c:v>
                </c:pt>
                <c:pt idx="2451">
                  <c:v>3.9110292988570695E-2</c:v>
                </c:pt>
                <c:pt idx="2452">
                  <c:v>3.8954819898110345E-2</c:v>
                </c:pt>
                <c:pt idx="2453">
                  <c:v>3.8799964851648404E-2</c:v>
                </c:pt>
                <c:pt idx="2454">
                  <c:v>3.8645725392307081E-2</c:v>
                </c:pt>
                <c:pt idx="2455">
                  <c:v>3.849209907297528E-2</c:v>
                </c:pt>
                <c:pt idx="2456">
                  <c:v>3.8339083456269712E-2</c:v>
                </c:pt>
                <c:pt idx="2457">
                  <c:v>3.8186676114496408E-2</c:v>
                </c:pt>
                <c:pt idx="2458">
                  <c:v>3.8034874629612046E-2</c:v>
                </c:pt>
                <c:pt idx="2459">
                  <c:v>3.7883676593185568E-2</c:v>
                </c:pt>
                <c:pt idx="2460">
                  <c:v>3.7733079606360048E-2</c:v>
                </c:pt>
                <c:pt idx="2461">
                  <c:v>3.7583081279814606E-2</c:v>
                </c:pt>
                <c:pt idx="2462">
                  <c:v>3.7433679233726605E-2</c:v>
                </c:pt>
                <c:pt idx="2463">
                  <c:v>3.7284871097733617E-2</c:v>
                </c:pt>
                <c:pt idx="2464">
                  <c:v>3.7136654510896115E-2</c:v>
                </c:pt>
                <c:pt idx="2465">
                  <c:v>3.6989027121659919E-2</c:v>
                </c:pt>
                <c:pt idx="2466">
                  <c:v>3.6841986587818731E-2</c:v>
                </c:pt>
                <c:pt idx="2467">
                  <c:v>3.6695530576477148E-2</c:v>
                </c:pt>
                <c:pt idx="2468">
                  <c:v>3.6549656764013651E-2</c:v>
                </c:pt>
                <c:pt idx="2469">
                  <c:v>3.6404362836043702E-2</c:v>
                </c:pt>
                <c:pt idx="2470">
                  <c:v>3.6259646487382925E-2</c:v>
                </c:pt>
                <c:pt idx="2471">
                  <c:v>3.6115505422010703E-2</c:v>
                </c:pt>
                <c:pt idx="2472">
                  <c:v>3.5971937353033626E-2</c:v>
                </c:pt>
                <c:pt idx="2473">
                  <c:v>3.5828940002649252E-2</c:v>
                </c:pt>
                <c:pt idx="2474">
                  <c:v>3.5686511102109991E-2</c:v>
                </c:pt>
                <c:pt idx="2475">
                  <c:v>3.5544648391687098E-2</c:v>
                </c:pt>
                <c:pt idx="2476">
                  <c:v>3.5403349620634822E-2</c:v>
                </c:pt>
                <c:pt idx="2477">
                  <c:v>3.5262612547154529E-2</c:v>
                </c:pt>
                <c:pt idx="2478">
                  <c:v>3.5122434938359433E-2</c:v>
                </c:pt>
                <c:pt idx="2479">
                  <c:v>3.4982814570239149E-2</c:v>
                </c:pt>
                <c:pt idx="2480">
                  <c:v>3.4843749227624003E-2</c:v>
                </c:pt>
                <c:pt idx="2481">
                  <c:v>3.4705236704150232E-2</c:v>
                </c:pt>
                <c:pt idx="2482">
                  <c:v>3.4567274802225115E-2</c:v>
                </c:pt>
                <c:pt idx="2483">
                  <c:v>3.4429861332991717E-2</c:v>
                </c:pt>
                <c:pt idx="2484">
                  <c:v>3.429299411629444E-2</c:v>
                </c:pt>
                <c:pt idx="2485">
                  <c:v>3.4156670980644281E-2</c:v>
                </c:pt>
                <c:pt idx="2486">
                  <c:v>3.4020889763184479E-2</c:v>
                </c:pt>
                <c:pt idx="2487">
                  <c:v>3.3885648309656201E-2</c:v>
                </c:pt>
                <c:pt idx="2488">
                  <c:v>3.3750944474364213E-2</c:v>
                </c:pt>
                <c:pt idx="2489">
                  <c:v>3.3616776120143015E-2</c:v>
                </c:pt>
                <c:pt idx="2490">
                  <c:v>3.348314111832295E-2</c:v>
                </c:pt>
                <c:pt idx="2491">
                  <c:v>3.3350037348696175E-2</c:v>
                </c:pt>
                <c:pt idx="2492">
                  <c:v>3.3217462699483391E-2</c:v>
                </c:pt>
                <c:pt idx="2493">
                  <c:v>3.3085415067300027E-2</c:v>
                </c:pt>
                <c:pt idx="2494">
                  <c:v>3.2953892357122969E-2</c:v>
                </c:pt>
                <c:pt idx="2495">
                  <c:v>3.28228924822574E-2</c:v>
                </c:pt>
                <c:pt idx="2496">
                  <c:v>3.269241336430357E-2</c:v>
                </c:pt>
                <c:pt idx="2497">
                  <c:v>3.2562452933123945E-2</c:v>
                </c:pt>
                <c:pt idx="2498">
                  <c:v>3.243300912681038E-2</c:v>
                </c:pt>
                <c:pt idx="2499">
                  <c:v>3.2304079891650996E-2</c:v>
                </c:pt>
                <c:pt idx="2500">
                  <c:v>3.2175663182098378E-2</c:v>
                </c:pt>
                <c:pt idx="2501">
                  <c:v>3.2047756960736272E-2</c:v>
                </c:pt>
                <c:pt idx="2502">
                  <c:v>3.1920359198247934E-2</c:v>
                </c:pt>
                <c:pt idx="2503">
                  <c:v>3.1793467873383538E-2</c:v>
                </c:pt>
                <c:pt idx="2504">
                  <c:v>3.1667080972928155E-2</c:v>
                </c:pt>
                <c:pt idx="2505">
                  <c:v>3.1541196491670052E-2</c:v>
                </c:pt>
                <c:pt idx="2506">
                  <c:v>3.1415812432368628E-2</c:v>
                </c:pt>
                <c:pt idx="2507">
                  <c:v>3.1290926805722694E-2</c:v>
                </c:pt>
                <c:pt idx="2508">
                  <c:v>3.1166537630339233E-2</c:v>
                </c:pt>
                <c:pt idx="2509">
                  <c:v>3.104264293270164E-2</c:v>
                </c:pt>
                <c:pt idx="2510">
                  <c:v>3.0919240747138511E-2</c:v>
                </c:pt>
                <c:pt idx="2511">
                  <c:v>3.0796329115792522E-2</c:v>
                </c:pt>
                <c:pt idx="2512">
                  <c:v>3.0673906088589362E-2</c:v>
                </c:pt>
                <c:pt idx="2513">
                  <c:v>3.0551969723206528E-2</c:v>
                </c:pt>
                <c:pt idx="2514">
                  <c:v>3.0430518085043004E-2</c:v>
                </c:pt>
                <c:pt idx="2515">
                  <c:v>3.0309549247188084E-2</c:v>
                </c:pt>
                <c:pt idx="2516">
                  <c:v>3.0189061290391228E-2</c:v>
                </c:pt>
                <c:pt idx="2517">
                  <c:v>3.0069052303031172E-2</c:v>
                </c:pt>
                <c:pt idx="2518">
                  <c:v>2.994952038108593E-2</c:v>
                </c:pt>
                <c:pt idx="2519">
                  <c:v>2.983046362810245E-2</c:v>
                </c:pt>
                <c:pt idx="2520">
                  <c:v>2.9711880155166542E-2</c:v>
                </c:pt>
                <c:pt idx="2521">
                  <c:v>2.9593768080872954E-2</c:v>
                </c:pt>
                <c:pt idx="2522">
                  <c:v>2.9476125531295402E-2</c:v>
                </c:pt>
                <c:pt idx="2523">
                  <c:v>2.9358950639957034E-2</c:v>
                </c:pt>
                <c:pt idx="2524">
                  <c:v>2.9242241547800651E-2</c:v>
                </c:pt>
                <c:pt idx="2525">
                  <c:v>2.9125996403159264E-2</c:v>
                </c:pt>
                <c:pt idx="2526">
                  <c:v>2.9010213361726694E-2</c:v>
                </c:pt>
                <c:pt idx="2527">
                  <c:v>2.8894890586528395E-2</c:v>
                </c:pt>
                <c:pt idx="2528">
                  <c:v>2.8780026247892127E-2</c:v>
                </c:pt>
                <c:pt idx="2529">
                  <c:v>2.8665618523419322E-2</c:v>
                </c:pt>
                <c:pt idx="2530">
                  <c:v>2.8551665597955515E-2</c:v>
                </c:pt>
                <c:pt idx="2531">
                  <c:v>2.8438165663562252E-2</c:v>
                </c:pt>
                <c:pt idx="2532">
                  <c:v>2.8325116919487921E-2</c:v>
                </c:pt>
                <c:pt idx="2533">
                  <c:v>2.8212517572139415E-2</c:v>
                </c:pt>
                <c:pt idx="2534">
                  <c:v>2.810036583505349E-2</c:v>
                </c:pt>
                <c:pt idx="2535">
                  <c:v>2.7988659928868669E-2</c:v>
                </c:pt>
                <c:pt idx="2536">
                  <c:v>2.7877398081296877E-2</c:v>
                </c:pt>
                <c:pt idx="2537">
                  <c:v>2.7766578527095145E-2</c:v>
                </c:pt>
                <c:pt idx="2538">
                  <c:v>2.7656199508037951E-2</c:v>
                </c:pt>
                <c:pt idx="2539">
                  <c:v>2.7546259272889142E-2</c:v>
                </c:pt>
                <c:pt idx="2540">
                  <c:v>2.7436756077374159E-2</c:v>
                </c:pt>
                <c:pt idx="2541">
                  <c:v>2.7327688184152182E-2</c:v>
                </c:pt>
                <c:pt idx="2542">
                  <c:v>2.7219053862789055E-2</c:v>
                </c:pt>
                <c:pt idx="2543">
                  <c:v>2.7110851389729355E-2</c:v>
                </c:pt>
                <c:pt idx="2544">
                  <c:v>2.7003079048269193E-2</c:v>
                </c:pt>
                <c:pt idx="2545">
                  <c:v>2.6895735128529032E-2</c:v>
                </c:pt>
                <c:pt idx="2546">
                  <c:v>2.6788817927426586E-2</c:v>
                </c:pt>
                <c:pt idx="2547">
                  <c:v>2.6682325748649646E-2</c:v>
                </c:pt>
                <c:pt idx="2548">
                  <c:v>2.6576256902629394E-2</c:v>
                </c:pt>
                <c:pt idx="2549">
                  <c:v>2.6470609706513368E-2</c:v>
                </c:pt>
                <c:pt idx="2550">
                  <c:v>2.6365382484138812E-2</c:v>
                </c:pt>
                <c:pt idx="2551">
                  <c:v>2.6260573566006296E-2</c:v>
                </c:pt>
                <c:pt idx="2552">
                  <c:v>2.6156181289252931E-2</c:v>
                </c:pt>
                <c:pt idx="2553">
                  <c:v>2.6052203997626186E-2</c:v>
                </c:pt>
                <c:pt idx="2554">
                  <c:v>2.5948640041457444E-2</c:v>
                </c:pt>
                <c:pt idx="2555">
                  <c:v>2.5845487777636091E-2</c:v>
                </c:pt>
                <c:pt idx="2556">
                  <c:v>2.5742745569583163E-2</c:v>
                </c:pt>
                <c:pt idx="2557">
                  <c:v>2.5640411787225485E-2</c:v>
                </c:pt>
                <c:pt idx="2558">
                  <c:v>2.5538484806969877E-2</c:v>
                </c:pt>
                <c:pt idx="2559">
                  <c:v>2.5436963011677451E-2</c:v>
                </c:pt>
                <c:pt idx="2560">
                  <c:v>2.53358447906376E-2</c:v>
                </c:pt>
                <c:pt idx="2561">
                  <c:v>2.5235128539542916E-2</c:v>
                </c:pt>
                <c:pt idx="2562">
                  <c:v>2.5134812660463423E-2</c:v>
                </c:pt>
                <c:pt idx="2563">
                  <c:v>2.5034895561821226E-2</c:v>
                </c:pt>
                <c:pt idx="2564">
                  <c:v>2.4935375658365507E-2</c:v>
                </c:pt>
                <c:pt idx="2565">
                  <c:v>2.4836251371147044E-2</c:v>
                </c:pt>
                <c:pt idx="2566">
                  <c:v>2.4737521127493542E-2</c:v>
                </c:pt>
                <c:pt idx="2567">
                  <c:v>2.4639183360984272E-2</c:v>
                </c:pt>
                <c:pt idx="2568">
                  <c:v>2.4541236511425531E-2</c:v>
                </c:pt>
                <c:pt idx="2569">
                  <c:v>2.4443679024825669E-2</c:v>
                </c:pt>
                <c:pt idx="2570">
                  <c:v>2.4346509353370578E-2</c:v>
                </c:pt>
                <c:pt idx="2571">
                  <c:v>2.4249725955399214E-2</c:v>
                </c:pt>
                <c:pt idx="2572">
                  <c:v>2.4153327295378845E-2</c:v>
                </c:pt>
                <c:pt idx="2573">
                  <c:v>2.4057311843880956E-2</c:v>
                </c:pt>
                <c:pt idx="2574">
                  <c:v>2.3961678077556853E-2</c:v>
                </c:pt>
                <c:pt idx="2575">
                  <c:v>2.3866424479113552E-2</c:v>
                </c:pt>
                <c:pt idx="2576">
                  <c:v>2.3771549537289671E-2</c:v>
                </c:pt>
                <c:pt idx="2577">
                  <c:v>2.3677051746831438E-2</c:v>
                </c:pt>
                <c:pt idx="2578">
                  <c:v>2.358292960846893E-2</c:v>
                </c:pt>
                <c:pt idx="2579">
                  <c:v>2.3489181628892079E-2</c:v>
                </c:pt>
                <c:pt idx="2580">
                  <c:v>2.3395806320727172E-2</c:v>
                </c:pt>
                <c:pt idx="2581">
                  <c:v>2.330280220251315E-2</c:v>
                </c:pt>
                <c:pt idx="2582">
                  <c:v>2.3210167798678075E-2</c:v>
                </c:pt>
                <c:pt idx="2583">
                  <c:v>2.3117901639515877E-2</c:v>
                </c:pt>
                <c:pt idx="2584">
                  <c:v>2.3026002261162873E-2</c:v>
                </c:pt>
                <c:pt idx="2585">
                  <c:v>2.2934468205574612E-2</c:v>
                </c:pt>
                <c:pt idx="2586">
                  <c:v>2.2843298020502719E-2</c:v>
                </c:pt>
                <c:pt idx="2587">
                  <c:v>2.2752490259471798E-2</c:v>
                </c:pt>
                <c:pt idx="2588">
                  <c:v>2.2662043481756777E-2</c:v>
                </c:pt>
                <c:pt idx="2589">
                  <c:v>2.2571956252359492E-2</c:v>
                </c:pt>
                <c:pt idx="2590">
                  <c:v>2.2482227141986551E-2</c:v>
                </c:pt>
                <c:pt idx="2591">
                  <c:v>2.2392854727026189E-2</c:v>
                </c:pt>
                <c:pt idx="2592">
                  <c:v>2.2303837589525956E-2</c:v>
                </c:pt>
                <c:pt idx="2593">
                  <c:v>2.2215174317169899E-2</c:v>
                </c:pt>
                <c:pt idx="2594">
                  <c:v>2.2126863503256645E-2</c:v>
                </c:pt>
                <c:pt idx="2595">
                  <c:v>2.2038903746676736E-2</c:v>
                </c:pt>
                <c:pt idx="2596">
                  <c:v>2.1951293651890282E-2</c:v>
                </c:pt>
                <c:pt idx="2597">
                  <c:v>2.1864031828905242E-2</c:v>
                </c:pt>
                <c:pt idx="2598">
                  <c:v>2.1777116893255035E-2</c:v>
                </c:pt>
                <c:pt idx="2599">
                  <c:v>2.1690547465976678E-2</c:v>
                </c:pt>
                <c:pt idx="2600">
                  <c:v>2.1604322173588836E-2</c:v>
                </c:pt>
                <c:pt idx="2601">
                  <c:v>2.1518439648070278E-2</c:v>
                </c:pt>
                <c:pt idx="2602">
                  <c:v>2.1432898526837926E-2</c:v>
                </c:pt>
                <c:pt idx="2603">
                  <c:v>2.1347697452725207E-2</c:v>
                </c:pt>
                <c:pt idx="2604">
                  <c:v>2.1262835073960668E-2</c:v>
                </c:pt>
                <c:pt idx="2605">
                  <c:v>2.1178310044146571E-2</c:v>
                </c:pt>
                <c:pt idx="2606">
                  <c:v>2.1094121022237334E-2</c:v>
                </c:pt>
                <c:pt idx="2607">
                  <c:v>2.1010266672518471E-2</c:v>
                </c:pt>
                <c:pt idx="2608">
                  <c:v>2.0926745664585154E-2</c:v>
                </c:pt>
                <c:pt idx="2609">
                  <c:v>2.0843556673321401E-2</c:v>
                </c:pt>
                <c:pt idx="2610">
                  <c:v>2.0760698378878683E-2</c:v>
                </c:pt>
                <c:pt idx="2611">
                  <c:v>2.0678169466655471E-2</c:v>
                </c:pt>
                <c:pt idx="2612">
                  <c:v>2.0595968627275859E-2</c:v>
                </c:pt>
                <c:pt idx="2613">
                  <c:v>2.0514094556569128E-2</c:v>
                </c:pt>
                <c:pt idx="2614">
                  <c:v>2.0432545955548991E-2</c:v>
                </c:pt>
                <c:pt idx="2615">
                  <c:v>2.0351321530392909E-2</c:v>
                </c:pt>
                <c:pt idx="2616">
                  <c:v>2.027041999242167E-2</c:v>
                </c:pt>
                <c:pt idx="2617">
                  <c:v>2.0189840058078785E-2</c:v>
                </c:pt>
                <c:pt idx="2618">
                  <c:v>2.0109580448910241E-2</c:v>
                </c:pt>
                <c:pt idx="2619">
                  <c:v>2.0029639891544257E-2</c:v>
                </c:pt>
                <c:pt idx="2620">
                  <c:v>1.9950017117671005E-2</c:v>
                </c:pt>
                <c:pt idx="2621">
                  <c:v>1.9870710864022464E-2</c:v>
                </c:pt>
                <c:pt idx="2622">
                  <c:v>1.9791719872352401E-2</c:v>
                </c:pt>
                <c:pt idx="2623">
                  <c:v>1.9713042889416502E-2</c:v>
                </c:pt>
                <c:pt idx="2624">
                  <c:v>1.9634678666952371E-2</c:v>
                </c:pt>
                <c:pt idx="2625">
                  <c:v>1.955662596165968E-2</c:v>
                </c:pt>
                <c:pt idx="2626">
                  <c:v>1.9478883535180683E-2</c:v>
                </c:pt>
                <c:pt idx="2627">
                  <c:v>1.9401450154080332E-2</c:v>
                </c:pt>
                <c:pt idx="2628">
                  <c:v>1.9324324589826726E-2</c:v>
                </c:pt>
                <c:pt idx="2629">
                  <c:v>1.9247505618771799E-2</c:v>
                </c:pt>
                <c:pt idx="2630">
                  <c:v>1.917099202213169E-2</c:v>
                </c:pt>
                <c:pt idx="2631">
                  <c:v>1.9094782585967605E-2</c:v>
                </c:pt>
                <c:pt idx="2632">
                  <c:v>1.9018876101166381E-2</c:v>
                </c:pt>
                <c:pt idx="2633">
                  <c:v>1.8943271363421409E-2</c:v>
                </c:pt>
                <c:pt idx="2634">
                  <c:v>1.886796717321345E-2</c:v>
                </c:pt>
                <c:pt idx="2635">
                  <c:v>1.8792962335791728E-2</c:v>
                </c:pt>
                <c:pt idx="2636">
                  <c:v>1.8718255661154853E-2</c:v>
                </c:pt>
                <c:pt idx="2637">
                  <c:v>1.8643845964031985E-2</c:v>
                </c:pt>
                <c:pt idx="2638">
                  <c:v>1.8569732063864027E-2</c:v>
                </c:pt>
                <c:pt idx="2639">
                  <c:v>1.849591278478491E-2</c:v>
                </c:pt>
                <c:pt idx="2640">
                  <c:v>1.8422386955602922E-2</c:v>
                </c:pt>
                <c:pt idx="2641">
                  <c:v>1.8349153409782139E-2</c:v>
                </c:pt>
                <c:pt idx="2642">
                  <c:v>1.8276210985423817E-2</c:v>
                </c:pt>
                <c:pt idx="2643">
                  <c:v>1.8203558525248201E-2</c:v>
                </c:pt>
                <c:pt idx="2644">
                  <c:v>1.8131194876575895E-2</c:v>
                </c:pt>
                <c:pt idx="2645">
                  <c:v>1.8059118891309723E-2</c:v>
                </c:pt>
                <c:pt idx="2646">
                  <c:v>1.7987329425916503E-2</c:v>
                </c:pt>
                <c:pt idx="2647">
                  <c:v>1.7915825341408814E-2</c:v>
                </c:pt>
                <c:pt idx="2648">
                  <c:v>1.7844605503327043E-2</c:v>
                </c:pt>
                <c:pt idx="2649">
                  <c:v>1.7773668781721326E-2</c:v>
                </c:pt>
                <c:pt idx="2650">
                  <c:v>1.7703014051133652E-2</c:v>
                </c:pt>
                <c:pt idx="2651">
                  <c:v>1.7632640190579939E-2</c:v>
                </c:pt>
                <c:pt idx="2652">
                  <c:v>1.7562546083532343E-2</c:v>
                </c:pt>
                <c:pt idx="2653">
                  <c:v>1.7492730617901422E-2</c:v>
                </c:pt>
                <c:pt idx="2654">
                  <c:v>1.7423192686018621E-2</c:v>
                </c:pt>
                <c:pt idx="2655">
                  <c:v>1.7353931184618643E-2</c:v>
                </c:pt>
                <c:pt idx="2656">
                  <c:v>1.7284945014821935E-2</c:v>
                </c:pt>
                <c:pt idx="2657">
                  <c:v>1.7216233082117248E-2</c:v>
                </c:pt>
                <c:pt idx="2658">
                  <c:v>1.7147794296344301E-2</c:v>
                </c:pt>
                <c:pt idx="2659">
                  <c:v>1.7079627571676435E-2</c:v>
                </c:pt>
                <c:pt idx="2660">
                  <c:v>1.7011731826603513E-2</c:v>
                </c:pt>
                <c:pt idx="2661">
                  <c:v>1.6944105983914562E-2</c:v>
                </c:pt>
                <c:pt idx="2662">
                  <c:v>1.6876748970680804E-2</c:v>
                </c:pt>
                <c:pt idx="2663">
                  <c:v>1.680965971823873E-2</c:v>
                </c:pt>
                <c:pt idx="2664">
                  <c:v>1.6742837162172855E-2</c:v>
                </c:pt>
                <c:pt idx="2665">
                  <c:v>1.6676280242299141E-2</c:v>
                </c:pt>
                <c:pt idx="2666">
                  <c:v>1.6609987902648025E-2</c:v>
                </c:pt>
                <c:pt idx="2667">
                  <c:v>1.6543959091447683E-2</c:v>
                </c:pt>
                <c:pt idx="2668">
                  <c:v>1.6478192761107249E-2</c:v>
                </c:pt>
                <c:pt idx="2669">
                  <c:v>1.6412687868200441E-2</c:v>
                </c:pt>
                <c:pt idx="2670">
                  <c:v>1.6347443373448744E-2</c:v>
                </c:pt>
                <c:pt idx="2671">
                  <c:v>1.6282458241705121E-2</c:v>
                </c:pt>
                <c:pt idx="2672">
                  <c:v>1.6217731441937361E-2</c:v>
                </c:pt>
                <c:pt idx="2673">
                  <c:v>1.6153261947211988E-2</c:v>
                </c:pt>
                <c:pt idx="2674">
                  <c:v>1.6089048734677841E-2</c:v>
                </c:pt>
                <c:pt idx="2675">
                  <c:v>1.6025090785549749E-2</c:v>
                </c:pt>
                <c:pt idx="2676">
                  <c:v>1.5961387085092565E-2</c:v>
                </c:pt>
                <c:pt idx="2677">
                  <c:v>1.5897936622604896E-2</c:v>
                </c:pt>
                <c:pt idx="2678">
                  <c:v>1.5834738391403185E-2</c:v>
                </c:pt>
                <c:pt idx="2679">
                  <c:v>1.5771791388805641E-2</c:v>
                </c:pt>
                <c:pt idx="2680">
                  <c:v>1.5709094616116422E-2</c:v>
                </c:pt>
                <c:pt idx="2681">
                  <c:v>1.5646647078609719E-2</c:v>
                </c:pt>
                <c:pt idx="2682">
                  <c:v>1.5584447785514056E-2</c:v>
                </c:pt>
                <c:pt idx="2683">
                  <c:v>1.5522495749996467E-2</c:v>
                </c:pt>
                <c:pt idx="2684">
                  <c:v>1.5460789989146885E-2</c:v>
                </c:pt>
                <c:pt idx="2685">
                  <c:v>1.539932952396262E-2</c:v>
                </c:pt>
                <c:pt idx="2686">
                  <c:v>1.5338113379332675E-2</c:v>
                </c:pt>
                <c:pt idx="2687">
                  <c:v>1.5277140584022426E-2</c:v>
                </c:pt>
                <c:pt idx="2688">
                  <c:v>1.5216410170658119E-2</c:v>
                </c:pt>
                <c:pt idx="2689">
                  <c:v>1.5155921175711564E-2</c:v>
                </c:pt>
                <c:pt idx="2690">
                  <c:v>1.5095672639484813E-2</c:v>
                </c:pt>
                <c:pt idx="2691">
                  <c:v>1.5035663606094941E-2</c:v>
                </c:pt>
                <c:pt idx="2692">
                  <c:v>1.4975893123458968E-2</c:v>
                </c:pt>
                <c:pt idx="2693">
                  <c:v>1.4916360243278602E-2</c:v>
                </c:pt>
                <c:pt idx="2694">
                  <c:v>1.4857064021025296E-2</c:v>
                </c:pt>
                <c:pt idx="2695">
                  <c:v>1.4798003515925248E-2</c:v>
                </c:pt>
                <c:pt idx="2696">
                  <c:v>1.473917779094446E-2</c:v>
                </c:pt>
                <c:pt idx="2697">
                  <c:v>1.4680585912773882E-2</c:v>
                </c:pt>
                <c:pt idx="2698">
                  <c:v>1.4622226951814548E-2</c:v>
                </c:pt>
                <c:pt idx="2699">
                  <c:v>1.456409998216298E-2</c:v>
                </c:pt>
                <c:pt idx="2700">
                  <c:v>1.4506204081596292E-2</c:v>
                </c:pt>
                <c:pt idx="2701">
                  <c:v>1.444853833155774E-2</c:v>
                </c:pt>
                <c:pt idx="2702">
                  <c:v>1.4391101817141986E-2</c:v>
                </c:pt>
                <c:pt idx="2703">
                  <c:v>1.4333893627080759E-2</c:v>
                </c:pt>
                <c:pt idx="2704">
                  <c:v>1.4276912853728235E-2</c:v>
                </c:pt>
                <c:pt idx="2705">
                  <c:v>1.4220158593046785E-2</c:v>
                </c:pt>
                <c:pt idx="2706">
                  <c:v>1.4163629944592459E-2</c:v>
                </c:pt>
                <c:pt idx="2707">
                  <c:v>1.4107326011500823E-2</c:v>
                </c:pt>
                <c:pt idx="2708">
                  <c:v>1.4051245900472737E-2</c:v>
                </c:pt>
                <c:pt idx="2709">
                  <c:v>1.3995388721760161E-2</c:v>
                </c:pt>
                <c:pt idx="2710">
                  <c:v>1.393975358915193E-2</c:v>
                </c:pt>
                <c:pt idx="2711">
                  <c:v>1.3884339619959897E-2</c:v>
                </c:pt>
                <c:pt idx="2712">
                  <c:v>1.38291459350047E-2</c:v>
                </c:pt>
                <c:pt idx="2713">
                  <c:v>1.3774171658602074E-2</c:v>
                </c:pt>
                <c:pt idx="2714">
                  <c:v>1.3719415918548659E-2</c:v>
                </c:pt>
                <c:pt idx="2715">
                  <c:v>1.3664877846108507E-2</c:v>
                </c:pt>
                <c:pt idx="2716">
                  <c:v>1.3610556575998889E-2</c:v>
                </c:pt>
                <c:pt idx="2717">
                  <c:v>1.3556451246377008E-2</c:v>
                </c:pt>
                <c:pt idx="2718">
                  <c:v>1.3502560998825928E-2</c:v>
                </c:pt>
                <c:pt idx="2719">
                  <c:v>1.3448884978341229E-2</c:v>
                </c:pt>
                <c:pt idx="2720">
                  <c:v>1.339542233331736E-2</c:v>
                </c:pt>
                <c:pt idx="2721">
                  <c:v>1.3342172215534029E-2</c:v>
                </c:pt>
                <c:pt idx="2722">
                  <c:v>1.3289133780142863E-2</c:v>
                </c:pt>
                <c:pt idx="2723">
                  <c:v>1.3236306185654018E-2</c:v>
                </c:pt>
                <c:pt idx="2724">
                  <c:v>1.3183688593922771E-2</c:v>
                </c:pt>
                <c:pt idx="2725">
                  <c:v>1.3131280170136138E-2</c:v>
                </c:pt>
                <c:pt idx="2726">
                  <c:v>1.3079080082799838E-2</c:v>
                </c:pt>
                <c:pt idx="2727">
                  <c:v>1.3027087503724938E-2</c:v>
                </c:pt>
                <c:pt idx="2728">
                  <c:v>1.297530160801476E-2</c:v>
                </c:pt>
                <c:pt idx="2729">
                  <c:v>1.292372157405176E-2</c:v>
                </c:pt>
                <c:pt idx="2730">
                  <c:v>1.2872346583484585E-2</c:v>
                </c:pt>
                <c:pt idx="2731">
                  <c:v>1.2821175821215064E-2</c:v>
                </c:pt>
                <c:pt idx="2732">
                  <c:v>1.2770208475385082E-2</c:v>
                </c:pt>
                <c:pt idx="2733">
                  <c:v>1.2719443737364042E-2</c:v>
                </c:pt>
                <c:pt idx="2734">
                  <c:v>1.2668880801735772E-2</c:v>
                </c:pt>
                <c:pt idx="2735">
                  <c:v>1.2618518866285807E-2</c:v>
                </c:pt>
                <c:pt idx="2736">
                  <c:v>1.2568357131988729E-2</c:v>
                </c:pt>
                <c:pt idx="2737">
                  <c:v>1.2518394802995417E-2</c:v>
                </c:pt>
                <c:pt idx="2738">
                  <c:v>1.2468631086620481E-2</c:v>
                </c:pt>
                <c:pt idx="2739">
                  <c:v>1.2419065193329599E-2</c:v>
                </c:pt>
                <c:pt idx="2740">
                  <c:v>1.236969633672708E-2</c:v>
                </c:pt>
                <c:pt idx="2741">
                  <c:v>1.2320523733543351E-2</c:v>
                </c:pt>
                <c:pt idx="2742">
                  <c:v>1.2271546603622488E-2</c:v>
                </c:pt>
                <c:pt idx="2743">
                  <c:v>1.2222764169909941E-2</c:v>
                </c:pt>
                <c:pt idx="2744">
                  <c:v>1.2174175658440122E-2</c:v>
                </c:pt>
                <c:pt idx="2745">
                  <c:v>1.2125780298324108E-2</c:v>
                </c:pt>
                <c:pt idx="2746">
                  <c:v>1.2077577321737502E-2</c:v>
                </c:pt>
                <c:pt idx="2747">
                  <c:v>1.2029565963908169E-2</c:v>
                </c:pt>
                <c:pt idx="2748">
                  <c:v>1.1981745463104163E-2</c:v>
                </c:pt>
                <c:pt idx="2749">
                  <c:v>1.193411506062156E-2</c:v>
                </c:pt>
                <c:pt idx="2750">
                  <c:v>1.1886674000772531E-2</c:v>
                </c:pt>
                <c:pt idx="2751">
                  <c:v>1.183942153087324E-2</c:v>
                </c:pt>
                <c:pt idx="2752">
                  <c:v>1.1792356901231992E-2</c:v>
                </c:pt>
                <c:pt idx="2753">
                  <c:v>1.1745479365137338E-2</c:v>
                </c:pt>
                <c:pt idx="2754">
                  <c:v>1.1698788178846019E-2</c:v>
                </c:pt>
                <c:pt idx="2755">
                  <c:v>1.1652282601571577E-2</c:v>
                </c:pt>
                <c:pt idx="2756">
                  <c:v>1.1605961895472229E-2</c:v>
                </c:pt>
                <c:pt idx="2757">
                  <c:v>1.1559825325639294E-2</c:v>
                </c:pt>
                <c:pt idx="2758">
                  <c:v>1.1513872160085557E-2</c:v>
                </c:pt>
                <c:pt idx="2759">
                  <c:v>1.1468101669733664E-2</c:v>
                </c:pt>
                <c:pt idx="2760">
                  <c:v>1.1422513128404435E-2</c:v>
                </c:pt>
                <c:pt idx="2761">
                  <c:v>1.1377105812805568E-2</c:v>
                </c:pt>
                <c:pt idx="2762">
                  <c:v>1.1331879002519901E-2</c:v>
                </c:pt>
                <c:pt idx="2763">
                  <c:v>1.1286831979994147E-2</c:v>
                </c:pt>
                <c:pt idx="2764">
                  <c:v>1.1241964030527523E-2</c:v>
                </c:pt>
                <c:pt idx="2765">
                  <c:v>1.1197274442260301E-2</c:v>
                </c:pt>
                <c:pt idx="2766">
                  <c:v>1.1152762506162563E-2</c:v>
                </c:pt>
                <c:pt idx="2767">
                  <c:v>1.1108427516023022E-2</c:v>
                </c:pt>
                <c:pt idx="2768">
                  <c:v>1.1064268768437692E-2</c:v>
                </c:pt>
                <c:pt idx="2769">
                  <c:v>1.1020285562798809E-2</c:v>
                </c:pt>
                <c:pt idx="2770">
                  <c:v>1.0976477201283748E-2</c:v>
                </c:pt>
                <c:pt idx="2771">
                  <c:v>1.0932842988843797E-2</c:v>
                </c:pt>
                <c:pt idx="2772">
                  <c:v>1.0889382233193379E-2</c:v>
                </c:pt>
                <c:pt idx="2773">
                  <c:v>1.0846094244798798E-2</c:v>
                </c:pt>
                <c:pt idx="2774">
                  <c:v>1.0802978336867474E-2</c:v>
                </c:pt>
                <c:pt idx="2775">
                  <c:v>1.0760033825336955E-2</c:v>
                </c:pt>
                <c:pt idx="2776">
                  <c:v>1.0717260028864199E-2</c:v>
                </c:pt>
                <c:pt idx="2777">
                  <c:v>1.0674656268814605E-2</c:v>
                </c:pt>
                <c:pt idx="2778">
                  <c:v>1.0632221869251317E-2</c:v>
                </c:pt>
                <c:pt idx="2779">
                  <c:v>1.0589956156924494E-2</c:v>
                </c:pt>
                <c:pt idx="2780">
                  <c:v>1.0547858461260674E-2</c:v>
                </c:pt>
                <c:pt idx="2781">
                  <c:v>1.0505928114351993E-2</c:v>
                </c:pt>
                <c:pt idx="2782">
                  <c:v>1.04641644509458E-2</c:v>
                </c:pt>
                <c:pt idx="2783">
                  <c:v>1.0422566808433911E-2</c:v>
                </c:pt>
                <c:pt idx="2784">
                  <c:v>1.0381134526842205E-2</c:v>
                </c:pt>
                <c:pt idx="2785">
                  <c:v>1.0339866948820119E-2</c:v>
                </c:pt>
                <c:pt idx="2786">
                  <c:v>1.0298763419630203E-2</c:v>
                </c:pt>
                <c:pt idx="2787">
                  <c:v>1.0257823287137794E-2</c:v>
                </c:pt>
                <c:pt idx="2788">
                  <c:v>1.0217045901800538E-2</c:v>
                </c:pt>
                <c:pt idx="2789">
                  <c:v>1.0176430616658292E-2</c:v>
                </c:pt>
                <c:pt idx="2790">
                  <c:v>1.013597678732263E-2</c:v>
                </c:pt>
                <c:pt idx="2791">
                  <c:v>1.0095683771966808E-2</c:v>
                </c:pt>
                <c:pt idx="2792">
                  <c:v>1.0055550931315467E-2</c:v>
                </c:pt>
                <c:pt idx="2793">
                  <c:v>1.0015577628634517E-2</c:v>
                </c:pt>
                <c:pt idx="2794">
                  <c:v>9.9757632297210654E-3</c:v>
                </c:pt>
                <c:pt idx="2795">
                  <c:v>9.9361071028933028E-3</c:v>
                </c:pt>
                <c:pt idx="2796">
                  <c:v>9.8966086189805711E-3</c:v>
                </c:pt>
                <c:pt idx="2797">
                  <c:v>9.8572671513132495E-3</c:v>
                </c:pt>
                <c:pt idx="2798">
                  <c:v>9.8180820757129295E-3</c:v>
                </c:pt>
                <c:pt idx="2799">
                  <c:v>9.7790527704824468E-3</c:v>
                </c:pt>
                <c:pt idx="2800">
                  <c:v>9.7401786163960509E-3</c:v>
                </c:pt>
                <c:pt idx="2801">
                  <c:v>9.7014589966895708E-3</c:v>
                </c:pt>
                <c:pt idx="2802">
                  <c:v>9.6628932970506051E-3</c:v>
                </c:pt>
                <c:pt idx="2803">
                  <c:v>9.624480905608794E-3</c:v>
                </c:pt>
                <c:pt idx="2804">
                  <c:v>9.5862212129261323E-3</c:v>
                </c:pt>
                <c:pt idx="2805">
                  <c:v>9.5481136119872703E-3</c:v>
                </c:pt>
                <c:pt idx="2806">
                  <c:v>9.5101574981899355E-3</c:v>
                </c:pt>
                <c:pt idx="2807">
                  <c:v>9.472352269335212E-3</c:v>
                </c:pt>
                <c:pt idx="2808">
                  <c:v>9.4346973256181441E-3</c:v>
                </c:pt>
                <c:pt idx="2809">
                  <c:v>9.3971920696181294E-3</c:v>
                </c:pt>
                <c:pt idx="2810">
                  <c:v>9.3598359062894883E-3</c:v>
                </c:pt>
                <c:pt idx="2811">
                  <c:v>9.3226282429518994E-3</c:v>
                </c:pt>
                <c:pt idx="2812">
                  <c:v>9.2855684892812207E-3</c:v>
                </c:pt>
                <c:pt idx="2813">
                  <c:v>9.2486560572999209E-3</c:v>
                </c:pt>
                <c:pt idx="2814">
                  <c:v>9.2118903613678128E-3</c:v>
                </c:pt>
                <c:pt idx="2815">
                  <c:v>9.1752708181728274E-3</c:v>
                </c:pt>
                <c:pt idx="2816">
                  <c:v>9.1387968467216731E-3</c:v>
                </c:pt>
                <c:pt idx="2817">
                  <c:v>9.1024678683306343E-3</c:v>
                </c:pt>
                <c:pt idx="2818">
                  <c:v>9.0662833066164263E-3</c:v>
                </c:pt>
                <c:pt idx="2819">
                  <c:v>9.0302425874870685E-3</c:v>
                </c:pt>
                <c:pt idx="2820">
                  <c:v>8.9943451391326524E-3</c:v>
                </c:pt>
                <c:pt idx="2821">
                  <c:v>8.9585903920164269E-3</c:v>
                </c:pt>
                <c:pt idx="2822">
                  <c:v>8.9229777788656685E-3</c:v>
                </c:pt>
                <c:pt idx="2823">
                  <c:v>8.8875067346626934E-3</c:v>
                </c:pt>
                <c:pt idx="2824">
                  <c:v>8.8521766966358963E-3</c:v>
                </c:pt>
                <c:pt idx="2825">
                  <c:v>8.8169871042508546E-3</c:v>
                </c:pt>
                <c:pt idx="2826">
                  <c:v>8.7819373992014168E-3</c:v>
                </c:pt>
                <c:pt idx="2827">
                  <c:v>8.7470270254007831E-3</c:v>
                </c:pt>
                <c:pt idx="2828">
                  <c:v>8.7122554289727934E-3</c:v>
                </c:pt>
                <c:pt idx="2829">
                  <c:v>8.6776220582430591E-3</c:v>
                </c:pt>
                <c:pt idx="2830">
                  <c:v>8.643126363730191E-3</c:v>
                </c:pt>
                <c:pt idx="2831">
                  <c:v>8.6087677981372228E-3</c:v>
                </c:pt>
                <c:pt idx="2832">
                  <c:v>8.5745458163427567E-3</c:v>
                </c:pt>
                <c:pt idx="2833">
                  <c:v>8.5404598753923665E-3</c:v>
                </c:pt>
                <c:pt idx="2834">
                  <c:v>8.5065094344900748E-3</c:v>
                </c:pt>
                <c:pt idx="2835">
                  <c:v>8.4726939549896775E-3</c:v>
                </c:pt>
                <c:pt idx="2836">
                  <c:v>8.4390129003861693E-3</c:v>
                </c:pt>
                <c:pt idx="2837">
                  <c:v>8.405465736307377E-3</c:v>
                </c:pt>
                <c:pt idx="2838">
                  <c:v>8.3720519305053032E-3</c:v>
                </c:pt>
                <c:pt idx="2839">
                  <c:v>8.3387709528478168E-3</c:v>
                </c:pt>
                <c:pt idx="2840">
                  <c:v>8.3056222753101986E-3</c:v>
                </c:pt>
                <c:pt idx="2841">
                  <c:v>8.2726053719667254E-3</c:v>
                </c:pt>
                <c:pt idx="2842">
                  <c:v>8.2397197189823714E-3</c:v>
                </c:pt>
                <c:pt idx="2843">
                  <c:v>8.206964794604487E-3</c:v>
                </c:pt>
                <c:pt idx="2844">
                  <c:v>8.1743400791545358E-3</c:v>
                </c:pt>
                <c:pt idx="2845">
                  <c:v>8.1418450550198099E-3</c:v>
                </c:pt>
                <c:pt idx="2846">
                  <c:v>8.109479206645261E-3</c:v>
                </c:pt>
                <c:pt idx="2847">
                  <c:v>8.0772420205252309E-3</c:v>
                </c:pt>
                <c:pt idx="2848">
                  <c:v>8.0451329851954703E-3</c:v>
                </c:pt>
                <c:pt idx="2849">
                  <c:v>8.013151591224876E-3</c:v>
                </c:pt>
                <c:pt idx="2850">
                  <c:v>7.9812973312074816E-3</c:v>
                </c:pt>
                <c:pt idx="2851">
                  <c:v>7.9495696997543483E-3</c:v>
                </c:pt>
                <c:pt idx="2852">
                  <c:v>7.9179681934856E-3</c:v>
                </c:pt>
                <c:pt idx="2853">
                  <c:v>7.8864923110224423E-3</c:v>
                </c:pt>
                <c:pt idx="2854">
                  <c:v>7.8551415529791672E-3</c:v>
                </c:pt>
                <c:pt idx="2855">
                  <c:v>7.8239154219552371E-3</c:v>
                </c:pt>
                <c:pt idx="2856">
                  <c:v>7.7928134225274419E-3</c:v>
                </c:pt>
                <c:pt idx="2857">
                  <c:v>7.7618350612419515E-3</c:v>
                </c:pt>
                <c:pt idx="2858">
                  <c:v>7.7309798466065824E-3</c:v>
                </c:pt>
                <c:pt idx="2859">
                  <c:v>7.7002472890829315E-3</c:v>
                </c:pt>
                <c:pt idx="2860">
                  <c:v>7.6696369010786115E-3</c:v>
                </c:pt>
                <c:pt idx="2861">
                  <c:v>7.6391481969395872E-3</c:v>
                </c:pt>
                <c:pt idx="2862">
                  <c:v>7.6087806929423726E-3</c:v>
                </c:pt>
                <c:pt idx="2863">
                  <c:v>7.5785339072864154E-3</c:v>
                </c:pt>
                <c:pt idx="2864">
                  <c:v>7.5484073600864598E-3</c:v>
                </c:pt>
                <c:pt idx="2865">
                  <c:v>7.5184005733648935E-3</c:v>
                </c:pt>
                <c:pt idx="2866">
                  <c:v>7.4885130710441823E-3</c:v>
                </c:pt>
                <c:pt idx="2867">
                  <c:v>7.4587443789393137E-3</c:v>
                </c:pt>
                <c:pt idx="2868">
                  <c:v>7.4290940247502988E-3</c:v>
                </c:pt>
                <c:pt idx="2869">
                  <c:v>7.3995615380546423E-3</c:v>
                </c:pt>
                <c:pt idx="2870">
                  <c:v>7.3701464502998922E-3</c:v>
                </c:pt>
                <c:pt idx="2871">
                  <c:v>7.3408482947962175E-3</c:v>
                </c:pt>
                <c:pt idx="2872">
                  <c:v>7.3116666067089917E-3</c:v>
                </c:pt>
                <c:pt idx="2873">
                  <c:v>7.2826009230514254E-3</c:v>
                </c:pt>
                <c:pt idx="2874">
                  <c:v>7.2536507826772073E-3</c:v>
                </c:pt>
                <c:pt idx="2875">
                  <c:v>7.2248157262731864E-3</c:v>
                </c:pt>
                <c:pt idx="2876">
                  <c:v>7.1960952963521412E-3</c:v>
                </c:pt>
                <c:pt idx="2877">
                  <c:v>7.1674890372454038E-3</c:v>
                </c:pt>
                <c:pt idx="2878">
                  <c:v>7.1389964950957889E-3</c:v>
                </c:pt>
                <c:pt idx="2879">
                  <c:v>7.1106172178502167E-3</c:v>
                </c:pt>
                <c:pt idx="2880">
                  <c:v>7.0823507552527018E-3</c:v>
                </c:pt>
                <c:pt idx="2881">
                  <c:v>7.0541966588370765E-3</c:v>
                </c:pt>
                <c:pt idx="2882">
                  <c:v>7.0261544819199984E-3</c:v>
                </c:pt>
                <c:pt idx="2883">
                  <c:v>6.9982237795937676E-3</c:v>
                </c:pt>
                <c:pt idx="2884">
                  <c:v>6.9704041087192839E-3</c:v>
                </c:pt>
                <c:pt idx="2885">
                  <c:v>6.9426950279190798E-3</c:v>
                </c:pt>
                <c:pt idx="2886">
                  <c:v>6.9150960975702426E-3</c:v>
                </c:pt>
                <c:pt idx="2887">
                  <c:v>6.8876068797974702E-3</c:v>
                </c:pt>
                <c:pt idx="2888">
                  <c:v>6.8602269384661508E-3</c:v>
                </c:pt>
                <c:pt idx="2889">
                  <c:v>6.8329558391753776E-3</c:v>
                </c:pt>
                <c:pt idx="2890">
                  <c:v>6.8057931492511237E-3</c:v>
                </c:pt>
                <c:pt idx="2891">
                  <c:v>6.778738437739319E-3</c:v>
                </c:pt>
                <c:pt idx="2892">
                  <c:v>6.7517912753990777E-3</c:v>
                </c:pt>
                <c:pt idx="2893">
                  <c:v>6.7249512346958156E-3</c:v>
                </c:pt>
                <c:pt idx="2894">
                  <c:v>6.6982178897945499E-3</c:v>
                </c:pt>
                <c:pt idx="2895">
                  <c:v>6.6715908165530524E-3</c:v>
                </c:pt>
                <c:pt idx="2896">
                  <c:v>6.645069592515194E-3</c:v>
                </c:pt>
                <c:pt idx="2897">
                  <c:v>6.6186537969042019E-3</c:v>
                </c:pt>
                <c:pt idx="2898">
                  <c:v>6.5923430106159817E-3</c:v>
                </c:pt>
                <c:pt idx="2899">
                  <c:v>6.5661368162125075E-3</c:v>
                </c:pt>
                <c:pt idx="2900">
                  <c:v>6.5400347979151733E-3</c:v>
                </c:pt>
                <c:pt idx="2901">
                  <c:v>6.514036541598169E-3</c:v>
                </c:pt>
                <c:pt idx="2902">
                  <c:v>6.4881416347819633E-3</c:v>
                </c:pt>
                <c:pt idx="2903">
                  <c:v>6.4623496666267027E-3</c:v>
                </c:pt>
                <c:pt idx="2904">
                  <c:v>6.4366602279257688E-3</c:v>
                </c:pt>
                <c:pt idx="2905">
                  <c:v>6.4110729110991973E-3</c:v>
                </c:pt>
                <c:pt idx="2906">
                  <c:v>6.3855873101872629E-3</c:v>
                </c:pt>
                <c:pt idx="2907">
                  <c:v>6.3602030208440774E-3</c:v>
                </c:pt>
                <c:pt idx="2908">
                  <c:v>6.3349196403310474E-3</c:v>
                </c:pt>
                <c:pt idx="2909">
                  <c:v>6.3097367675106425E-3</c:v>
                </c:pt>
                <c:pt idx="2910">
                  <c:v>6.2846540028399008E-3</c:v>
                </c:pt>
                <c:pt idx="2911">
                  <c:v>6.2596709483641721E-3</c:v>
                </c:pt>
                <c:pt idx="2912">
                  <c:v>6.2347872077107404E-3</c:v>
                </c:pt>
                <c:pt idx="2913">
                  <c:v>6.2100023860826277E-3</c:v>
                </c:pt>
                <c:pt idx="2914">
                  <c:v>6.1853160902522004E-3</c:v>
                </c:pt>
                <c:pt idx="2915">
                  <c:v>6.1607279285550518E-3</c:v>
                </c:pt>
                <c:pt idx="2916">
                  <c:v>6.1362375108837425E-3</c:v>
                </c:pt>
                <c:pt idx="2917">
                  <c:v>6.111844448681558E-3</c:v>
                </c:pt>
                <c:pt idx="2918">
                  <c:v>6.0875483549364404E-3</c:v>
                </c:pt>
                <c:pt idx="2919">
                  <c:v>6.0633488441747836E-3</c:v>
                </c:pt>
                <c:pt idx="2920">
                  <c:v>6.0392455324553241E-3</c:v>
                </c:pt>
                <c:pt idx="2921">
                  <c:v>6.0152380373630727E-3</c:v>
                </c:pt>
                <c:pt idx="2922">
                  <c:v>5.9913259780032336E-3</c:v>
                </c:pt>
                <c:pt idx="2923">
                  <c:v>5.9675089749951574E-3</c:v>
                </c:pt>
                <c:pt idx="2924">
                  <c:v>5.9437866504663374E-3</c:v>
                </c:pt>
                <c:pt idx="2925">
                  <c:v>5.9201586280463814E-3</c:v>
                </c:pt>
                <c:pt idx="2926">
                  <c:v>5.8966245328610899E-3</c:v>
                </c:pt>
                <c:pt idx="2927">
                  <c:v>5.873183991526457E-3</c:v>
                </c:pt>
                <c:pt idx="2928">
                  <c:v>5.8498366321427875E-3</c:v>
                </c:pt>
                <c:pt idx="2929">
                  <c:v>5.8265820842887724E-3</c:v>
                </c:pt>
                <c:pt idx="2930">
                  <c:v>5.8034199790156105E-3</c:v>
                </c:pt>
                <c:pt idx="2931">
                  <c:v>5.7803499488412007E-3</c:v>
                </c:pt>
                <c:pt idx="2932">
                  <c:v>5.7573716277442106E-3</c:v>
                </c:pt>
                <c:pt idx="2933">
                  <c:v>5.7344846511583857E-3</c:v>
                </c:pt>
                <c:pt idx="2934">
                  <c:v>5.7116886559667058E-3</c:v>
                </c:pt>
                <c:pt idx="2935">
                  <c:v>5.6889832804955954E-3</c:v>
                </c:pt>
                <c:pt idx="2936">
                  <c:v>5.6663681645092731E-3</c:v>
                </c:pt>
                <c:pt idx="2937">
                  <c:v>5.6438429492039364E-3</c:v>
                </c:pt>
                <c:pt idx="2938">
                  <c:v>5.6214072772021416E-3</c:v>
                </c:pt>
                <c:pt idx="2939">
                  <c:v>5.5990607925471229E-3</c:v>
                </c:pt>
                <c:pt idx="2940">
                  <c:v>5.5768031406970824E-3</c:v>
                </c:pt>
                <c:pt idx="2941">
                  <c:v>5.5546339685196514E-3</c:v>
                </c:pt>
                <c:pt idx="2942">
                  <c:v>5.5325529242862574E-3</c:v>
                </c:pt>
                <c:pt idx="2943">
                  <c:v>5.5105596576665063E-3</c:v>
                </c:pt>
                <c:pt idx="2944">
                  <c:v>5.4886538197226843E-3</c:v>
                </c:pt>
                <c:pt idx="2945">
                  <c:v>5.4668350629041434E-3</c:v>
                </c:pt>
                <c:pt idx="2946">
                  <c:v>5.4451030410418971E-3</c:v>
                </c:pt>
                <c:pt idx="2947">
                  <c:v>5.4234574093430217E-3</c:v>
                </c:pt>
                <c:pt idx="2948">
                  <c:v>5.4018978243852434E-3</c:v>
                </c:pt>
                <c:pt idx="2949">
                  <c:v>5.38042394411149E-3</c:v>
                </c:pt>
                <c:pt idx="2950">
                  <c:v>5.3590354278244233E-3</c:v>
                </c:pt>
                <c:pt idx="2951">
                  <c:v>5.3377319361810911E-3</c:v>
                </c:pt>
                <c:pt idx="2952">
                  <c:v>5.3165131311874959E-3</c:v>
                </c:pt>
                <c:pt idx="2953">
                  <c:v>5.2953786761932523E-3</c:v>
                </c:pt>
                <c:pt idx="2954">
                  <c:v>5.274328235886248E-3</c:v>
                </c:pt>
                <c:pt idx="2955">
                  <c:v>5.2533614762873089E-3</c:v>
                </c:pt>
                <c:pt idx="2956">
                  <c:v>5.2324780647449234E-3</c:v>
                </c:pt>
                <c:pt idx="2957">
                  <c:v>5.2116776699299427E-3</c:v>
                </c:pt>
                <c:pt idx="2958">
                  <c:v>5.1909599618303404E-3</c:v>
                </c:pt>
                <c:pt idx="2959">
                  <c:v>5.1703246117459634E-3</c:v>
                </c:pt>
                <c:pt idx="2960">
                  <c:v>5.1497712922833399E-3</c:v>
                </c:pt>
                <c:pt idx="2961">
                  <c:v>5.129299677350427E-3</c:v>
                </c:pt>
                <c:pt idx="2962">
                  <c:v>5.108909442151529E-3</c:v>
                </c:pt>
                <c:pt idx="2963">
                  <c:v>5.088600263182059E-3</c:v>
                </c:pt>
                <c:pt idx="2964">
                  <c:v>5.0683718182234485E-3</c:v>
                </c:pt>
                <c:pt idx="2965">
                  <c:v>5.0482237863380547E-3</c:v>
                </c:pt>
                <c:pt idx="2966">
                  <c:v>5.0281558478639755E-3</c:v>
                </c:pt>
                <c:pt idx="2967">
                  <c:v>5.0081676844101405E-3</c:v>
                </c:pt>
                <c:pt idx="2968">
                  <c:v>4.9882589788510529E-3</c:v>
                </c:pt>
                <c:pt idx="2969">
                  <c:v>4.9684294153219564E-3</c:v>
                </c:pt>
                <c:pt idx="2970">
                  <c:v>4.9486786792136972E-3</c:v>
                </c:pt>
                <c:pt idx="2971">
                  <c:v>4.9290064571677573E-3</c:v>
                </c:pt>
                <c:pt idx="2972">
                  <c:v>4.9094124370713463E-3</c:v>
                </c:pt>
                <c:pt idx="2973">
                  <c:v>4.8898963080523444E-3</c:v>
                </c:pt>
                <c:pt idx="2974">
                  <c:v>4.8704577604744524E-3</c:v>
                </c:pt>
                <c:pt idx="2975">
                  <c:v>4.851096485932265E-3</c:v>
                </c:pt>
                <c:pt idx="2976">
                  <c:v>4.8318121772463161E-3</c:v>
                </c:pt>
                <c:pt idx="2977">
                  <c:v>4.8126045284583091E-3</c:v>
                </c:pt>
                <c:pt idx="2978">
                  <c:v>4.7934732348261927E-3</c:v>
                </c:pt>
                <c:pt idx="2979">
                  <c:v>4.7744179928193098E-3</c:v>
                </c:pt>
                <c:pt idx="2980">
                  <c:v>4.7554385001136448E-3</c:v>
                </c:pt>
                <c:pt idx="2981">
                  <c:v>4.7365344555869784E-3</c:v>
                </c:pt>
                <c:pt idx="2982">
                  <c:v>4.7177055593141453E-3</c:v>
                </c:pt>
                <c:pt idx="2983">
                  <c:v>4.6989515125622364E-3</c:v>
                </c:pt>
                <c:pt idx="2984">
                  <c:v>4.6802720177858961E-3</c:v>
                </c:pt>
                <c:pt idx="2985">
                  <c:v>4.661666778622571E-3</c:v>
                </c:pt>
                <c:pt idx="2986">
                  <c:v>4.6431354998878243E-3</c:v>
                </c:pt>
                <c:pt idx="2987">
                  <c:v>4.6246778875706582E-3</c:v>
                </c:pt>
                <c:pt idx="2988">
                  <c:v>4.6062936488288509E-3</c:v>
                </c:pt>
                <c:pt idx="2989">
                  <c:v>4.587982491984271E-3</c:v>
                </c:pt>
                <c:pt idx="2990">
                  <c:v>4.5697441265182964E-3</c:v>
                </c:pt>
                <c:pt idx="2991">
                  <c:v>4.5515782630671988E-3</c:v>
                </c:pt>
                <c:pt idx="2992">
                  <c:v>4.5334846134175303E-3</c:v>
                </c:pt>
                <c:pt idx="2993">
                  <c:v>4.5154628905015671E-3</c:v>
                </c:pt>
                <c:pt idx="2994">
                  <c:v>4.4975128083927299E-3</c:v>
                </c:pt>
                <c:pt idx="2995">
                  <c:v>4.4796340823011213E-3</c:v>
                </c:pt>
                <c:pt idx="2996">
                  <c:v>4.4618264285688795E-3</c:v>
                </c:pt>
                <c:pt idx="2997">
                  <c:v>4.4440895646658081E-3</c:v>
                </c:pt>
                <c:pt idx="2998">
                  <c:v>4.4264232091848453E-3</c:v>
                </c:pt>
                <c:pt idx="2999">
                  <c:v>4.4088270818375399E-3</c:v>
                </c:pt>
                <c:pt idx="3000">
                  <c:v>4.3913009034496926E-3</c:v>
                </c:pt>
                <c:pt idx="3001">
                  <c:v>4.373844395956894E-3</c:v>
                </c:pt>
                <c:pt idx="3002">
                  <c:v>4.3564572824000905E-3</c:v>
                </c:pt>
                <c:pt idx="3003">
                  <c:v>4.3391392869212234E-3</c:v>
                </c:pt>
                <c:pt idx="3004">
                  <c:v>4.3218901347588396E-3</c:v>
                </c:pt>
                <c:pt idx="3005">
                  <c:v>4.3047095522437033E-3</c:v>
                </c:pt>
                <c:pt idx="3006">
                  <c:v>4.2875972667945263E-3</c:v>
                </c:pt>
                <c:pt idx="3007">
                  <c:v>4.2705530069135694E-3</c:v>
                </c:pt>
                <c:pt idx="3008">
                  <c:v>4.2535765021823524E-3</c:v>
                </c:pt>
                <c:pt idx="3009">
                  <c:v>4.236667483257424E-3</c:v>
                </c:pt>
                <c:pt idx="3010">
                  <c:v>4.2198256818659673E-3</c:v>
                </c:pt>
                <c:pt idx="3011">
                  <c:v>4.2030508308016834E-3</c:v>
                </c:pt>
                <c:pt idx="3012">
                  <c:v>4.1863426639204594E-3</c:v>
                </c:pt>
                <c:pt idx="3013">
                  <c:v>4.1697009161361662E-3</c:v>
                </c:pt>
                <c:pt idx="3014">
                  <c:v>4.1531253234164565E-3</c:v>
                </c:pt>
                <c:pt idx="3015">
                  <c:v>4.1366156227785923E-3</c:v>
                </c:pt>
                <c:pt idx="3016">
                  <c:v>4.1201715522852268E-3</c:v>
                </c:pt>
                <c:pt idx="3017">
                  <c:v>4.1037928510403304E-3</c:v>
                </c:pt>
                <c:pt idx="3018">
                  <c:v>4.0874792591849389E-3</c:v>
                </c:pt>
                <c:pt idx="3019">
                  <c:v>4.0712305178931402E-3</c:v>
                </c:pt>
                <c:pt idx="3020">
                  <c:v>4.0550463693678797E-3</c:v>
                </c:pt>
                <c:pt idx="3021">
                  <c:v>4.0389265568369455E-3</c:v>
                </c:pt>
                <c:pt idx="3022">
                  <c:v>4.0228708245488454E-3</c:v>
                </c:pt>
                <c:pt idx="3023">
                  <c:v>4.0068789177687527E-3</c:v>
                </c:pt>
                <c:pt idx="3024">
                  <c:v>3.9909505827744919E-3</c:v>
                </c:pt>
                <c:pt idx="3025">
                  <c:v>3.9750855668524753E-3</c:v>
                </c:pt>
                <c:pt idx="3026">
                  <c:v>3.9592836182937262E-3</c:v>
                </c:pt>
                <c:pt idx="3027">
                  <c:v>3.9435444863898834E-3</c:v>
                </c:pt>
                <c:pt idx="3028">
                  <c:v>3.9278679214292001E-3</c:v>
                </c:pt>
                <c:pt idx="3029">
                  <c:v>3.9122536746925875E-3</c:v>
                </c:pt>
                <c:pt idx="3030">
                  <c:v>3.8967014984497002E-3</c:v>
                </c:pt>
                <c:pt idx="3031">
                  <c:v>3.8812111459549659E-3</c:v>
                </c:pt>
                <c:pt idx="3032">
                  <c:v>3.8657823714436852E-3</c:v>
                </c:pt>
                <c:pt idx="3033">
                  <c:v>3.8504149301281437E-3</c:v>
                </c:pt>
                <c:pt idx="3034">
                  <c:v>3.8351085781937202E-3</c:v>
                </c:pt>
                <c:pt idx="3035">
                  <c:v>3.8198630727950002E-3</c:v>
                </c:pt>
                <c:pt idx="3036">
                  <c:v>3.8046781720519605E-3</c:v>
                </c:pt>
                <c:pt idx="3037">
                  <c:v>3.7895536350460966E-3</c:v>
                </c:pt>
                <c:pt idx="3038">
                  <c:v>3.77448922181662E-3</c:v>
                </c:pt>
                <c:pt idx="3039">
                  <c:v>3.7594846933566399E-3</c:v>
                </c:pt>
                <c:pt idx="3040">
                  <c:v>3.7445398116093946E-3</c:v>
                </c:pt>
                <c:pt idx="3041">
                  <c:v>3.7296543394644281E-3</c:v>
                </c:pt>
                <c:pt idx="3042">
                  <c:v>3.7148280407538854E-3</c:v>
                </c:pt>
                <c:pt idx="3043">
                  <c:v>3.7000606802487252E-3</c:v>
                </c:pt>
                <c:pt idx="3044">
                  <c:v>3.685352023654997E-3</c:v>
                </c:pt>
                <c:pt idx="3045">
                  <c:v>3.6707018376101294E-3</c:v>
                </c:pt>
                <c:pt idx="3046">
                  <c:v>3.6561098896792208E-3</c:v>
                </c:pt>
                <c:pt idx="3047">
                  <c:v>3.6415759483513755E-3</c:v>
                </c:pt>
                <c:pt idx="3048">
                  <c:v>3.6270997830359763E-3</c:v>
                </c:pt>
                <c:pt idx="3049">
                  <c:v>3.612681164059084E-3</c:v>
                </c:pt>
                <c:pt idx="3050">
                  <c:v>3.5983198626597817E-3</c:v>
                </c:pt>
                <c:pt idx="3051">
                  <c:v>3.5840156509865015E-3</c:v>
                </c:pt>
                <c:pt idx="3052">
                  <c:v>3.5697683020934619E-3</c:v>
                </c:pt>
                <c:pt idx="3053">
                  <c:v>3.5555775899370496E-3</c:v>
                </c:pt>
                <c:pt idx="3054">
                  <c:v>3.5414432893722185E-3</c:v>
                </c:pt>
                <c:pt idx="3055">
                  <c:v>3.5273651761489415E-3</c:v>
                </c:pt>
                <c:pt idx="3056">
                  <c:v>3.5133430269086272E-3</c:v>
                </c:pt>
                <c:pt idx="3057">
                  <c:v>3.4993766191806054E-3</c:v>
                </c:pt>
                <c:pt idx="3058">
                  <c:v>3.4854657313785741E-3</c:v>
                </c:pt>
                <c:pt idx="3059">
                  <c:v>3.4716101427970914E-3</c:v>
                </c:pt>
                <c:pt idx="3060">
                  <c:v>3.4578096336080636E-3</c:v>
                </c:pt>
                <c:pt idx="3061">
                  <c:v>3.4440639848572997E-3</c:v>
                </c:pt>
                <c:pt idx="3062">
                  <c:v>3.4303729784609695E-3</c:v>
                </c:pt>
                <c:pt idx="3063">
                  <c:v>3.4167363972022E-3</c:v>
                </c:pt>
                <c:pt idx="3064">
                  <c:v>3.4031540247276052E-3</c:v>
                </c:pt>
                <c:pt idx="3065">
                  <c:v>3.3896256455438539E-3</c:v>
                </c:pt>
                <c:pt idx="3066">
                  <c:v>3.3761510450142605E-3</c:v>
                </c:pt>
                <c:pt idx="3067">
                  <c:v>3.3627300093553737E-3</c:v>
                </c:pt>
                <c:pt idx="3068">
                  <c:v>3.349362325633569E-3</c:v>
                </c:pt>
                <c:pt idx="3069">
                  <c:v>3.3360477817617092E-3</c:v>
                </c:pt>
                <c:pt idx="3070">
                  <c:v>3.3227861664957398E-3</c:v>
                </c:pt>
                <c:pt idx="3071">
                  <c:v>3.3095772694313589E-3</c:v>
                </c:pt>
                <c:pt idx="3072">
                  <c:v>3.2964208810006652E-3</c:v>
                </c:pt>
                <c:pt idx="3073">
                  <c:v>3.2833167924688619E-3</c:v>
                </c:pt>
                <c:pt idx="3074">
                  <c:v>3.270264795930899E-3</c:v>
                </c:pt>
                <c:pt idx="3075">
                  <c:v>3.2572646843082196E-3</c:v>
                </c:pt>
                <c:pt idx="3076">
                  <c:v>3.2443162513454606E-3</c:v>
                </c:pt>
                <c:pt idx="3077">
                  <c:v>3.2314192916071396E-3</c:v>
                </c:pt>
                <c:pt idx="3078">
                  <c:v>3.2185736004744707E-3</c:v>
                </c:pt>
                <c:pt idx="3079">
                  <c:v>3.205778974142062E-3</c:v>
                </c:pt>
                <c:pt idx="3080">
                  <c:v>3.1930352096146979E-3</c:v>
                </c:pt>
                <c:pt idx="3081">
                  <c:v>3.1803421047041152E-3</c:v>
                </c:pt>
                <c:pt idx="3082">
                  <c:v>3.1676994580258125E-3</c:v>
                </c:pt>
                <c:pt idx="3083">
                  <c:v>3.1551070689958289E-3</c:v>
                </c:pt>
                <c:pt idx="3084">
                  <c:v>3.1425647378275773E-3</c:v>
                </c:pt>
                <c:pt idx="3085">
                  <c:v>3.1300722655286692E-3</c:v>
                </c:pt>
                <c:pt idx="3086">
                  <c:v>3.1176294538977759E-3</c:v>
                </c:pt>
                <c:pt idx="3087">
                  <c:v>3.1052361055214483E-3</c:v>
                </c:pt>
                <c:pt idx="3088">
                  <c:v>3.0928920237710085E-3</c:v>
                </c:pt>
                <c:pt idx="3089">
                  <c:v>3.0805970127994447E-3</c:v>
                </c:pt>
                <c:pt idx="3090">
                  <c:v>3.0683508775382526E-3</c:v>
                </c:pt>
                <c:pt idx="3091">
                  <c:v>3.0561534236943997E-3</c:v>
                </c:pt>
                <c:pt idx="3092">
                  <c:v>3.0440044577472163E-3</c:v>
                </c:pt>
                <c:pt idx="3093">
                  <c:v>3.0319037869453043E-3</c:v>
                </c:pt>
                <c:pt idx="3094">
                  <c:v>3.0198512193035151E-3</c:v>
                </c:pt>
                <c:pt idx="3095">
                  <c:v>3.0078465635998948E-3</c:v>
                </c:pt>
                <c:pt idx="3096">
                  <c:v>2.9958896293726302E-3</c:v>
                </c:pt>
                <c:pt idx="3097">
                  <c:v>2.9839802269170544E-3</c:v>
                </c:pt>
                <c:pt idx="3098">
                  <c:v>2.9721181672825994E-3</c:v>
                </c:pt>
                <c:pt idx="3099">
                  <c:v>2.9603032622698517E-3</c:v>
                </c:pt>
                <c:pt idx="3100">
                  <c:v>2.9485353244275195E-3</c:v>
                </c:pt>
                <c:pt idx="3101">
                  <c:v>2.9368141670494791E-3</c:v>
                </c:pt>
                <c:pt idx="3102">
                  <c:v>2.9251396041718196E-3</c:v>
                </c:pt>
                <c:pt idx="3103">
                  <c:v>2.9135114505698632E-3</c:v>
                </c:pt>
                <c:pt idx="3104">
                  <c:v>2.901929521755268E-3</c:v>
                </c:pt>
                <c:pt idx="3105">
                  <c:v>2.8903936339730592E-3</c:v>
                </c:pt>
                <c:pt idx="3106">
                  <c:v>2.8789036041987487E-3</c:v>
                </c:pt>
                <c:pt idx="3107">
                  <c:v>2.8674592501354117E-3</c:v>
                </c:pt>
                <c:pt idx="3108">
                  <c:v>2.8560603902107861E-3</c:v>
                </c:pt>
                <c:pt idx="3109">
                  <c:v>2.844706843574431E-3</c:v>
                </c:pt>
                <c:pt idx="3110">
                  <c:v>2.8333984300947987E-3</c:v>
                </c:pt>
                <c:pt idx="3111">
                  <c:v>2.8221349703564419E-3</c:v>
                </c:pt>
                <c:pt idx="3112">
                  <c:v>2.8109162856571035E-3</c:v>
                </c:pt>
                <c:pt idx="3113">
                  <c:v>2.7997421980049319E-3</c:v>
                </c:pt>
                <c:pt idx="3114">
                  <c:v>2.7886125301156296E-3</c:v>
                </c:pt>
                <c:pt idx="3115">
                  <c:v>2.7775271054096586E-3</c:v>
                </c:pt>
                <c:pt idx="3116">
                  <c:v>2.7664857480094052E-3</c:v>
                </c:pt>
                <c:pt idx="3117">
                  <c:v>2.7554882827364353E-3</c:v>
                </c:pt>
                <c:pt idx="3118">
                  <c:v>2.7445345351086821E-3</c:v>
                </c:pt>
                <c:pt idx="3119">
                  <c:v>2.7336243313376908E-3</c:v>
                </c:pt>
                <c:pt idx="3120">
                  <c:v>2.7227574983258586E-3</c:v>
                </c:pt>
                <c:pt idx="3121">
                  <c:v>2.7119338636636845E-3</c:v>
                </c:pt>
                <c:pt idx="3122">
                  <c:v>2.7011532556270521E-3</c:v>
                </c:pt>
                <c:pt idx="3123">
                  <c:v>2.6904155031744642E-3</c:v>
                </c:pt>
                <c:pt idx="3124">
                  <c:v>2.6797204359443839E-3</c:v>
                </c:pt>
                <c:pt idx="3125">
                  <c:v>2.6690678842524892E-3</c:v>
                </c:pt>
                <c:pt idx="3126">
                  <c:v>2.6584576790889894E-3</c:v>
                </c:pt>
                <c:pt idx="3127">
                  <c:v>2.6478896521159733E-3</c:v>
                </c:pt>
                <c:pt idx="3128">
                  <c:v>2.6373636356646808E-3</c:v>
                </c:pt>
                <c:pt idx="3129">
                  <c:v>2.6268794627329109E-3</c:v>
                </c:pt>
                <c:pt idx="3130">
                  <c:v>2.6164369669823117E-3</c:v>
                </c:pt>
                <c:pt idx="3131">
                  <c:v>2.6060359827357756E-3</c:v>
                </c:pt>
                <c:pt idx="3132">
                  <c:v>2.5956763449748112E-3</c:v>
                </c:pt>
                <c:pt idx="3133">
                  <c:v>2.58535788933691E-3</c:v>
                </c:pt>
                <c:pt idx="3134">
                  <c:v>2.5750804521129378E-3</c:v>
                </c:pt>
                <c:pt idx="3135">
                  <c:v>2.5648438702445511E-3</c:v>
                </c:pt>
                <c:pt idx="3136">
                  <c:v>2.5546479813216088E-3</c:v>
                </c:pt>
                <c:pt idx="3137">
                  <c:v>2.544492623579584E-3</c:v>
                </c:pt>
                <c:pt idx="3138">
                  <c:v>2.5343776358970056E-3</c:v>
                </c:pt>
                <c:pt idx="3139">
                  <c:v>2.5243028577929044E-3</c:v>
                </c:pt>
                <c:pt idx="3140">
                  <c:v>2.5142681294242379E-3</c:v>
                </c:pt>
                <c:pt idx="3141">
                  <c:v>2.5042732915834293E-3</c:v>
                </c:pt>
                <c:pt idx="3142">
                  <c:v>2.4943181856957384E-3</c:v>
                </c:pt>
                <c:pt idx="3143">
                  <c:v>2.4844026538168341E-3</c:v>
                </c:pt>
                <c:pt idx="3144">
                  <c:v>2.4745265386302358E-3</c:v>
                </c:pt>
                <c:pt idx="3145">
                  <c:v>2.464689683444838E-3</c:v>
                </c:pt>
                <c:pt idx="3146">
                  <c:v>2.4548919321924312E-3</c:v>
                </c:pt>
                <c:pt idx="3147">
                  <c:v>2.4451331294251992E-3</c:v>
                </c:pt>
                <c:pt idx="3148">
                  <c:v>2.4354131203132776E-3</c:v>
                </c:pt>
                <c:pt idx="3149">
                  <c:v>2.4257317506423044E-3</c:v>
                </c:pt>
                <c:pt idx="3150">
                  <c:v>2.4160888668109184E-3</c:v>
                </c:pt>
                <c:pt idx="3151">
                  <c:v>2.4064843158284012E-3</c:v>
                </c:pt>
                <c:pt idx="3152">
                  <c:v>2.3969179453121928E-3</c:v>
                </c:pt>
                <c:pt idx="3153">
                  <c:v>2.3873896034854918E-3</c:v>
                </c:pt>
                <c:pt idx="3154">
                  <c:v>2.377899139174845E-3</c:v>
                </c:pt>
                <c:pt idx="3155">
                  <c:v>2.3684464018077687E-3</c:v>
                </c:pt>
                <c:pt idx="3156">
                  <c:v>2.3590312414103224E-3</c:v>
                </c:pt>
                <c:pt idx="3157">
                  <c:v>2.3496535086047444E-3</c:v>
                </c:pt>
                <c:pt idx="3158">
                  <c:v>2.340313054607115E-3</c:v>
                </c:pt>
                <c:pt idx="3159">
                  <c:v>2.3310097312249311E-3</c:v>
                </c:pt>
                <c:pt idx="3160">
                  <c:v>2.321743390854824E-3</c:v>
                </c:pt>
                <c:pt idx="3161">
                  <c:v>2.3125138864801714E-3</c:v>
                </c:pt>
                <c:pt idx="3162">
                  <c:v>2.3033210716687756E-3</c:v>
                </c:pt>
                <c:pt idx="3163">
                  <c:v>2.2941648005705422E-3</c:v>
                </c:pt>
                <c:pt idx="3164">
                  <c:v>2.2850449279151683E-3</c:v>
                </c:pt>
                <c:pt idx="3165">
                  <c:v>2.2759613090098441E-3</c:v>
                </c:pt>
                <c:pt idx="3166">
                  <c:v>2.2669137997369483E-3</c:v>
                </c:pt>
                <c:pt idx="3167">
                  <c:v>2.257902256551749E-3</c:v>
                </c:pt>
                <c:pt idx="3168">
                  <c:v>2.2489265364801559E-3</c:v>
                </c:pt>
                <c:pt idx="3169">
                  <c:v>2.2399864971164238E-3</c:v>
                </c:pt>
                <c:pt idx="3170">
                  <c:v>2.2310819966209197E-3</c:v>
                </c:pt>
                <c:pt idx="3171">
                  <c:v>2.2222128937178405E-3</c:v>
                </c:pt>
                <c:pt idx="3172">
                  <c:v>2.2133790476930133E-3</c:v>
                </c:pt>
                <c:pt idx="3173">
                  <c:v>2.2045803183916102E-3</c:v>
                </c:pt>
                <c:pt idx="3174">
                  <c:v>2.1958165662159714E-3</c:v>
                </c:pt>
                <c:pt idx="3175">
                  <c:v>2.1870876521233765E-3</c:v>
                </c:pt>
                <c:pt idx="3176">
                  <c:v>2.1783934376238111E-3</c:v>
                </c:pt>
                <c:pt idx="3177">
                  <c:v>2.1697337847778274E-3</c:v>
                </c:pt>
                <c:pt idx="3178">
                  <c:v>2.1611085561942852E-3</c:v>
                </c:pt>
                <c:pt idx="3179">
                  <c:v>2.1525176150282341E-3</c:v>
                </c:pt>
                <c:pt idx="3180">
                  <c:v>2.1439608249787072E-3</c:v>
                </c:pt>
                <c:pt idx="3181">
                  <c:v>2.1354380502865643E-3</c:v>
                </c:pt>
                <c:pt idx="3182">
                  <c:v>2.1269491557323445E-3</c:v>
                </c:pt>
                <c:pt idx="3183">
                  <c:v>2.118494006634118E-3</c:v>
                </c:pt>
                <c:pt idx="3184">
                  <c:v>2.110072468845349E-3</c:v>
                </c:pt>
                <c:pt idx="3185">
                  <c:v>2.1016844087527659E-3</c:v>
                </c:pt>
                <c:pt idx="3186">
                  <c:v>2.0933296932742428E-3</c:v>
                </c:pt>
                <c:pt idx="3187">
                  <c:v>2.0850081898566939E-3</c:v>
                </c:pt>
                <c:pt idx="3188">
                  <c:v>2.076719766473961E-3</c:v>
                </c:pt>
                <c:pt idx="3189">
                  <c:v>2.068464291624716E-3</c:v>
                </c:pt>
                <c:pt idx="3190">
                  <c:v>2.0602416343303851E-3</c:v>
                </c:pt>
                <c:pt idx="3191">
                  <c:v>2.0520516641330771E-3</c:v>
                </c:pt>
                <c:pt idx="3192">
                  <c:v>2.0438942510934955E-3</c:v>
                </c:pt>
                <c:pt idx="3193">
                  <c:v>2.0357692657888677E-3</c:v>
                </c:pt>
                <c:pt idx="3194">
                  <c:v>2.0276765793109416E-3</c:v>
                </c:pt>
                <c:pt idx="3195">
                  <c:v>2.0196160632638812E-3</c:v>
                </c:pt>
                <c:pt idx="3196">
                  <c:v>2.0115875897622759E-3</c:v>
                </c:pt>
                <c:pt idx="3197">
                  <c:v>2.0035910314290676E-3</c:v>
                </c:pt>
                <c:pt idx="3198">
                  <c:v>1.995626261393569E-3</c:v>
                </c:pt>
                <c:pt idx="3199">
                  <c:v>1.9876931532894337E-3</c:v>
                </c:pt>
                <c:pt idx="3200">
                  <c:v>1.9797915812526557E-3</c:v>
                </c:pt>
                <c:pt idx="3201">
                  <c:v>1.9719214199195581E-3</c:v>
                </c:pt>
                <c:pt idx="3202">
                  <c:v>1.9640825444248323E-3</c:v>
                </c:pt>
                <c:pt idx="3203">
                  <c:v>1.9562748303995183E-3</c:v>
                </c:pt>
                <c:pt idx="3204">
                  <c:v>1.9484981539690741E-3</c:v>
                </c:pt>
                <c:pt idx="3205">
                  <c:v>1.9407523917513807E-3</c:v>
                </c:pt>
                <c:pt idx="3206">
                  <c:v>1.9330374208547925E-3</c:v>
                </c:pt>
                <c:pt idx="3207">
                  <c:v>1.9253531188761902E-3</c:v>
                </c:pt>
                <c:pt idx="3208">
                  <c:v>1.9176993638990373E-3</c:v>
                </c:pt>
                <c:pt idx="3209">
                  <c:v>1.9100760344914506E-3</c:v>
                </c:pt>
                <c:pt idx="3210">
                  <c:v>1.9024830097042567E-3</c:v>
                </c:pt>
                <c:pt idx="3211">
                  <c:v>1.8949201690690953E-3</c:v>
                </c:pt>
                <c:pt idx="3212">
                  <c:v>1.8873873925964952E-3</c:v>
                </c:pt>
                <c:pt idx="3213">
                  <c:v>1.8798845607739733E-3</c:v>
                </c:pt>
                <c:pt idx="3214">
                  <c:v>1.8724115545641345E-3</c:v>
                </c:pt>
                <c:pt idx="3215">
                  <c:v>1.8649682554027901E-3</c:v>
                </c:pt>
                <c:pt idx="3216">
                  <c:v>1.8575545451970743E-3</c:v>
                </c:pt>
                <c:pt idx="3217">
                  <c:v>1.8501703063235704E-3</c:v>
                </c:pt>
                <c:pt idx="3218">
                  <c:v>1.8428154216264374E-3</c:v>
                </c:pt>
                <c:pt idx="3219">
                  <c:v>1.8354897744155612E-3</c:v>
                </c:pt>
                <c:pt idx="3220">
                  <c:v>1.8281932484647033E-3</c:v>
                </c:pt>
                <c:pt idx="3221">
                  <c:v>1.8209257280096503E-3</c:v>
                </c:pt>
                <c:pt idx="3222">
                  <c:v>1.8136870977463826E-3</c:v>
                </c:pt>
                <c:pt idx="3223">
                  <c:v>1.8064772428292369E-3</c:v>
                </c:pt>
                <c:pt idx="3224">
                  <c:v>1.799296048869094E-3</c:v>
                </c:pt>
                <c:pt idx="3225">
                  <c:v>1.7921434019315633E-3</c:v>
                </c:pt>
                <c:pt idx="3226">
                  <c:v>1.7850191885351581E-3</c:v>
                </c:pt>
                <c:pt idx="3227">
                  <c:v>1.7779232956495255E-3</c:v>
                </c:pt>
                <c:pt idx="3228">
                  <c:v>1.7708556106936309E-3</c:v>
                </c:pt>
                <c:pt idx="3229">
                  <c:v>1.7638160215339689E-3</c:v>
                </c:pt>
                <c:pt idx="3230">
                  <c:v>1.7568044164828001E-3</c:v>
                </c:pt>
                <c:pt idx="3231">
                  <c:v>1.7498206842963705E-3</c:v>
                </c:pt>
                <c:pt idx="3232">
                  <c:v>1.7428647141731479E-3</c:v>
                </c:pt>
                <c:pt idx="3233">
                  <c:v>1.7359363957520618E-3</c:v>
                </c:pt>
                <c:pt idx="3234">
                  <c:v>1.7290356191107582E-3</c:v>
                </c:pt>
                <c:pt idx="3235">
                  <c:v>1.7221622747638455E-3</c:v>
                </c:pt>
                <c:pt idx="3236">
                  <c:v>1.7153162536611641E-3</c:v>
                </c:pt>
                <c:pt idx="3237">
                  <c:v>1.7084974471860647E-3</c:v>
                </c:pt>
                <c:pt idx="3238">
                  <c:v>1.7017057471536644E-3</c:v>
                </c:pt>
                <c:pt idx="3239">
                  <c:v>1.6949410458091524E-3</c:v>
                </c:pt>
                <c:pt idx="3240">
                  <c:v>1.6882032358260623E-3</c:v>
                </c:pt>
                <c:pt idx="3241">
                  <c:v>1.6814922103045764E-3</c:v>
                </c:pt>
                <c:pt idx="3242">
                  <c:v>1.674807862769841E-3</c:v>
                </c:pt>
                <c:pt idx="3243">
                  <c:v>1.6681500871702517E-3</c:v>
                </c:pt>
                <c:pt idx="3244">
                  <c:v>1.6615187778757944E-3</c:v>
                </c:pt>
                <c:pt idx="3245">
                  <c:v>1.6549138296763613E-3</c:v>
                </c:pt>
                <c:pt idx="3246">
                  <c:v>1.6483351377800733E-3</c:v>
                </c:pt>
                <c:pt idx="3247">
                  <c:v>1.6417825978116325E-3</c:v>
                </c:pt>
                <c:pt idx="3248">
                  <c:v>1.6352561058106559E-3</c:v>
                </c:pt>
                <c:pt idx="3249">
                  <c:v>1.6287555582300279E-3</c:v>
                </c:pt>
                <c:pt idx="3250">
                  <c:v>1.6222808519342593E-3</c:v>
                </c:pt>
                <c:pt idx="3251">
                  <c:v>1.6158318841978467E-3</c:v>
                </c:pt>
                <c:pt idx="3252">
                  <c:v>1.6094085527036551E-3</c:v>
                </c:pt>
                <c:pt idx="3253">
                  <c:v>1.6030107555412754E-3</c:v>
                </c:pt>
                <c:pt idx="3254">
                  <c:v>1.5966383912054216E-3</c:v>
                </c:pt>
                <c:pt idx="3255">
                  <c:v>1.5902913585943159E-3</c:v>
                </c:pt>
                <c:pt idx="3256">
                  <c:v>1.5839695570080874E-3</c:v>
                </c:pt>
                <c:pt idx="3257">
                  <c:v>1.5776728861471687E-3</c:v>
                </c:pt>
                <c:pt idx="3258">
                  <c:v>1.5714012461107106E-3</c:v>
                </c:pt>
                <c:pt idx="3259">
                  <c:v>1.5651545373949901E-3</c:v>
                </c:pt>
                <c:pt idx="3260">
                  <c:v>1.5589326608918444E-3</c:v>
                </c:pt>
                <c:pt idx="3261">
                  <c:v>1.5527355178870782E-3</c:v>
                </c:pt>
                <c:pt idx="3262">
                  <c:v>1.5465630100589228E-3</c:v>
                </c:pt>
                <c:pt idx="3263">
                  <c:v>1.5404150394764549E-3</c:v>
                </c:pt>
                <c:pt idx="3264">
                  <c:v>1.5342915085980481E-3</c:v>
                </c:pt>
                <c:pt idx="3265">
                  <c:v>1.5281923202698387E-3</c:v>
                </c:pt>
                <c:pt idx="3266">
                  <c:v>1.5221173777241628E-3</c:v>
                </c:pt>
                <c:pt idx="3267">
                  <c:v>1.5160665845780396E-3</c:v>
                </c:pt>
                <c:pt idx="3268">
                  <c:v>1.5100398448316288E-3</c:v>
                </c:pt>
                <c:pt idx="3269">
                  <c:v>1.5040370628667181E-3</c:v>
                </c:pt>
                <c:pt idx="3270">
                  <c:v>1.498058143445195E-3</c:v>
                </c:pt>
                <c:pt idx="3271">
                  <c:v>1.4921029917075506E-3</c:v>
                </c:pt>
                <c:pt idx="3272">
                  <c:v>1.4861715131713577E-3</c:v>
                </c:pt>
                <c:pt idx="3273">
                  <c:v>1.4802636137297861E-3</c:v>
                </c:pt>
                <c:pt idx="3274">
                  <c:v>1.4743791996501016E-3</c:v>
                </c:pt>
                <c:pt idx="3275">
                  <c:v>1.4685181775721781E-3</c:v>
                </c:pt>
                <c:pt idx="3276">
                  <c:v>1.4626804545070254E-3</c:v>
                </c:pt>
                <c:pt idx="3277">
                  <c:v>1.4568659378352991E-3</c:v>
                </c:pt>
                <c:pt idx="3278">
                  <c:v>1.451074535305846E-3</c:v>
                </c:pt>
                <c:pt idx="3279">
                  <c:v>1.4453061550342319E-3</c:v>
                </c:pt>
                <c:pt idx="3280">
                  <c:v>1.4395607055012875E-3</c:v>
                </c:pt>
                <c:pt idx="3281">
                  <c:v>1.4338380955516519E-3</c:v>
                </c:pt>
                <c:pt idx="3282">
                  <c:v>1.4281382343923335E-3</c:v>
                </c:pt>
                <c:pt idx="3283">
                  <c:v>1.4224610315912603E-3</c:v>
                </c:pt>
                <c:pt idx="3284">
                  <c:v>1.4168063970758506E-3</c:v>
                </c:pt>
                <c:pt idx="3285">
                  <c:v>1.41117424113159E-3</c:v>
                </c:pt>
                <c:pt idx="3286">
                  <c:v>1.4055644744005961E-3</c:v>
                </c:pt>
                <c:pt idx="3287">
                  <c:v>1.399977007880206E-3</c:v>
                </c:pt>
                <c:pt idx="3288">
                  <c:v>1.3944117529215651E-3</c:v>
                </c:pt>
                <c:pt idx="3289">
                  <c:v>1.3888686212282218E-3</c:v>
                </c:pt>
                <c:pt idx="3290">
                  <c:v>1.3833475248547229E-3</c:v>
                </c:pt>
                <c:pt idx="3291">
                  <c:v>1.3778483762052172E-3</c:v>
                </c:pt>
                <c:pt idx="3292">
                  <c:v>1.3723710880320741E-3</c:v>
                </c:pt>
                <c:pt idx="3293">
                  <c:v>1.3669155734344965E-3</c:v>
                </c:pt>
                <c:pt idx="3294">
                  <c:v>1.3614817458571275E-3</c:v>
                </c:pt>
                <c:pt idx="3295">
                  <c:v>1.3560695190887036E-3</c:v>
                </c:pt>
                <c:pt idx="3296">
                  <c:v>1.3506788072606575E-3</c:v>
                </c:pt>
                <c:pt idx="3297">
                  <c:v>1.3453095248457854E-3</c:v>
                </c:pt>
                <c:pt idx="3298">
                  <c:v>1.3399615866568622E-3</c:v>
                </c:pt>
                <c:pt idx="3299">
                  <c:v>1.3346349078453129E-3</c:v>
                </c:pt>
                <c:pt idx="3300">
                  <c:v>1.3293294038998541E-3</c:v>
                </c:pt>
                <c:pt idx="3301">
                  <c:v>1.3240449906451515E-3</c:v>
                </c:pt>
                <c:pt idx="3302">
                  <c:v>1.3187815842404921E-3</c:v>
                </c:pt>
                <c:pt idx="3303">
                  <c:v>1.3135391011784509E-3</c:v>
                </c:pt>
                <c:pt idx="3304">
                  <c:v>1.3083174582835663E-3</c:v>
                </c:pt>
                <c:pt idx="3305">
                  <c:v>1.3031165727110136E-3</c:v>
                </c:pt>
                <c:pt idx="3306">
                  <c:v>1.2979363619453031E-3</c:v>
                </c:pt>
                <c:pt idx="3307">
                  <c:v>1.2927767437989639E-3</c:v>
                </c:pt>
                <c:pt idx="3308">
                  <c:v>1.2876376364112389E-3</c:v>
                </c:pt>
                <c:pt idx="3309">
                  <c:v>1.2825189582467884E-3</c:v>
                </c:pt>
                <c:pt idx="3310">
                  <c:v>1.2774206280943918E-3</c:v>
                </c:pt>
                <c:pt idx="3311">
                  <c:v>1.2723425650656749E-3</c:v>
                </c:pt>
                <c:pt idx="3312">
                  <c:v>1.2672846885938001E-3</c:v>
                </c:pt>
                <c:pt idx="3313">
                  <c:v>1.2622469184322142E-3</c:v>
                </c:pt>
                <c:pt idx="3314">
                  <c:v>1.2572291746533561E-3</c:v>
                </c:pt>
                <c:pt idx="3315">
                  <c:v>1.252231377647402E-3</c:v>
                </c:pt>
                <c:pt idx="3316">
                  <c:v>1.2472534481209956E-3</c:v>
                </c:pt>
                <c:pt idx="3317">
                  <c:v>1.2422953070959878E-3</c:v>
                </c:pt>
                <c:pt idx="3318">
                  <c:v>1.2373568759081921E-3</c:v>
                </c:pt>
                <c:pt idx="3319">
                  <c:v>1.2324380762061299E-3</c:v>
                </c:pt>
                <c:pt idx="3320">
                  <c:v>1.2275388299497867E-3</c:v>
                </c:pt>
                <c:pt idx="3321">
                  <c:v>1.2226590594093781E-3</c:v>
                </c:pt>
                <c:pt idx="3322">
                  <c:v>1.2177986871641136E-3</c:v>
                </c:pt>
                <c:pt idx="3323">
                  <c:v>1.2129576361009785E-3</c:v>
                </c:pt>
                <c:pt idx="3324">
                  <c:v>1.2081358294134879E-3</c:v>
                </c:pt>
                <c:pt idx="3325">
                  <c:v>1.2033331906004838E-3</c:v>
                </c:pt>
                <c:pt idx="3326">
                  <c:v>1.1985496434649317E-3</c:v>
                </c:pt>
                <c:pt idx="3327">
                  <c:v>1.1937851121126841E-3</c:v>
                </c:pt>
                <c:pt idx="3328">
                  <c:v>1.1890395209513025E-3</c:v>
                </c:pt>
                <c:pt idx="3329">
                  <c:v>1.1843127946888376E-3</c:v>
                </c:pt>
                <c:pt idx="3330">
                  <c:v>1.1796048583326488E-3</c:v>
                </c:pt>
                <c:pt idx="3331">
                  <c:v>1.1749156371882172E-3</c:v>
                </c:pt>
                <c:pt idx="3332">
                  <c:v>1.1702450568579395E-3</c:v>
                </c:pt>
                <c:pt idx="3333">
                  <c:v>1.1655930432399673E-3</c:v>
                </c:pt>
                <c:pt idx="3334">
                  <c:v>1.1609595225270321E-3</c:v>
                </c:pt>
                <c:pt idx="3335">
                  <c:v>1.1563444212052557E-3</c:v>
                </c:pt>
                <c:pt idx="3336">
                  <c:v>1.1517476660530021E-3</c:v>
                </c:pt>
                <c:pt idx="3337">
                  <c:v>1.1471691841397091E-3</c:v>
                </c:pt>
                <c:pt idx="3338">
                  <c:v>1.1426089028247325E-3</c:v>
                </c:pt>
                <c:pt idx="3339">
                  <c:v>1.1380667497561893E-3</c:v>
                </c:pt>
                <c:pt idx="3340">
                  <c:v>1.133542652869815E-3</c:v>
                </c:pt>
                <c:pt idx="3341">
                  <c:v>1.1290365403878201E-3</c:v>
                </c:pt>
                <c:pt idx="3342">
                  <c:v>1.1245483408177485E-3</c:v>
                </c:pt>
                <c:pt idx="3343">
                  <c:v>1.1200779829513416E-3</c:v>
                </c:pt>
                <c:pt idx="3344">
                  <c:v>1.1156253958634098E-3</c:v>
                </c:pt>
                <c:pt idx="3345">
                  <c:v>1.1111905089107219E-3</c:v>
                </c:pt>
                <c:pt idx="3346">
                  <c:v>1.1067732517308511E-3</c:v>
                </c:pt>
                <c:pt idx="3347">
                  <c:v>1.1023735542410973E-3</c:v>
                </c:pt>
                <c:pt idx="3348">
                  <c:v>1.0979913466373399E-3</c:v>
                </c:pt>
                <c:pt idx="3349">
                  <c:v>1.093626559392962E-3</c:v>
                </c:pt>
                <c:pt idx="3350">
                  <c:v>1.0892791232577235E-3</c:v>
                </c:pt>
                <c:pt idx="3351">
                  <c:v>1.084948969256672E-3</c:v>
                </c:pt>
                <c:pt idx="3352">
                  <c:v>1.0806360286890464E-3</c:v>
                </c:pt>
                <c:pt idx="3353">
                  <c:v>1.0763402331271923E-3</c:v>
                </c:pt>
                <c:pt idx="3354">
                  <c:v>1.072061514415472E-3</c:v>
                </c:pt>
                <c:pt idx="3355">
                  <c:v>1.067799804669178E-3</c:v>
                </c:pt>
                <c:pt idx="3356">
                  <c:v>1.0635550362734698E-3</c:v>
                </c:pt>
                <c:pt idx="3357">
                  <c:v>1.0593271418822825E-3</c:v>
                </c:pt>
                <c:pt idx="3358">
                  <c:v>1.0551160544172741E-3</c:v>
                </c:pt>
                <c:pt idx="3359">
                  <c:v>1.0509217070667561E-3</c:v>
                </c:pt>
                <c:pt idx="3360">
                  <c:v>1.0467440332846325E-3</c:v>
                </c:pt>
                <c:pt idx="3361">
                  <c:v>1.0425829667893463E-3</c:v>
                </c:pt>
                <c:pt idx="3362">
                  <c:v>1.0384384415628169E-3</c:v>
                </c:pt>
                <c:pt idx="3363">
                  <c:v>1.0343103918494126E-3</c:v>
                </c:pt>
                <c:pt idx="3364">
                  <c:v>1.0301987521548937E-3</c:v>
                </c:pt>
                <c:pt idx="3365">
                  <c:v>1.0261034572453744E-3</c:v>
                </c:pt>
                <c:pt idx="3366">
                  <c:v>1.0220244421462917E-3</c:v>
                </c:pt>
                <c:pt idx="3367">
                  <c:v>1.0179616421413669E-3</c:v>
                </c:pt>
                <c:pt idx="3368">
                  <c:v>1.0139149927715966E-3</c:v>
                </c:pt>
                <c:pt idx="3369">
                  <c:v>1.0098844298342057E-3</c:v>
                </c:pt>
                <c:pt idx="3370">
                  <c:v>1.0058698893816447E-3</c:v>
                </c:pt>
                <c:pt idx="3371">
                  <c:v>1.0018713077205742E-3</c:v>
                </c:pt>
                <c:pt idx="3372">
                  <c:v>9.9788862141085414E-4</c:v>
                </c:pt>
                <c:pt idx="3373">
                  <c:v>9.9392176726452236E-4</c:v>
                </c:pt>
                <c:pt idx="3374">
                  <c:v>9.8997068234481711E-4</c:v>
                </c:pt>
                <c:pt idx="3375">
                  <c:v>9.8603530396515764E-4</c:v>
                </c:pt>
                <c:pt idx="3376">
                  <c:v>9.8211556968816728E-4</c:v>
                </c:pt>
                <c:pt idx="3377">
                  <c:v>9.7821141732466537E-4</c:v>
                </c:pt>
                <c:pt idx="3378">
                  <c:v>9.7432278493268711E-4</c:v>
                </c:pt>
                <c:pt idx="3379">
                  <c:v>9.7044961081651224E-4</c:v>
                </c:pt>
                <c:pt idx="3380">
                  <c:v>9.6659183352566563E-4</c:v>
                </c:pt>
                <c:pt idx="3381">
                  <c:v>9.6274939185395764E-4</c:v>
                </c:pt>
                <c:pt idx="3382">
                  <c:v>9.5892222483851116E-4</c:v>
                </c:pt>
                <c:pt idx="3383">
                  <c:v>9.5511027175878616E-4</c:v>
                </c:pt>
                <c:pt idx="3384">
                  <c:v>9.5131347213562418E-4</c:v>
                </c:pt>
                <c:pt idx="3385">
                  <c:v>9.4753176573028738E-4</c:v>
                </c:pt>
                <c:pt idx="3386">
                  <c:v>9.4376509254350048E-4</c:v>
                </c:pt>
                <c:pt idx="3387">
                  <c:v>9.400133928145017E-4</c:v>
                </c:pt>
                <c:pt idx="3388">
                  <c:v>9.3627660702009054E-4</c:v>
                </c:pt>
                <c:pt idx="3389">
                  <c:v>9.3255467587368725E-4</c:v>
                </c:pt>
                <c:pt idx="3390">
                  <c:v>9.2884754032438854E-4</c:v>
                </c:pt>
                <c:pt idx="3391">
                  <c:v>9.2515514155604194E-4</c:v>
                </c:pt>
                <c:pt idx="3392">
                  <c:v>9.2147742098629332E-4</c:v>
                </c:pt>
                <c:pt idx="3393">
                  <c:v>9.1781432026567062E-4</c:v>
                </c:pt>
                <c:pt idx="3394">
                  <c:v>9.1416578127666032E-4</c:v>
                </c:pt>
                <c:pt idx="3395">
                  <c:v>9.1053174613277255E-4</c:v>
                </c:pt>
                <c:pt idx="3396">
                  <c:v>9.0691215717763913E-4</c:v>
                </c:pt>
                <c:pt idx="3397">
                  <c:v>9.0330695698408246E-4</c:v>
                </c:pt>
                <c:pt idx="3398">
                  <c:v>8.9971608835321532E-4</c:v>
                </c:pt>
                <c:pt idx="3399">
                  <c:v>8.9613949431353412E-4</c:v>
                </c:pt>
                <c:pt idx="3400">
                  <c:v>8.9257711812000236E-4</c:v>
                </c:pt>
                <c:pt idx="3401">
                  <c:v>8.8902890325317011E-4</c:v>
                </c:pt>
                <c:pt idx="3402">
                  <c:v>8.8549479341825462E-4</c:v>
                </c:pt>
                <c:pt idx="3403">
                  <c:v>8.81974732544267E-4</c:v>
                </c:pt>
                <c:pt idx="3404">
                  <c:v>8.7846866478311048E-4</c:v>
                </c:pt>
                <c:pt idx="3405">
                  <c:v>8.7497653450870094E-4</c:v>
                </c:pt>
              </c:numCache>
            </c:numRef>
          </c:yVal>
        </c:ser>
        <c:axId val="179410816"/>
        <c:axId val="180918912"/>
      </c:scatterChart>
      <c:scatterChart>
        <c:scatterStyle val="lineMarker"/>
        <c:ser>
          <c:idx val="2"/>
          <c:order val="0"/>
          <c:tx>
            <c:v>Cumulative precip.</c:v>
          </c:tx>
          <c:spPr>
            <a:ln w="19050">
              <a:solidFill>
                <a:srgbClr val="0070C0"/>
              </a:solidFill>
            </a:ln>
          </c:spPr>
          <c:marker>
            <c:symbol val="none"/>
          </c:marker>
          <c:xVal>
            <c:numRef>
              <c:f>[int_dur.xlsx]IntDur!$H$2:$H$2341</c:f>
              <c:numCache>
                <c:formatCode>General</c:formatCode>
                <c:ptCount val="2340"/>
                <c:pt idx="0">
                  <c:v>6.9444444445833434E-3</c:v>
                </c:pt>
                <c:pt idx="1">
                  <c:v>1.3888888902916677E-2</c:v>
                </c:pt>
                <c:pt idx="2">
                  <c:v>2.0833333361250032E-2</c:v>
                </c:pt>
                <c:pt idx="3">
                  <c:v>2.7777777819583391E-2</c:v>
                </c:pt>
                <c:pt idx="4">
                  <c:v>3.4722222277916673E-2</c:v>
                </c:pt>
                <c:pt idx="5">
                  <c:v>4.1666666736250003E-2</c:v>
                </c:pt>
                <c:pt idx="6">
                  <c:v>4.8611111194583327E-2</c:v>
                </c:pt>
                <c:pt idx="7">
                  <c:v>5.5555555652916692E-2</c:v>
                </c:pt>
                <c:pt idx="8">
                  <c:v>6.2500000111250009E-2</c:v>
                </c:pt>
                <c:pt idx="9">
                  <c:v>6.9444444569583333E-2</c:v>
                </c:pt>
                <c:pt idx="10">
                  <c:v>7.6388889027916726E-2</c:v>
                </c:pt>
                <c:pt idx="11">
                  <c:v>8.3333333486250064E-2</c:v>
                </c:pt>
                <c:pt idx="12">
                  <c:v>9.0277777944583304E-2</c:v>
                </c:pt>
                <c:pt idx="13">
                  <c:v>9.7222222402916614E-2</c:v>
                </c:pt>
                <c:pt idx="14">
                  <c:v>0.10416666686125015</c:v>
                </c:pt>
                <c:pt idx="15">
                  <c:v>0.11111111131958328</c:v>
                </c:pt>
                <c:pt idx="16">
                  <c:v>0.1180555557779167</c:v>
                </c:pt>
                <c:pt idx="17">
                  <c:v>0.12500000023624988</c:v>
                </c:pt>
                <c:pt idx="18">
                  <c:v>0.13194444469458341</c:v>
                </c:pt>
                <c:pt idx="19">
                  <c:v>0.13888888915291678</c:v>
                </c:pt>
                <c:pt idx="20">
                  <c:v>0.14583333361125006</c:v>
                </c:pt>
                <c:pt idx="21">
                  <c:v>0.15277777806958318</c:v>
                </c:pt>
                <c:pt idx="22">
                  <c:v>0.15972222252791679</c:v>
                </c:pt>
                <c:pt idx="23">
                  <c:v>0.16666666698624988</c:v>
                </c:pt>
                <c:pt idx="24">
                  <c:v>0.17361111144458327</c:v>
                </c:pt>
                <c:pt idx="25">
                  <c:v>0.18055555590291661</c:v>
                </c:pt>
                <c:pt idx="26">
                  <c:v>0.18750000036125009</c:v>
                </c:pt>
                <c:pt idx="27">
                  <c:v>0.19444444481958351</c:v>
                </c:pt>
                <c:pt idx="28">
                  <c:v>0.20138888927791671</c:v>
                </c:pt>
                <c:pt idx="29">
                  <c:v>0.20833333373625018</c:v>
                </c:pt>
                <c:pt idx="30">
                  <c:v>0.21527777819458335</c:v>
                </c:pt>
                <c:pt idx="31">
                  <c:v>0.22222222265291672</c:v>
                </c:pt>
                <c:pt idx="32">
                  <c:v>0.22916666711125006</c:v>
                </c:pt>
                <c:pt idx="33">
                  <c:v>0.23611111156958339</c:v>
                </c:pt>
                <c:pt idx="34">
                  <c:v>0.24305555602791673</c:v>
                </c:pt>
                <c:pt idx="35">
                  <c:v>0.2500000004862501</c:v>
                </c:pt>
                <c:pt idx="36">
                  <c:v>0.25694444494458341</c:v>
                </c:pt>
                <c:pt idx="37">
                  <c:v>0.26388888940291727</c:v>
                </c:pt>
                <c:pt idx="38">
                  <c:v>0.2708333338612503</c:v>
                </c:pt>
                <c:pt idx="39">
                  <c:v>0.27777777831958372</c:v>
                </c:pt>
                <c:pt idx="40">
                  <c:v>0.28472222277791681</c:v>
                </c:pt>
                <c:pt idx="41">
                  <c:v>0.29166666723625079</c:v>
                </c:pt>
                <c:pt idx="42">
                  <c:v>0.29861111169458376</c:v>
                </c:pt>
                <c:pt idx="43">
                  <c:v>0.30555555615291685</c:v>
                </c:pt>
                <c:pt idx="44">
                  <c:v>0.31250000061125038</c:v>
                </c:pt>
                <c:pt idx="45">
                  <c:v>0.31944444506958397</c:v>
                </c:pt>
                <c:pt idx="46">
                  <c:v>0.32638888952791778</c:v>
                </c:pt>
                <c:pt idx="47">
                  <c:v>0.33333333398625065</c:v>
                </c:pt>
                <c:pt idx="48">
                  <c:v>0.34027777844458362</c:v>
                </c:pt>
                <c:pt idx="49">
                  <c:v>0.34722222290291715</c:v>
                </c:pt>
                <c:pt idx="50">
                  <c:v>0.35416666736125085</c:v>
                </c:pt>
                <c:pt idx="51">
                  <c:v>0.36111111181958377</c:v>
                </c:pt>
                <c:pt idx="52">
                  <c:v>0.36805555627791681</c:v>
                </c:pt>
                <c:pt idx="53">
                  <c:v>0.37500000073625045</c:v>
                </c:pt>
                <c:pt idx="54">
                  <c:v>0.38194444519458393</c:v>
                </c:pt>
                <c:pt idx="55">
                  <c:v>0.38888888965291768</c:v>
                </c:pt>
                <c:pt idx="56">
                  <c:v>0.39583333411125032</c:v>
                </c:pt>
                <c:pt idx="57">
                  <c:v>0.40277777856958336</c:v>
                </c:pt>
                <c:pt idx="58">
                  <c:v>0.40972222302791694</c:v>
                </c:pt>
                <c:pt idx="59">
                  <c:v>0.41666666748625042</c:v>
                </c:pt>
                <c:pt idx="60">
                  <c:v>0.42361111194458362</c:v>
                </c:pt>
                <c:pt idx="61">
                  <c:v>0.43055555640291659</c:v>
                </c:pt>
                <c:pt idx="62">
                  <c:v>0.43750000086125024</c:v>
                </c:pt>
                <c:pt idx="63">
                  <c:v>0.44444444531958338</c:v>
                </c:pt>
                <c:pt idx="64">
                  <c:v>0.45138888977791713</c:v>
                </c:pt>
                <c:pt idx="65">
                  <c:v>0.45833333423624983</c:v>
                </c:pt>
                <c:pt idx="66">
                  <c:v>0.46527777869458331</c:v>
                </c:pt>
                <c:pt idx="67">
                  <c:v>0.47222222315291673</c:v>
                </c:pt>
                <c:pt idx="68">
                  <c:v>0.47916666761125026</c:v>
                </c:pt>
                <c:pt idx="69">
                  <c:v>0.48611111206958307</c:v>
                </c:pt>
                <c:pt idx="70">
                  <c:v>0.49305555652791633</c:v>
                </c:pt>
                <c:pt idx="71">
                  <c:v>0.50000000098624897</c:v>
                </c:pt>
                <c:pt idx="72">
                  <c:v>0.50694444544458384</c:v>
                </c:pt>
                <c:pt idx="73">
                  <c:v>0.51388888990291537</c:v>
                </c:pt>
                <c:pt idx="74">
                  <c:v>0.52083333436124957</c:v>
                </c:pt>
                <c:pt idx="75">
                  <c:v>0.52777777881958343</c:v>
                </c:pt>
                <c:pt idx="76">
                  <c:v>0.53472222327791619</c:v>
                </c:pt>
                <c:pt idx="77">
                  <c:v>0.54166666773624883</c:v>
                </c:pt>
                <c:pt idx="78">
                  <c:v>0.54861111219458403</c:v>
                </c:pt>
                <c:pt idx="79">
                  <c:v>0.55555555665291612</c:v>
                </c:pt>
                <c:pt idx="80">
                  <c:v>0.56250000111124887</c:v>
                </c:pt>
                <c:pt idx="81">
                  <c:v>0.56944444556958362</c:v>
                </c:pt>
                <c:pt idx="82">
                  <c:v>0.57638889002791549</c:v>
                </c:pt>
                <c:pt idx="83">
                  <c:v>0.58333333448624858</c:v>
                </c:pt>
                <c:pt idx="84">
                  <c:v>0.59027777894458278</c:v>
                </c:pt>
                <c:pt idx="85">
                  <c:v>0.59722222340291542</c:v>
                </c:pt>
                <c:pt idx="86">
                  <c:v>0.60416666786124851</c:v>
                </c:pt>
                <c:pt idx="87">
                  <c:v>0.61111111231958393</c:v>
                </c:pt>
                <c:pt idx="88">
                  <c:v>0.6180555567779159</c:v>
                </c:pt>
                <c:pt idx="89">
                  <c:v>0.62500000123624921</c:v>
                </c:pt>
                <c:pt idx="90">
                  <c:v>0.63194444569458419</c:v>
                </c:pt>
                <c:pt idx="91">
                  <c:v>0.63888889015291583</c:v>
                </c:pt>
                <c:pt idx="92">
                  <c:v>0.64583333461124914</c:v>
                </c:pt>
                <c:pt idx="93">
                  <c:v>0.65277777906958356</c:v>
                </c:pt>
                <c:pt idx="94">
                  <c:v>0.65972222352791632</c:v>
                </c:pt>
                <c:pt idx="95">
                  <c:v>0.66666666798624918</c:v>
                </c:pt>
                <c:pt idx="96">
                  <c:v>0.67361111244458438</c:v>
                </c:pt>
                <c:pt idx="97">
                  <c:v>0.68055555690291558</c:v>
                </c:pt>
                <c:pt idx="98">
                  <c:v>0.68750000136124889</c:v>
                </c:pt>
                <c:pt idx="99">
                  <c:v>0.69444444581958342</c:v>
                </c:pt>
                <c:pt idx="100">
                  <c:v>0.70138889027791607</c:v>
                </c:pt>
                <c:pt idx="101">
                  <c:v>0.70833333473624871</c:v>
                </c:pt>
                <c:pt idx="102">
                  <c:v>0.71527777919458346</c:v>
                </c:pt>
                <c:pt idx="103">
                  <c:v>0.72222222365291622</c:v>
                </c:pt>
                <c:pt idx="104">
                  <c:v>0.72916666811124897</c:v>
                </c:pt>
                <c:pt idx="105">
                  <c:v>0.7361111125695845</c:v>
                </c:pt>
                <c:pt idx="106">
                  <c:v>0.7430555570279167</c:v>
                </c:pt>
                <c:pt idx="107">
                  <c:v>0.75000000148624979</c:v>
                </c:pt>
                <c:pt idx="108">
                  <c:v>0.75694444594458421</c:v>
                </c:pt>
                <c:pt idx="109">
                  <c:v>0.76388889040291663</c:v>
                </c:pt>
                <c:pt idx="110">
                  <c:v>0.7708333348612495</c:v>
                </c:pt>
                <c:pt idx="111">
                  <c:v>0.77777777931958469</c:v>
                </c:pt>
                <c:pt idx="112">
                  <c:v>0.78472222377791656</c:v>
                </c:pt>
                <c:pt idx="113">
                  <c:v>0.79166666823624943</c:v>
                </c:pt>
                <c:pt idx="114">
                  <c:v>0.79861111269458496</c:v>
                </c:pt>
                <c:pt idx="115">
                  <c:v>0.80555555715291649</c:v>
                </c:pt>
                <c:pt idx="116">
                  <c:v>0.81250000161124969</c:v>
                </c:pt>
                <c:pt idx="117">
                  <c:v>0.81944444606958478</c:v>
                </c:pt>
                <c:pt idx="118">
                  <c:v>0.82638889052791697</c:v>
                </c:pt>
                <c:pt idx="119">
                  <c:v>0.83333333498624973</c:v>
                </c:pt>
                <c:pt idx="120">
                  <c:v>0.84027777944458448</c:v>
                </c:pt>
                <c:pt idx="121">
                  <c:v>0.84722222390291657</c:v>
                </c:pt>
                <c:pt idx="122">
                  <c:v>0.85416666836124999</c:v>
                </c:pt>
                <c:pt idx="123">
                  <c:v>0.86111111281958486</c:v>
                </c:pt>
                <c:pt idx="124">
                  <c:v>0.86805555727791761</c:v>
                </c:pt>
                <c:pt idx="125">
                  <c:v>0.87500000173625059</c:v>
                </c:pt>
                <c:pt idx="126">
                  <c:v>0.88194444619458534</c:v>
                </c:pt>
                <c:pt idx="127">
                  <c:v>0.88888889065291754</c:v>
                </c:pt>
                <c:pt idx="128">
                  <c:v>0.89583333511125018</c:v>
                </c:pt>
                <c:pt idx="129">
                  <c:v>0.90277777956958505</c:v>
                </c:pt>
                <c:pt idx="130">
                  <c:v>0.90972222402791758</c:v>
                </c:pt>
                <c:pt idx="131">
                  <c:v>0.91666666848625056</c:v>
                </c:pt>
                <c:pt idx="132">
                  <c:v>0.92361111294458542</c:v>
                </c:pt>
                <c:pt idx="133">
                  <c:v>0.93055555740291751</c:v>
                </c:pt>
                <c:pt idx="134">
                  <c:v>0.93750000186125027</c:v>
                </c:pt>
                <c:pt idx="135">
                  <c:v>0.94444444631958591</c:v>
                </c:pt>
                <c:pt idx="136">
                  <c:v>0.95138889077791733</c:v>
                </c:pt>
                <c:pt idx="137">
                  <c:v>0.95833333523625075</c:v>
                </c:pt>
                <c:pt idx="138">
                  <c:v>0.9652777796945855</c:v>
                </c:pt>
                <c:pt idx="139">
                  <c:v>0.97222222415291759</c:v>
                </c:pt>
                <c:pt idx="140">
                  <c:v>0.9791666686112509</c:v>
                </c:pt>
                <c:pt idx="141">
                  <c:v>0.98611111306958543</c:v>
                </c:pt>
                <c:pt idx="142">
                  <c:v>0.99305555752791819</c:v>
                </c:pt>
                <c:pt idx="143">
                  <c:v>1.0000000019862529</c:v>
                </c:pt>
                <c:pt idx="144">
                  <c:v>1.0069444464445838</c:v>
                </c:pt>
                <c:pt idx="145">
                  <c:v>1.0138888909029178</c:v>
                </c:pt>
                <c:pt idx="146">
                  <c:v>1.020833335361252</c:v>
                </c:pt>
                <c:pt idx="147">
                  <c:v>1.0277777798195851</c:v>
                </c:pt>
                <c:pt idx="148">
                  <c:v>1.0347222242779186</c:v>
                </c:pt>
                <c:pt idx="149">
                  <c:v>1.0416666687362519</c:v>
                </c:pt>
                <c:pt idx="150">
                  <c:v>1.0486111131945852</c:v>
                </c:pt>
                <c:pt idx="151">
                  <c:v>1.0555555576529188</c:v>
                </c:pt>
                <c:pt idx="152">
                  <c:v>1.0625000021112521</c:v>
                </c:pt>
                <c:pt idx="153">
                  <c:v>1.0694444465695854</c:v>
                </c:pt>
                <c:pt idx="154">
                  <c:v>1.0763888910279189</c:v>
                </c:pt>
                <c:pt idx="155">
                  <c:v>1.0833333354862522</c:v>
                </c:pt>
                <c:pt idx="156">
                  <c:v>1.0902777799445866</c:v>
                </c:pt>
                <c:pt idx="157">
                  <c:v>1.0972222244029191</c:v>
                </c:pt>
                <c:pt idx="158">
                  <c:v>1.1041666688612535</c:v>
                </c:pt>
                <c:pt idx="159">
                  <c:v>1.1111111133195857</c:v>
                </c:pt>
                <c:pt idx="160">
                  <c:v>1.1180555577779201</c:v>
                </c:pt>
                <c:pt idx="161">
                  <c:v>1.1250000022362525</c:v>
                </c:pt>
                <c:pt idx="162">
                  <c:v>1.1319444466945858</c:v>
                </c:pt>
                <c:pt idx="163">
                  <c:v>1.13888889115292</c:v>
                </c:pt>
                <c:pt idx="164">
                  <c:v>1.1458333356112527</c:v>
                </c:pt>
                <c:pt idx="165">
                  <c:v>1.152777780069586</c:v>
                </c:pt>
                <c:pt idx="166">
                  <c:v>1.1597222245279195</c:v>
                </c:pt>
                <c:pt idx="167">
                  <c:v>1.1666666689862539</c:v>
                </c:pt>
                <c:pt idx="168">
                  <c:v>1.1736111134445859</c:v>
                </c:pt>
                <c:pt idx="169">
                  <c:v>1.1805555579029201</c:v>
                </c:pt>
                <c:pt idx="170">
                  <c:v>1.1875000023612541</c:v>
                </c:pt>
                <c:pt idx="171">
                  <c:v>1.1944444468195863</c:v>
                </c:pt>
                <c:pt idx="172">
                  <c:v>1.2013888912779198</c:v>
                </c:pt>
                <c:pt idx="173">
                  <c:v>1.2083333357362531</c:v>
                </c:pt>
                <c:pt idx="174">
                  <c:v>1.2152777801945858</c:v>
                </c:pt>
                <c:pt idx="175">
                  <c:v>1.22222222465292</c:v>
                </c:pt>
                <c:pt idx="176">
                  <c:v>1.2291666691112533</c:v>
                </c:pt>
                <c:pt idx="177">
                  <c:v>1.2361111135695866</c:v>
                </c:pt>
                <c:pt idx="178">
                  <c:v>1.2430555580279199</c:v>
                </c:pt>
                <c:pt idx="179">
                  <c:v>1.2500000024862541</c:v>
                </c:pt>
                <c:pt idx="180">
                  <c:v>1.2569444469445858</c:v>
                </c:pt>
                <c:pt idx="181">
                  <c:v>1.2638888914029198</c:v>
                </c:pt>
                <c:pt idx="182">
                  <c:v>1.270833335861254</c:v>
                </c:pt>
                <c:pt idx="183">
                  <c:v>1.2777777803195858</c:v>
                </c:pt>
                <c:pt idx="184">
                  <c:v>1.2847222247779204</c:v>
                </c:pt>
                <c:pt idx="185">
                  <c:v>1.2916666692362537</c:v>
                </c:pt>
                <c:pt idx="186">
                  <c:v>1.298611113694587</c:v>
                </c:pt>
                <c:pt idx="187">
                  <c:v>1.3055555581529206</c:v>
                </c:pt>
                <c:pt idx="188">
                  <c:v>1.3125000026112541</c:v>
                </c:pt>
                <c:pt idx="189">
                  <c:v>1.3194444470695856</c:v>
                </c:pt>
                <c:pt idx="190">
                  <c:v>1.3263888915279207</c:v>
                </c:pt>
                <c:pt idx="191">
                  <c:v>1.333333335986254</c:v>
                </c:pt>
                <c:pt idx="192">
                  <c:v>1.3402777804445873</c:v>
                </c:pt>
                <c:pt idx="193">
                  <c:v>1.3472222249029207</c:v>
                </c:pt>
                <c:pt idx="194">
                  <c:v>1.3541666693612551</c:v>
                </c:pt>
                <c:pt idx="195">
                  <c:v>1.3611111138195875</c:v>
                </c:pt>
                <c:pt idx="196">
                  <c:v>1.3680555582779219</c:v>
                </c:pt>
                <c:pt idx="197">
                  <c:v>1.3750000027362541</c:v>
                </c:pt>
                <c:pt idx="198">
                  <c:v>1.3819444471945865</c:v>
                </c:pt>
                <c:pt idx="199">
                  <c:v>1.3888888916529221</c:v>
                </c:pt>
                <c:pt idx="200">
                  <c:v>1.3958333361112543</c:v>
                </c:pt>
                <c:pt idx="201">
                  <c:v>1.4027777805695878</c:v>
                </c:pt>
                <c:pt idx="202">
                  <c:v>1.4097222250279193</c:v>
                </c:pt>
                <c:pt idx="203">
                  <c:v>1.4166666694862544</c:v>
                </c:pt>
                <c:pt idx="204">
                  <c:v>1.4236111139445868</c:v>
                </c:pt>
                <c:pt idx="205">
                  <c:v>1.4305555584029213</c:v>
                </c:pt>
                <c:pt idx="206">
                  <c:v>1.4375000028612546</c:v>
                </c:pt>
                <c:pt idx="207">
                  <c:v>1.4444444473195868</c:v>
                </c:pt>
                <c:pt idx="208">
                  <c:v>1.4513888917779214</c:v>
                </c:pt>
                <c:pt idx="209">
                  <c:v>1.4583333362362547</c:v>
                </c:pt>
                <c:pt idx="210">
                  <c:v>1.4652777806945878</c:v>
                </c:pt>
                <c:pt idx="211">
                  <c:v>1.4722222251529216</c:v>
                </c:pt>
                <c:pt idx="212">
                  <c:v>1.4791666696112549</c:v>
                </c:pt>
                <c:pt idx="213">
                  <c:v>1.4861111140695884</c:v>
                </c:pt>
                <c:pt idx="214">
                  <c:v>1.4930555585279217</c:v>
                </c:pt>
                <c:pt idx="215">
                  <c:v>1.5000000029862561</c:v>
                </c:pt>
                <c:pt idx="216">
                  <c:v>1.5069444474445872</c:v>
                </c:pt>
                <c:pt idx="217">
                  <c:v>1.5138888919029219</c:v>
                </c:pt>
                <c:pt idx="218">
                  <c:v>1.5208333363612561</c:v>
                </c:pt>
                <c:pt idx="219">
                  <c:v>1.5277777808195878</c:v>
                </c:pt>
                <c:pt idx="220">
                  <c:v>1.5347222252779218</c:v>
                </c:pt>
                <c:pt idx="221">
                  <c:v>1.5416666697362553</c:v>
                </c:pt>
                <c:pt idx="222">
                  <c:v>1.5486111141945889</c:v>
                </c:pt>
                <c:pt idx="223">
                  <c:v>1.5555555586529222</c:v>
                </c:pt>
                <c:pt idx="224">
                  <c:v>1.5625000031112561</c:v>
                </c:pt>
                <c:pt idx="225">
                  <c:v>1.5694444475695877</c:v>
                </c:pt>
                <c:pt idx="226">
                  <c:v>1.5763888920279219</c:v>
                </c:pt>
                <c:pt idx="227">
                  <c:v>1.5833333364862561</c:v>
                </c:pt>
                <c:pt idx="228">
                  <c:v>1.59027778094459</c:v>
                </c:pt>
                <c:pt idx="229">
                  <c:v>1.5972222254029218</c:v>
                </c:pt>
                <c:pt idx="230">
                  <c:v>1.6041666698612571</c:v>
                </c:pt>
                <c:pt idx="231">
                  <c:v>1.6111111143195893</c:v>
                </c:pt>
                <c:pt idx="232">
                  <c:v>1.6180555587779237</c:v>
                </c:pt>
                <c:pt idx="233">
                  <c:v>1.625000003236257</c:v>
                </c:pt>
                <c:pt idx="234">
                  <c:v>1.6319444476945884</c:v>
                </c:pt>
                <c:pt idx="235">
                  <c:v>1.6388888921529228</c:v>
                </c:pt>
                <c:pt idx="236">
                  <c:v>1.6458333366112561</c:v>
                </c:pt>
                <c:pt idx="237">
                  <c:v>1.6527777810695901</c:v>
                </c:pt>
                <c:pt idx="238">
                  <c:v>1.6597222255279218</c:v>
                </c:pt>
                <c:pt idx="239">
                  <c:v>1.6666666699862573</c:v>
                </c:pt>
                <c:pt idx="240">
                  <c:v>1.67361111444459</c:v>
                </c:pt>
                <c:pt idx="241">
                  <c:v>1.6805555589029242</c:v>
                </c:pt>
                <c:pt idx="242">
                  <c:v>1.6875000033612575</c:v>
                </c:pt>
                <c:pt idx="243">
                  <c:v>1.6944444478195899</c:v>
                </c:pt>
                <c:pt idx="244">
                  <c:v>1.7013888922779223</c:v>
                </c:pt>
                <c:pt idx="245">
                  <c:v>1.7083333367362576</c:v>
                </c:pt>
                <c:pt idx="246">
                  <c:v>1.7152777811945898</c:v>
                </c:pt>
                <c:pt idx="247">
                  <c:v>1.7222222256529236</c:v>
                </c:pt>
                <c:pt idx="248">
                  <c:v>1.7291666701112558</c:v>
                </c:pt>
                <c:pt idx="249">
                  <c:v>1.7361111145695904</c:v>
                </c:pt>
                <c:pt idx="250">
                  <c:v>1.743055559027924</c:v>
                </c:pt>
                <c:pt idx="251">
                  <c:v>1.7500000034862582</c:v>
                </c:pt>
                <c:pt idx="252">
                  <c:v>1.7569444479445893</c:v>
                </c:pt>
                <c:pt idx="253">
                  <c:v>1.7638888924029228</c:v>
                </c:pt>
                <c:pt idx="254">
                  <c:v>1.7708333368612581</c:v>
                </c:pt>
                <c:pt idx="255">
                  <c:v>1.7777777813195899</c:v>
                </c:pt>
                <c:pt idx="256">
                  <c:v>1.7847222257779238</c:v>
                </c:pt>
                <c:pt idx="257">
                  <c:v>1.7916666702362563</c:v>
                </c:pt>
                <c:pt idx="258">
                  <c:v>1.7986111146945909</c:v>
                </c:pt>
                <c:pt idx="259">
                  <c:v>1.805555559152924</c:v>
                </c:pt>
                <c:pt idx="260">
                  <c:v>1.8125000036112584</c:v>
                </c:pt>
                <c:pt idx="261">
                  <c:v>1.8194444480695897</c:v>
                </c:pt>
                <c:pt idx="262">
                  <c:v>1.8263888925279239</c:v>
                </c:pt>
                <c:pt idx="263">
                  <c:v>1.8333333369862581</c:v>
                </c:pt>
                <c:pt idx="264">
                  <c:v>1.8402777814445921</c:v>
                </c:pt>
                <c:pt idx="265">
                  <c:v>1.8472222259029238</c:v>
                </c:pt>
                <c:pt idx="266">
                  <c:v>1.854166670361258</c:v>
                </c:pt>
                <c:pt idx="267">
                  <c:v>1.8611111148195911</c:v>
                </c:pt>
                <c:pt idx="268">
                  <c:v>1.8680555592779255</c:v>
                </c:pt>
                <c:pt idx="269">
                  <c:v>1.8750000037362589</c:v>
                </c:pt>
                <c:pt idx="270">
                  <c:v>1.8819444481945902</c:v>
                </c:pt>
                <c:pt idx="271">
                  <c:v>1.8888888926529246</c:v>
                </c:pt>
                <c:pt idx="272">
                  <c:v>1.8958333371112579</c:v>
                </c:pt>
                <c:pt idx="273">
                  <c:v>1.9027777815695921</c:v>
                </c:pt>
                <c:pt idx="274">
                  <c:v>1.9097222260279239</c:v>
                </c:pt>
                <c:pt idx="275">
                  <c:v>1.9166666704862581</c:v>
                </c:pt>
                <c:pt idx="276">
                  <c:v>1.923611114944592</c:v>
                </c:pt>
                <c:pt idx="277">
                  <c:v>1.930555559402926</c:v>
                </c:pt>
                <c:pt idx="278">
                  <c:v>1.9375000038612591</c:v>
                </c:pt>
                <c:pt idx="279">
                  <c:v>1.9444444483195915</c:v>
                </c:pt>
                <c:pt idx="280">
                  <c:v>1.9513888927779248</c:v>
                </c:pt>
                <c:pt idx="281">
                  <c:v>1.9583333372362592</c:v>
                </c:pt>
                <c:pt idx="282">
                  <c:v>1.9652777816945921</c:v>
                </c:pt>
                <c:pt idx="283">
                  <c:v>1.9722222261529261</c:v>
                </c:pt>
                <c:pt idx="284">
                  <c:v>1.9791666706112583</c:v>
                </c:pt>
                <c:pt idx="285">
                  <c:v>1.986111115069592</c:v>
                </c:pt>
                <c:pt idx="286">
                  <c:v>1.9930555595279265</c:v>
                </c:pt>
                <c:pt idx="287">
                  <c:v>2.0000000039862589</c:v>
                </c:pt>
                <c:pt idx="288">
                  <c:v>2.0069444484445942</c:v>
                </c:pt>
                <c:pt idx="289">
                  <c:v>2.0138888929029255</c:v>
                </c:pt>
                <c:pt idx="290">
                  <c:v>2.020833337361259</c:v>
                </c:pt>
                <c:pt idx="291">
                  <c:v>2.0277777818195966</c:v>
                </c:pt>
                <c:pt idx="292">
                  <c:v>2.0347222262779256</c:v>
                </c:pt>
                <c:pt idx="293">
                  <c:v>2.0416666707362587</c:v>
                </c:pt>
                <c:pt idx="294">
                  <c:v>2.0486111151945932</c:v>
                </c:pt>
                <c:pt idx="295">
                  <c:v>2.0555555596529258</c:v>
                </c:pt>
                <c:pt idx="296">
                  <c:v>2.0625000041112593</c:v>
                </c:pt>
                <c:pt idx="297">
                  <c:v>2.0694444485695942</c:v>
                </c:pt>
                <c:pt idx="298">
                  <c:v>2.076388893027926</c:v>
                </c:pt>
                <c:pt idx="299">
                  <c:v>2.0833333374862617</c:v>
                </c:pt>
                <c:pt idx="300">
                  <c:v>2.0902777819445948</c:v>
                </c:pt>
                <c:pt idx="301">
                  <c:v>2.0972222264029283</c:v>
                </c:pt>
                <c:pt idx="302">
                  <c:v>2.1041666708612596</c:v>
                </c:pt>
                <c:pt idx="303">
                  <c:v>2.1111111153195932</c:v>
                </c:pt>
                <c:pt idx="304">
                  <c:v>2.1180555597779271</c:v>
                </c:pt>
                <c:pt idx="305">
                  <c:v>2.1250000042362598</c:v>
                </c:pt>
                <c:pt idx="306">
                  <c:v>2.1319444486945942</c:v>
                </c:pt>
                <c:pt idx="307">
                  <c:v>2.1388888931529264</c:v>
                </c:pt>
                <c:pt idx="308">
                  <c:v>2.1458333376112599</c:v>
                </c:pt>
                <c:pt idx="309">
                  <c:v>2.1527777820695952</c:v>
                </c:pt>
                <c:pt idx="310">
                  <c:v>2.1597222265279288</c:v>
                </c:pt>
                <c:pt idx="311">
                  <c:v>2.1666666709862588</c:v>
                </c:pt>
                <c:pt idx="312">
                  <c:v>2.1736111154445932</c:v>
                </c:pt>
                <c:pt idx="313">
                  <c:v>2.1805555599029294</c:v>
                </c:pt>
                <c:pt idx="314">
                  <c:v>2.1875000043612602</c:v>
                </c:pt>
                <c:pt idx="315">
                  <c:v>2.1944444488195942</c:v>
                </c:pt>
                <c:pt idx="316">
                  <c:v>2.2013888932779282</c:v>
                </c:pt>
                <c:pt idx="317">
                  <c:v>2.2083333377362626</c:v>
                </c:pt>
                <c:pt idx="318">
                  <c:v>2.2152777821945957</c:v>
                </c:pt>
                <c:pt idx="319">
                  <c:v>2.2222222266529292</c:v>
                </c:pt>
                <c:pt idx="320">
                  <c:v>2.2291666711112605</c:v>
                </c:pt>
                <c:pt idx="321">
                  <c:v>2.2361111155695936</c:v>
                </c:pt>
                <c:pt idx="322">
                  <c:v>2.2430555600279294</c:v>
                </c:pt>
                <c:pt idx="323">
                  <c:v>2.2500000044862607</c:v>
                </c:pt>
                <c:pt idx="324">
                  <c:v>2.2569444489445942</c:v>
                </c:pt>
                <c:pt idx="325">
                  <c:v>2.2638888934029282</c:v>
                </c:pt>
                <c:pt idx="326">
                  <c:v>2.2708333378612608</c:v>
                </c:pt>
                <c:pt idx="327">
                  <c:v>2.2777777823195984</c:v>
                </c:pt>
                <c:pt idx="328">
                  <c:v>2.2847222267779315</c:v>
                </c:pt>
                <c:pt idx="329">
                  <c:v>2.2916666712362597</c:v>
                </c:pt>
                <c:pt idx="330">
                  <c:v>2.2986111156945941</c:v>
                </c:pt>
                <c:pt idx="331">
                  <c:v>2.3055555601529276</c:v>
                </c:pt>
                <c:pt idx="332">
                  <c:v>2.3125000046112585</c:v>
                </c:pt>
                <c:pt idx="333">
                  <c:v>2.3194444490695916</c:v>
                </c:pt>
                <c:pt idx="334">
                  <c:v>2.3263888935279278</c:v>
                </c:pt>
                <c:pt idx="335">
                  <c:v>2.3333333379862613</c:v>
                </c:pt>
                <c:pt idx="336">
                  <c:v>2.3402777824445966</c:v>
                </c:pt>
                <c:pt idx="337">
                  <c:v>2.3472222269029301</c:v>
                </c:pt>
                <c:pt idx="338">
                  <c:v>2.3541666713612597</c:v>
                </c:pt>
                <c:pt idx="339">
                  <c:v>2.3611111158195945</c:v>
                </c:pt>
                <c:pt idx="340">
                  <c:v>2.3680555602779281</c:v>
                </c:pt>
                <c:pt idx="341">
                  <c:v>2.3750000047362589</c:v>
                </c:pt>
                <c:pt idx="342">
                  <c:v>2.3819444491945947</c:v>
                </c:pt>
                <c:pt idx="343">
                  <c:v>2.3888888936529278</c:v>
                </c:pt>
                <c:pt idx="344">
                  <c:v>2.3958333381112595</c:v>
                </c:pt>
                <c:pt idx="345">
                  <c:v>2.4027777825695971</c:v>
                </c:pt>
                <c:pt idx="346">
                  <c:v>2.4097222270279306</c:v>
                </c:pt>
                <c:pt idx="347">
                  <c:v>2.4166666714862579</c:v>
                </c:pt>
                <c:pt idx="348">
                  <c:v>2.423611115944595</c:v>
                </c:pt>
                <c:pt idx="349">
                  <c:v>2.4305555604029285</c:v>
                </c:pt>
                <c:pt idx="350">
                  <c:v>2.4375000048612621</c:v>
                </c:pt>
                <c:pt idx="351">
                  <c:v>2.4444444493195947</c:v>
                </c:pt>
                <c:pt idx="352">
                  <c:v>2.4513888937779287</c:v>
                </c:pt>
                <c:pt idx="353">
                  <c:v>2.4583333382362622</c:v>
                </c:pt>
                <c:pt idx="354">
                  <c:v>2.4652777826945975</c:v>
                </c:pt>
                <c:pt idx="355">
                  <c:v>2.4722222271529288</c:v>
                </c:pt>
                <c:pt idx="356">
                  <c:v>2.4791666716112624</c:v>
                </c:pt>
                <c:pt idx="357">
                  <c:v>2.4861111160695955</c:v>
                </c:pt>
                <c:pt idx="358">
                  <c:v>2.493055560527929</c:v>
                </c:pt>
                <c:pt idx="359">
                  <c:v>2.5000000049862625</c:v>
                </c:pt>
                <c:pt idx="360">
                  <c:v>2.5069444494445947</c:v>
                </c:pt>
                <c:pt idx="361">
                  <c:v>2.5138888939029287</c:v>
                </c:pt>
                <c:pt idx="362">
                  <c:v>2.5208333383612631</c:v>
                </c:pt>
                <c:pt idx="363">
                  <c:v>2.5277777828196002</c:v>
                </c:pt>
                <c:pt idx="364">
                  <c:v>2.5347222272779315</c:v>
                </c:pt>
                <c:pt idx="365">
                  <c:v>2.5416666717362628</c:v>
                </c:pt>
                <c:pt idx="366">
                  <c:v>2.5486111161945959</c:v>
                </c:pt>
                <c:pt idx="367">
                  <c:v>2.5555555606529294</c:v>
                </c:pt>
                <c:pt idx="368">
                  <c:v>2.562500005111263</c:v>
                </c:pt>
                <c:pt idx="369">
                  <c:v>2.5694444495695961</c:v>
                </c:pt>
                <c:pt idx="370">
                  <c:v>2.5763888940279287</c:v>
                </c:pt>
                <c:pt idx="371">
                  <c:v>2.5833333384862653</c:v>
                </c:pt>
                <c:pt idx="372">
                  <c:v>2.5902777829445989</c:v>
                </c:pt>
                <c:pt idx="373">
                  <c:v>2.597222227402932</c:v>
                </c:pt>
                <c:pt idx="374">
                  <c:v>2.6041666718612642</c:v>
                </c:pt>
                <c:pt idx="375">
                  <c:v>2.6111111163195972</c:v>
                </c:pt>
                <c:pt idx="376">
                  <c:v>2.6180555607779299</c:v>
                </c:pt>
                <c:pt idx="377">
                  <c:v>2.6250000052362634</c:v>
                </c:pt>
                <c:pt idx="378">
                  <c:v>2.6319444496945965</c:v>
                </c:pt>
                <c:pt idx="379">
                  <c:v>2.63888889415293</c:v>
                </c:pt>
                <c:pt idx="380">
                  <c:v>2.6458333386112636</c:v>
                </c:pt>
                <c:pt idx="381">
                  <c:v>2.6527777830695971</c:v>
                </c:pt>
                <c:pt idx="382">
                  <c:v>2.6597222275279329</c:v>
                </c:pt>
                <c:pt idx="383">
                  <c:v>2.6666666719862633</c:v>
                </c:pt>
                <c:pt idx="384">
                  <c:v>2.6736111164445981</c:v>
                </c:pt>
                <c:pt idx="385">
                  <c:v>2.6805555609029335</c:v>
                </c:pt>
                <c:pt idx="386">
                  <c:v>2.6875000053612652</c:v>
                </c:pt>
                <c:pt idx="387">
                  <c:v>2.694444449819597</c:v>
                </c:pt>
                <c:pt idx="388">
                  <c:v>2.7013888942779323</c:v>
                </c:pt>
                <c:pt idx="389">
                  <c:v>2.7083333387362658</c:v>
                </c:pt>
                <c:pt idx="390">
                  <c:v>2.7152777831945971</c:v>
                </c:pt>
                <c:pt idx="391">
                  <c:v>2.7222222276529329</c:v>
                </c:pt>
                <c:pt idx="392">
                  <c:v>2.7291666721112642</c:v>
                </c:pt>
                <c:pt idx="393">
                  <c:v>2.7361111165695982</c:v>
                </c:pt>
                <c:pt idx="394">
                  <c:v>2.7430555610279344</c:v>
                </c:pt>
                <c:pt idx="395">
                  <c:v>2.7500000054862639</c:v>
                </c:pt>
                <c:pt idx="396">
                  <c:v>2.7569444499445974</c:v>
                </c:pt>
                <c:pt idx="397">
                  <c:v>2.7638888944029332</c:v>
                </c:pt>
                <c:pt idx="398">
                  <c:v>2.770833338861264</c:v>
                </c:pt>
                <c:pt idx="399">
                  <c:v>2.7777777833195998</c:v>
                </c:pt>
                <c:pt idx="400">
                  <c:v>2.7847222277779373</c:v>
                </c:pt>
                <c:pt idx="401">
                  <c:v>2.7916666722362637</c:v>
                </c:pt>
                <c:pt idx="402">
                  <c:v>2.7986111166945982</c:v>
                </c:pt>
                <c:pt idx="403">
                  <c:v>2.805555561152933</c:v>
                </c:pt>
                <c:pt idx="404">
                  <c:v>2.8125000056112621</c:v>
                </c:pt>
                <c:pt idx="405">
                  <c:v>2.8194444500695957</c:v>
                </c:pt>
                <c:pt idx="406">
                  <c:v>2.826388894527931</c:v>
                </c:pt>
                <c:pt idx="407">
                  <c:v>2.8333333389862645</c:v>
                </c:pt>
                <c:pt idx="408">
                  <c:v>2.840277783444598</c:v>
                </c:pt>
                <c:pt idx="409">
                  <c:v>2.8472222279029347</c:v>
                </c:pt>
                <c:pt idx="410">
                  <c:v>2.8541666723612638</c:v>
                </c:pt>
                <c:pt idx="411">
                  <c:v>2.8611111168195982</c:v>
                </c:pt>
                <c:pt idx="412">
                  <c:v>2.8680555612779335</c:v>
                </c:pt>
                <c:pt idx="413">
                  <c:v>2.8750000057362626</c:v>
                </c:pt>
                <c:pt idx="414">
                  <c:v>2.8819444501945983</c:v>
                </c:pt>
                <c:pt idx="415">
                  <c:v>2.8888888946529314</c:v>
                </c:pt>
                <c:pt idx="416">
                  <c:v>2.895833339111261</c:v>
                </c:pt>
                <c:pt idx="417">
                  <c:v>2.9027777835695985</c:v>
                </c:pt>
                <c:pt idx="418">
                  <c:v>2.9097222280279356</c:v>
                </c:pt>
                <c:pt idx="419">
                  <c:v>2.916666672486262</c:v>
                </c:pt>
                <c:pt idx="420">
                  <c:v>2.9236111169445986</c:v>
                </c:pt>
                <c:pt idx="421">
                  <c:v>2.9305555614029339</c:v>
                </c:pt>
                <c:pt idx="422">
                  <c:v>2.9375000058612653</c:v>
                </c:pt>
                <c:pt idx="423">
                  <c:v>2.9444444503195988</c:v>
                </c:pt>
                <c:pt idx="424">
                  <c:v>2.9513888947779319</c:v>
                </c:pt>
                <c:pt idx="425">
                  <c:v>2.9583333392362632</c:v>
                </c:pt>
                <c:pt idx="426">
                  <c:v>2.9652777836945989</c:v>
                </c:pt>
                <c:pt idx="427">
                  <c:v>2.9722222281529342</c:v>
                </c:pt>
                <c:pt idx="428">
                  <c:v>2.9791666726112647</c:v>
                </c:pt>
                <c:pt idx="429">
                  <c:v>2.9861111170695991</c:v>
                </c:pt>
                <c:pt idx="430">
                  <c:v>2.9930555615279344</c:v>
                </c:pt>
                <c:pt idx="431">
                  <c:v>3.0000000059862657</c:v>
                </c:pt>
                <c:pt idx="432">
                  <c:v>3.0069444504445988</c:v>
                </c:pt>
                <c:pt idx="433">
                  <c:v>3.0138888949029332</c:v>
                </c:pt>
                <c:pt idx="434">
                  <c:v>3.0208333393612636</c:v>
                </c:pt>
                <c:pt idx="435">
                  <c:v>3.0277777838196012</c:v>
                </c:pt>
                <c:pt idx="436">
                  <c:v>3.034722228277936</c:v>
                </c:pt>
                <c:pt idx="437">
                  <c:v>3.041666672736266</c:v>
                </c:pt>
                <c:pt idx="438">
                  <c:v>3.0486111171945995</c:v>
                </c:pt>
                <c:pt idx="439">
                  <c:v>3.0555555616529348</c:v>
                </c:pt>
                <c:pt idx="440">
                  <c:v>3.0625000061112662</c:v>
                </c:pt>
                <c:pt idx="441">
                  <c:v>3.0694444505695997</c:v>
                </c:pt>
                <c:pt idx="442">
                  <c:v>3.0763888950279332</c:v>
                </c:pt>
                <c:pt idx="443">
                  <c:v>3.0833333394862672</c:v>
                </c:pt>
                <c:pt idx="444">
                  <c:v>3.0902777839445998</c:v>
                </c:pt>
                <c:pt idx="445">
                  <c:v>3.0972222284029369</c:v>
                </c:pt>
                <c:pt idx="446">
                  <c:v>3.1041666728612682</c:v>
                </c:pt>
                <c:pt idx="447">
                  <c:v>3.1111111173196</c:v>
                </c:pt>
                <c:pt idx="448">
                  <c:v>3.1180555617779353</c:v>
                </c:pt>
                <c:pt idx="449">
                  <c:v>3.1250000062362666</c:v>
                </c:pt>
                <c:pt idx="450">
                  <c:v>3.1319444506945997</c:v>
                </c:pt>
                <c:pt idx="451">
                  <c:v>3.1388888951529332</c:v>
                </c:pt>
                <c:pt idx="452">
                  <c:v>3.1458333396112668</c:v>
                </c:pt>
                <c:pt idx="453">
                  <c:v>3.1527777840696003</c:v>
                </c:pt>
                <c:pt idx="454">
                  <c:v>3.1597222285279369</c:v>
                </c:pt>
                <c:pt idx="455">
                  <c:v>3.1666666729862669</c:v>
                </c:pt>
                <c:pt idx="456">
                  <c:v>3.1736111174446004</c:v>
                </c:pt>
                <c:pt idx="457">
                  <c:v>3.180555561902938</c:v>
                </c:pt>
                <c:pt idx="458">
                  <c:v>3.1875000063612693</c:v>
                </c:pt>
                <c:pt idx="459">
                  <c:v>3.1944444508195997</c:v>
                </c:pt>
                <c:pt idx="460">
                  <c:v>3.2013888952779364</c:v>
                </c:pt>
                <c:pt idx="461">
                  <c:v>3.2083333397362672</c:v>
                </c:pt>
                <c:pt idx="462">
                  <c:v>3.2152777841946008</c:v>
                </c:pt>
                <c:pt idx="463">
                  <c:v>3.2222222286529378</c:v>
                </c:pt>
                <c:pt idx="464">
                  <c:v>3.2291666731112674</c:v>
                </c:pt>
                <c:pt idx="465">
                  <c:v>3.2361111175696009</c:v>
                </c:pt>
                <c:pt idx="466">
                  <c:v>3.2430555620279389</c:v>
                </c:pt>
                <c:pt idx="467">
                  <c:v>3.2500000064862675</c:v>
                </c:pt>
                <c:pt idx="468">
                  <c:v>3.2569444509445997</c:v>
                </c:pt>
                <c:pt idx="469">
                  <c:v>3.2638888954029364</c:v>
                </c:pt>
                <c:pt idx="470">
                  <c:v>3.2708333398612677</c:v>
                </c:pt>
                <c:pt idx="471">
                  <c:v>3.2777777843196012</c:v>
                </c:pt>
                <c:pt idx="472">
                  <c:v>3.2847222287779401</c:v>
                </c:pt>
                <c:pt idx="473">
                  <c:v>3.2916666732362656</c:v>
                </c:pt>
                <c:pt idx="474">
                  <c:v>3.2986111176946014</c:v>
                </c:pt>
                <c:pt idx="475">
                  <c:v>3.3055555621529367</c:v>
                </c:pt>
                <c:pt idx="476">
                  <c:v>3.3125000066112658</c:v>
                </c:pt>
                <c:pt idx="477">
                  <c:v>3.3194444510695984</c:v>
                </c:pt>
                <c:pt idx="478">
                  <c:v>3.3263888955279346</c:v>
                </c:pt>
                <c:pt idx="479">
                  <c:v>3.3333333399862677</c:v>
                </c:pt>
                <c:pt idx="480">
                  <c:v>3.3402777844446017</c:v>
                </c:pt>
                <c:pt idx="481">
                  <c:v>3.3472222289029387</c:v>
                </c:pt>
                <c:pt idx="482">
                  <c:v>3.3541666733612661</c:v>
                </c:pt>
                <c:pt idx="483">
                  <c:v>3.3611111178196018</c:v>
                </c:pt>
                <c:pt idx="484">
                  <c:v>3.3680555622779376</c:v>
                </c:pt>
                <c:pt idx="485">
                  <c:v>3.3750000067362667</c:v>
                </c:pt>
                <c:pt idx="486">
                  <c:v>3.381944451194602</c:v>
                </c:pt>
                <c:pt idx="487">
                  <c:v>3.3888888956529351</c:v>
                </c:pt>
                <c:pt idx="488">
                  <c:v>3.3958333401112677</c:v>
                </c:pt>
                <c:pt idx="489">
                  <c:v>3.4027777845696021</c:v>
                </c:pt>
                <c:pt idx="490">
                  <c:v>3.4097222290279352</c:v>
                </c:pt>
                <c:pt idx="491">
                  <c:v>3.4166666734862638</c:v>
                </c:pt>
                <c:pt idx="492">
                  <c:v>3.4236111179446032</c:v>
                </c:pt>
                <c:pt idx="493">
                  <c:v>3.430555562402938</c:v>
                </c:pt>
                <c:pt idx="494">
                  <c:v>3.4375000068612689</c:v>
                </c:pt>
                <c:pt idx="495">
                  <c:v>3.4444444513196024</c:v>
                </c:pt>
                <c:pt idx="496">
                  <c:v>3.4513888957779355</c:v>
                </c:pt>
                <c:pt idx="497">
                  <c:v>3.458333340236269</c:v>
                </c:pt>
                <c:pt idx="498">
                  <c:v>3.4652777846946026</c:v>
                </c:pt>
                <c:pt idx="499">
                  <c:v>3.4722222291529357</c:v>
                </c:pt>
                <c:pt idx="500">
                  <c:v>3.4791666736112665</c:v>
                </c:pt>
                <c:pt idx="501">
                  <c:v>3.4861111180696032</c:v>
                </c:pt>
                <c:pt idx="502">
                  <c:v>3.4930555625279385</c:v>
                </c:pt>
                <c:pt idx="503">
                  <c:v>3.5000000069862693</c:v>
                </c:pt>
                <c:pt idx="504">
                  <c:v>3.5069444514446029</c:v>
                </c:pt>
                <c:pt idx="505">
                  <c:v>3.5138888959029382</c:v>
                </c:pt>
                <c:pt idx="506">
                  <c:v>3.5208333403612695</c:v>
                </c:pt>
                <c:pt idx="507">
                  <c:v>3.5277777848196052</c:v>
                </c:pt>
                <c:pt idx="508">
                  <c:v>3.5347222292779383</c:v>
                </c:pt>
                <c:pt idx="509">
                  <c:v>3.541666673736267</c:v>
                </c:pt>
                <c:pt idx="510">
                  <c:v>3.5486111181946032</c:v>
                </c:pt>
                <c:pt idx="511">
                  <c:v>3.5555555626529389</c:v>
                </c:pt>
                <c:pt idx="512">
                  <c:v>3.5625000071112698</c:v>
                </c:pt>
                <c:pt idx="513">
                  <c:v>3.5694444515696033</c:v>
                </c:pt>
                <c:pt idx="514">
                  <c:v>3.5763888960279382</c:v>
                </c:pt>
                <c:pt idx="515">
                  <c:v>3.5833333404862739</c:v>
                </c:pt>
                <c:pt idx="516">
                  <c:v>3.5902777849446035</c:v>
                </c:pt>
                <c:pt idx="517">
                  <c:v>3.5972222294029388</c:v>
                </c:pt>
                <c:pt idx="518">
                  <c:v>3.6041666738612701</c:v>
                </c:pt>
                <c:pt idx="519">
                  <c:v>3.6111111183196036</c:v>
                </c:pt>
                <c:pt idx="520">
                  <c:v>3.6180555627779394</c:v>
                </c:pt>
                <c:pt idx="521">
                  <c:v>3.6250000072362702</c:v>
                </c:pt>
                <c:pt idx="522">
                  <c:v>3.6319444516946038</c:v>
                </c:pt>
                <c:pt idx="523">
                  <c:v>3.6388888961529382</c:v>
                </c:pt>
                <c:pt idx="524">
                  <c:v>3.6458333406112726</c:v>
                </c:pt>
                <c:pt idx="525">
                  <c:v>3.6527777850696039</c:v>
                </c:pt>
                <c:pt idx="526">
                  <c:v>3.6597222295279392</c:v>
                </c:pt>
                <c:pt idx="527">
                  <c:v>3.6666666739862679</c:v>
                </c:pt>
                <c:pt idx="528">
                  <c:v>3.6736111184446041</c:v>
                </c:pt>
                <c:pt idx="529">
                  <c:v>3.6805555629029416</c:v>
                </c:pt>
                <c:pt idx="530">
                  <c:v>3.6875000073612747</c:v>
                </c:pt>
                <c:pt idx="531">
                  <c:v>3.6944444518196038</c:v>
                </c:pt>
                <c:pt idx="532">
                  <c:v>3.7013888962779404</c:v>
                </c:pt>
                <c:pt idx="533">
                  <c:v>3.7083333407362753</c:v>
                </c:pt>
                <c:pt idx="534">
                  <c:v>3.7152777851946044</c:v>
                </c:pt>
                <c:pt idx="535">
                  <c:v>3.7222222296529397</c:v>
                </c:pt>
                <c:pt idx="536">
                  <c:v>3.729166674111271</c:v>
                </c:pt>
                <c:pt idx="537">
                  <c:v>3.7361111185696045</c:v>
                </c:pt>
                <c:pt idx="538">
                  <c:v>3.7430555630279398</c:v>
                </c:pt>
                <c:pt idx="539">
                  <c:v>3.7500000074862712</c:v>
                </c:pt>
                <c:pt idx="540">
                  <c:v>3.7569444519446047</c:v>
                </c:pt>
                <c:pt idx="541">
                  <c:v>3.7638888964029409</c:v>
                </c:pt>
                <c:pt idx="542">
                  <c:v>3.7708333408612735</c:v>
                </c:pt>
                <c:pt idx="543">
                  <c:v>3.7777777853196071</c:v>
                </c:pt>
                <c:pt idx="544">
                  <c:v>3.7847222297779415</c:v>
                </c:pt>
                <c:pt idx="545">
                  <c:v>3.7916666742362692</c:v>
                </c:pt>
                <c:pt idx="546">
                  <c:v>3.798611118694605</c:v>
                </c:pt>
                <c:pt idx="547">
                  <c:v>3.8055555631529381</c:v>
                </c:pt>
                <c:pt idx="548">
                  <c:v>3.8125000076112707</c:v>
                </c:pt>
                <c:pt idx="549">
                  <c:v>3.8194444520696025</c:v>
                </c:pt>
                <c:pt idx="550">
                  <c:v>3.8263888965279382</c:v>
                </c:pt>
                <c:pt idx="551">
                  <c:v>3.8333333409862744</c:v>
                </c:pt>
                <c:pt idx="552">
                  <c:v>3.8402777854446053</c:v>
                </c:pt>
                <c:pt idx="553">
                  <c:v>3.8472222299029402</c:v>
                </c:pt>
                <c:pt idx="554">
                  <c:v>3.8541666743612697</c:v>
                </c:pt>
                <c:pt idx="555">
                  <c:v>3.8611111188196054</c:v>
                </c:pt>
                <c:pt idx="556">
                  <c:v>3.8680555632779385</c:v>
                </c:pt>
                <c:pt idx="557">
                  <c:v>3.8750000077362721</c:v>
                </c:pt>
                <c:pt idx="558">
                  <c:v>3.8819444521946047</c:v>
                </c:pt>
                <c:pt idx="559">
                  <c:v>3.8888888966529391</c:v>
                </c:pt>
                <c:pt idx="560">
                  <c:v>3.8958333411112722</c:v>
                </c:pt>
                <c:pt idx="561">
                  <c:v>3.9027777855696058</c:v>
                </c:pt>
                <c:pt idx="562">
                  <c:v>3.9097222300279402</c:v>
                </c:pt>
                <c:pt idx="563">
                  <c:v>3.9166666744862684</c:v>
                </c:pt>
                <c:pt idx="564">
                  <c:v>3.9236111189446059</c:v>
                </c:pt>
                <c:pt idx="565">
                  <c:v>3.930555563402939</c:v>
                </c:pt>
                <c:pt idx="566">
                  <c:v>3.9375000078612747</c:v>
                </c:pt>
                <c:pt idx="567">
                  <c:v>3.9444444523196061</c:v>
                </c:pt>
                <c:pt idx="568">
                  <c:v>3.9513888967779391</c:v>
                </c:pt>
                <c:pt idx="569">
                  <c:v>3.9583333412362753</c:v>
                </c:pt>
                <c:pt idx="570">
                  <c:v>3.9652777856946062</c:v>
                </c:pt>
                <c:pt idx="571">
                  <c:v>3.9722222301529393</c:v>
                </c:pt>
                <c:pt idx="572">
                  <c:v>3.9791666746112728</c:v>
                </c:pt>
                <c:pt idx="573">
                  <c:v>3.9861111190696064</c:v>
                </c:pt>
                <c:pt idx="574">
                  <c:v>3.9930555635279394</c:v>
                </c:pt>
                <c:pt idx="575">
                  <c:v>4.0000000079862685</c:v>
                </c:pt>
                <c:pt idx="576">
                  <c:v>4.0069444524446105</c:v>
                </c:pt>
                <c:pt idx="577">
                  <c:v>4.0138888969029365</c:v>
                </c:pt>
                <c:pt idx="578">
                  <c:v>4.0208333413612705</c:v>
                </c:pt>
                <c:pt idx="579">
                  <c:v>4.0277777858196107</c:v>
                </c:pt>
                <c:pt idx="580">
                  <c:v>4.0347222302779375</c:v>
                </c:pt>
                <c:pt idx="581">
                  <c:v>4.0416666747362733</c:v>
                </c:pt>
                <c:pt idx="582">
                  <c:v>4.0486111191946108</c:v>
                </c:pt>
                <c:pt idx="583">
                  <c:v>4.055555563652935</c:v>
                </c:pt>
                <c:pt idx="584">
                  <c:v>4.0625000081112681</c:v>
                </c:pt>
                <c:pt idx="585">
                  <c:v>4.0694444525696074</c:v>
                </c:pt>
                <c:pt idx="586">
                  <c:v>4.0763888970279405</c:v>
                </c:pt>
                <c:pt idx="587">
                  <c:v>4.0833333414862736</c:v>
                </c:pt>
                <c:pt idx="588">
                  <c:v>4.0902777859446173</c:v>
                </c:pt>
                <c:pt idx="589">
                  <c:v>4.0972222304029406</c:v>
                </c:pt>
                <c:pt idx="590">
                  <c:v>4.1041666748612693</c:v>
                </c:pt>
                <c:pt idx="591">
                  <c:v>4.1111111193196068</c:v>
                </c:pt>
                <c:pt idx="592">
                  <c:v>4.1180555637779337</c:v>
                </c:pt>
                <c:pt idx="593">
                  <c:v>4.1250000082362668</c:v>
                </c:pt>
                <c:pt idx="594">
                  <c:v>4.1319444526946114</c:v>
                </c:pt>
                <c:pt idx="595">
                  <c:v>4.1388888971529365</c:v>
                </c:pt>
                <c:pt idx="596">
                  <c:v>4.145833341611274</c:v>
                </c:pt>
                <c:pt idx="597">
                  <c:v>4.1527777860696071</c:v>
                </c:pt>
                <c:pt idx="598">
                  <c:v>4.1597222305279375</c:v>
                </c:pt>
                <c:pt idx="599">
                  <c:v>4.1666666749862742</c:v>
                </c:pt>
                <c:pt idx="600">
                  <c:v>4.1736111194446117</c:v>
                </c:pt>
                <c:pt idx="601">
                  <c:v>4.1805555639029359</c:v>
                </c:pt>
                <c:pt idx="602">
                  <c:v>4.1875000083612699</c:v>
                </c:pt>
                <c:pt idx="603">
                  <c:v>4.1944444528196065</c:v>
                </c:pt>
                <c:pt idx="604">
                  <c:v>4.2013888972779405</c:v>
                </c:pt>
                <c:pt idx="605">
                  <c:v>4.2083333417362754</c:v>
                </c:pt>
                <c:pt idx="606">
                  <c:v>4.2152777861946129</c:v>
                </c:pt>
                <c:pt idx="607">
                  <c:v>4.2222222306529416</c:v>
                </c:pt>
                <c:pt idx="608">
                  <c:v>4.2291666751112764</c:v>
                </c:pt>
                <c:pt idx="609">
                  <c:v>4.2361111195696104</c:v>
                </c:pt>
                <c:pt idx="610">
                  <c:v>4.2430555640279373</c:v>
                </c:pt>
                <c:pt idx="611">
                  <c:v>4.2500000084862748</c:v>
                </c:pt>
                <c:pt idx="612">
                  <c:v>4.2569444529446114</c:v>
                </c:pt>
                <c:pt idx="613">
                  <c:v>4.2638888974029374</c:v>
                </c:pt>
                <c:pt idx="614">
                  <c:v>4.2708333418612794</c:v>
                </c:pt>
                <c:pt idx="615">
                  <c:v>4.2777777863196125</c:v>
                </c:pt>
                <c:pt idx="616">
                  <c:v>4.2847222307779385</c:v>
                </c:pt>
                <c:pt idx="617">
                  <c:v>4.2916666752362795</c:v>
                </c:pt>
                <c:pt idx="618">
                  <c:v>4.2986111196946126</c:v>
                </c:pt>
                <c:pt idx="619">
                  <c:v>4.3055555641529359</c:v>
                </c:pt>
                <c:pt idx="620">
                  <c:v>4.3125000086112708</c:v>
                </c:pt>
                <c:pt idx="621">
                  <c:v>4.3194444530696083</c:v>
                </c:pt>
                <c:pt idx="622">
                  <c:v>4.326388897527937</c:v>
                </c:pt>
                <c:pt idx="623">
                  <c:v>4.3333333419862754</c:v>
                </c:pt>
                <c:pt idx="624">
                  <c:v>4.3402777864446138</c:v>
                </c:pt>
                <c:pt idx="625">
                  <c:v>4.3472222309029425</c:v>
                </c:pt>
                <c:pt idx="626">
                  <c:v>4.3541666753612756</c:v>
                </c:pt>
                <c:pt idx="627">
                  <c:v>4.3611111198196086</c:v>
                </c:pt>
                <c:pt idx="628">
                  <c:v>4.3680555642779346</c:v>
                </c:pt>
                <c:pt idx="629">
                  <c:v>4.3750000087362757</c:v>
                </c:pt>
                <c:pt idx="630">
                  <c:v>4.3819444531946123</c:v>
                </c:pt>
                <c:pt idx="631">
                  <c:v>4.3888888976529383</c:v>
                </c:pt>
                <c:pt idx="632">
                  <c:v>4.3958333421112759</c:v>
                </c:pt>
                <c:pt idx="633">
                  <c:v>4.4027777865696134</c:v>
                </c:pt>
                <c:pt idx="634">
                  <c:v>4.4097222310279429</c:v>
                </c:pt>
                <c:pt idx="635">
                  <c:v>4.4166666754862804</c:v>
                </c:pt>
                <c:pt idx="636">
                  <c:v>4.4236111199446135</c:v>
                </c:pt>
                <c:pt idx="637">
                  <c:v>4.4305555644029395</c:v>
                </c:pt>
                <c:pt idx="638">
                  <c:v>4.4375000088612762</c:v>
                </c:pt>
                <c:pt idx="639">
                  <c:v>4.4444444533196092</c:v>
                </c:pt>
                <c:pt idx="640">
                  <c:v>4.4513888977779406</c:v>
                </c:pt>
                <c:pt idx="641">
                  <c:v>4.4583333422362763</c:v>
                </c:pt>
                <c:pt idx="642">
                  <c:v>4.4652777866946138</c:v>
                </c:pt>
                <c:pt idx="643">
                  <c:v>4.4722222311529434</c:v>
                </c:pt>
                <c:pt idx="644">
                  <c:v>4.4791666756112818</c:v>
                </c:pt>
                <c:pt idx="645">
                  <c:v>4.4861111200696104</c:v>
                </c:pt>
                <c:pt idx="646">
                  <c:v>4.4930555645279391</c:v>
                </c:pt>
                <c:pt idx="647">
                  <c:v>4.5000000089862766</c:v>
                </c:pt>
                <c:pt idx="648">
                  <c:v>4.5069444534446124</c:v>
                </c:pt>
                <c:pt idx="649">
                  <c:v>4.5138888979029392</c:v>
                </c:pt>
                <c:pt idx="650">
                  <c:v>4.5208333423612768</c:v>
                </c:pt>
                <c:pt idx="651">
                  <c:v>4.5277777868196099</c:v>
                </c:pt>
                <c:pt idx="652">
                  <c:v>4.5347222312779394</c:v>
                </c:pt>
                <c:pt idx="653">
                  <c:v>4.5416666757362814</c:v>
                </c:pt>
                <c:pt idx="654">
                  <c:v>4.5486111201946144</c:v>
                </c:pt>
                <c:pt idx="655">
                  <c:v>4.5555555646529378</c:v>
                </c:pt>
                <c:pt idx="656">
                  <c:v>4.5625000091112726</c:v>
                </c:pt>
                <c:pt idx="657">
                  <c:v>4.5694444535696102</c:v>
                </c:pt>
                <c:pt idx="658">
                  <c:v>4.5763888980279441</c:v>
                </c:pt>
                <c:pt idx="659">
                  <c:v>4.5833333424862772</c:v>
                </c:pt>
                <c:pt idx="660">
                  <c:v>4.5902777869446147</c:v>
                </c:pt>
                <c:pt idx="661">
                  <c:v>4.5972222314029443</c:v>
                </c:pt>
                <c:pt idx="662">
                  <c:v>4.6041666758612765</c:v>
                </c:pt>
                <c:pt idx="663">
                  <c:v>4.6111111203196105</c:v>
                </c:pt>
                <c:pt idx="664">
                  <c:v>4.6180555647779356</c:v>
                </c:pt>
                <c:pt idx="665">
                  <c:v>4.6250000092362731</c:v>
                </c:pt>
                <c:pt idx="666">
                  <c:v>4.6319444536946124</c:v>
                </c:pt>
                <c:pt idx="667">
                  <c:v>4.6388888981529446</c:v>
                </c:pt>
                <c:pt idx="668">
                  <c:v>4.6458333426112777</c:v>
                </c:pt>
                <c:pt idx="669">
                  <c:v>4.6527777870696108</c:v>
                </c:pt>
                <c:pt idx="670">
                  <c:v>4.6597222315279447</c:v>
                </c:pt>
                <c:pt idx="671">
                  <c:v>4.6666666759862778</c:v>
                </c:pt>
                <c:pt idx="672">
                  <c:v>4.6736111204446162</c:v>
                </c:pt>
                <c:pt idx="673">
                  <c:v>4.6805555649029387</c:v>
                </c:pt>
                <c:pt idx="674">
                  <c:v>4.6875000093612735</c:v>
                </c:pt>
                <c:pt idx="675">
                  <c:v>4.6944444538196075</c:v>
                </c:pt>
                <c:pt idx="676">
                  <c:v>4.701388898277945</c:v>
                </c:pt>
                <c:pt idx="677">
                  <c:v>4.7083333427362781</c:v>
                </c:pt>
                <c:pt idx="678">
                  <c:v>4.7152777871946165</c:v>
                </c:pt>
                <c:pt idx="679">
                  <c:v>4.7222222316529452</c:v>
                </c:pt>
                <c:pt idx="680">
                  <c:v>4.7291666761112765</c:v>
                </c:pt>
                <c:pt idx="681">
                  <c:v>4.7361111205696114</c:v>
                </c:pt>
                <c:pt idx="682">
                  <c:v>4.7430555650279445</c:v>
                </c:pt>
                <c:pt idx="683">
                  <c:v>4.7500000094862775</c:v>
                </c:pt>
                <c:pt idx="684">
                  <c:v>4.7569444539446124</c:v>
                </c:pt>
                <c:pt idx="685">
                  <c:v>4.7638888984029455</c:v>
                </c:pt>
                <c:pt idx="686">
                  <c:v>4.7708333428612804</c:v>
                </c:pt>
                <c:pt idx="687">
                  <c:v>4.7777777873196134</c:v>
                </c:pt>
                <c:pt idx="688">
                  <c:v>4.7847222317779456</c:v>
                </c:pt>
                <c:pt idx="689">
                  <c:v>4.7916666762362787</c:v>
                </c:pt>
                <c:pt idx="690">
                  <c:v>4.7986111206946171</c:v>
                </c:pt>
                <c:pt idx="691">
                  <c:v>4.8055555651529396</c:v>
                </c:pt>
                <c:pt idx="692">
                  <c:v>4.8125000096112744</c:v>
                </c:pt>
                <c:pt idx="693">
                  <c:v>4.819444454069612</c:v>
                </c:pt>
                <c:pt idx="694">
                  <c:v>4.8263888985279406</c:v>
                </c:pt>
                <c:pt idx="695">
                  <c:v>4.833333342986279</c:v>
                </c:pt>
                <c:pt idx="696">
                  <c:v>4.8402777874446183</c:v>
                </c:pt>
                <c:pt idx="697">
                  <c:v>4.8472222319029461</c:v>
                </c:pt>
                <c:pt idx="698">
                  <c:v>4.8541666763612721</c:v>
                </c:pt>
                <c:pt idx="699">
                  <c:v>4.8611111208196105</c:v>
                </c:pt>
                <c:pt idx="700">
                  <c:v>4.8680555652779383</c:v>
                </c:pt>
                <c:pt idx="701">
                  <c:v>4.8750000097362785</c:v>
                </c:pt>
                <c:pt idx="702">
                  <c:v>4.8819444541946124</c:v>
                </c:pt>
                <c:pt idx="703">
                  <c:v>4.8888888986529455</c:v>
                </c:pt>
                <c:pt idx="704">
                  <c:v>4.8958333431112795</c:v>
                </c:pt>
                <c:pt idx="705">
                  <c:v>4.902777787569617</c:v>
                </c:pt>
                <c:pt idx="706">
                  <c:v>4.9097222320279474</c:v>
                </c:pt>
                <c:pt idx="707">
                  <c:v>4.9166666764862796</c:v>
                </c:pt>
                <c:pt idx="708">
                  <c:v>4.9236111209446181</c:v>
                </c:pt>
                <c:pt idx="709">
                  <c:v>4.9305555654029467</c:v>
                </c:pt>
                <c:pt idx="710">
                  <c:v>4.9375000098612798</c:v>
                </c:pt>
                <c:pt idx="711">
                  <c:v>4.9444444543196129</c:v>
                </c:pt>
                <c:pt idx="712">
                  <c:v>4.9513888987779469</c:v>
                </c:pt>
                <c:pt idx="713">
                  <c:v>4.9583333432362799</c:v>
                </c:pt>
                <c:pt idx="714">
                  <c:v>4.9652777876946192</c:v>
                </c:pt>
                <c:pt idx="715">
                  <c:v>4.9722222321529514</c:v>
                </c:pt>
                <c:pt idx="716">
                  <c:v>4.9791666766112801</c:v>
                </c:pt>
                <c:pt idx="717">
                  <c:v>4.9861111210696132</c:v>
                </c:pt>
                <c:pt idx="718">
                  <c:v>4.9930555655279445</c:v>
                </c:pt>
                <c:pt idx="719">
                  <c:v>5.0000000099862785</c:v>
                </c:pt>
                <c:pt idx="720">
                  <c:v>5.0069444544446133</c:v>
                </c:pt>
                <c:pt idx="721">
                  <c:v>5.0138888989029455</c:v>
                </c:pt>
                <c:pt idx="722">
                  <c:v>5.0208333433612795</c:v>
                </c:pt>
                <c:pt idx="723">
                  <c:v>5.0277777878196135</c:v>
                </c:pt>
                <c:pt idx="724">
                  <c:v>5.0347222322779475</c:v>
                </c:pt>
                <c:pt idx="725">
                  <c:v>5.0416666767362806</c:v>
                </c:pt>
                <c:pt idx="726">
                  <c:v>5.048611121194619</c:v>
                </c:pt>
                <c:pt idx="727">
                  <c:v>5.0555555656529432</c:v>
                </c:pt>
                <c:pt idx="728">
                  <c:v>5.0625000101112763</c:v>
                </c:pt>
                <c:pt idx="729">
                  <c:v>5.0694444545696138</c:v>
                </c:pt>
                <c:pt idx="730">
                  <c:v>5.0763888990279478</c:v>
                </c:pt>
                <c:pt idx="731">
                  <c:v>5.0833333434862809</c:v>
                </c:pt>
                <c:pt idx="732">
                  <c:v>5.0902777879446202</c:v>
                </c:pt>
                <c:pt idx="733">
                  <c:v>5.0972222324029479</c:v>
                </c:pt>
                <c:pt idx="734">
                  <c:v>5.1041666768612748</c:v>
                </c:pt>
                <c:pt idx="735">
                  <c:v>5.1111111213196141</c:v>
                </c:pt>
                <c:pt idx="736">
                  <c:v>5.1180555657779401</c:v>
                </c:pt>
                <c:pt idx="737">
                  <c:v>5.1250000102362749</c:v>
                </c:pt>
                <c:pt idx="738">
                  <c:v>5.1319444546946187</c:v>
                </c:pt>
                <c:pt idx="739">
                  <c:v>5.1388888991529456</c:v>
                </c:pt>
                <c:pt idx="740">
                  <c:v>5.1458333436112795</c:v>
                </c:pt>
                <c:pt idx="741">
                  <c:v>5.1527777880696144</c:v>
                </c:pt>
                <c:pt idx="742">
                  <c:v>5.1597222325279475</c:v>
                </c:pt>
                <c:pt idx="743">
                  <c:v>5.166666676986277</c:v>
                </c:pt>
                <c:pt idx="744">
                  <c:v>5.1736111214446199</c:v>
                </c:pt>
                <c:pt idx="745">
                  <c:v>5.1805555659029441</c:v>
                </c:pt>
                <c:pt idx="746">
                  <c:v>5.1875000103612772</c:v>
                </c:pt>
                <c:pt idx="747">
                  <c:v>5.1944444548196147</c:v>
                </c:pt>
                <c:pt idx="748">
                  <c:v>5.2013888992779487</c:v>
                </c:pt>
                <c:pt idx="749">
                  <c:v>5.2083333437362818</c:v>
                </c:pt>
                <c:pt idx="750">
                  <c:v>5.215277788194622</c:v>
                </c:pt>
                <c:pt idx="751">
                  <c:v>5.2222222326529488</c:v>
                </c:pt>
                <c:pt idx="752">
                  <c:v>5.2291666771112775</c:v>
                </c:pt>
                <c:pt idx="753">
                  <c:v>5.2361111215696194</c:v>
                </c:pt>
                <c:pt idx="754">
                  <c:v>5.2430555660279401</c:v>
                </c:pt>
                <c:pt idx="755">
                  <c:v>5.2500000104862785</c:v>
                </c:pt>
                <c:pt idx="756">
                  <c:v>5.2569444549446196</c:v>
                </c:pt>
                <c:pt idx="757">
                  <c:v>5.2638888994029465</c:v>
                </c:pt>
                <c:pt idx="758">
                  <c:v>5.2708333438612822</c:v>
                </c:pt>
                <c:pt idx="759">
                  <c:v>5.2777777883196197</c:v>
                </c:pt>
                <c:pt idx="760">
                  <c:v>5.2847222327779475</c:v>
                </c:pt>
                <c:pt idx="761">
                  <c:v>5.2916666772362815</c:v>
                </c:pt>
                <c:pt idx="762">
                  <c:v>5.2986111216946208</c:v>
                </c:pt>
                <c:pt idx="763">
                  <c:v>5.3055555661529388</c:v>
                </c:pt>
                <c:pt idx="764">
                  <c:v>5.3125000106112781</c:v>
                </c:pt>
                <c:pt idx="765">
                  <c:v>5.3194444550696174</c:v>
                </c:pt>
                <c:pt idx="766">
                  <c:v>5.3263888995279451</c:v>
                </c:pt>
                <c:pt idx="767">
                  <c:v>5.3333333439862827</c:v>
                </c:pt>
                <c:pt idx="768">
                  <c:v>5.3402777884446238</c:v>
                </c:pt>
                <c:pt idx="769">
                  <c:v>5.347222232902948</c:v>
                </c:pt>
                <c:pt idx="770">
                  <c:v>5.3541666773612748</c:v>
                </c:pt>
                <c:pt idx="771">
                  <c:v>5.3611111218196141</c:v>
                </c:pt>
                <c:pt idx="772">
                  <c:v>5.3680555662779339</c:v>
                </c:pt>
                <c:pt idx="773">
                  <c:v>5.3750000107362785</c:v>
                </c:pt>
                <c:pt idx="774">
                  <c:v>5.3819444551946134</c:v>
                </c:pt>
                <c:pt idx="775">
                  <c:v>5.3888888996529447</c:v>
                </c:pt>
                <c:pt idx="776">
                  <c:v>5.3958333441112778</c:v>
                </c:pt>
                <c:pt idx="777">
                  <c:v>5.4027777885696153</c:v>
                </c:pt>
                <c:pt idx="778">
                  <c:v>5.4097222330279431</c:v>
                </c:pt>
                <c:pt idx="779">
                  <c:v>5.4166666774862762</c:v>
                </c:pt>
                <c:pt idx="780">
                  <c:v>5.4236111219446137</c:v>
                </c:pt>
                <c:pt idx="781">
                  <c:v>5.430555566402937</c:v>
                </c:pt>
                <c:pt idx="782">
                  <c:v>5.4375000108612754</c:v>
                </c:pt>
                <c:pt idx="783">
                  <c:v>5.4444444553196094</c:v>
                </c:pt>
                <c:pt idx="784">
                  <c:v>5.4513888997779398</c:v>
                </c:pt>
                <c:pt idx="785">
                  <c:v>5.4583333442362729</c:v>
                </c:pt>
                <c:pt idx="786">
                  <c:v>5.4652777886946131</c:v>
                </c:pt>
                <c:pt idx="787">
                  <c:v>5.4722222331529426</c:v>
                </c:pt>
                <c:pt idx="788">
                  <c:v>5.4791666776112713</c:v>
                </c:pt>
                <c:pt idx="789">
                  <c:v>5.4861111220696088</c:v>
                </c:pt>
                <c:pt idx="790">
                  <c:v>5.4930555665279304</c:v>
                </c:pt>
                <c:pt idx="791">
                  <c:v>5.5000000109862697</c:v>
                </c:pt>
                <c:pt idx="792">
                  <c:v>5.5069444554446081</c:v>
                </c:pt>
                <c:pt idx="793">
                  <c:v>5.513888899902935</c:v>
                </c:pt>
                <c:pt idx="794">
                  <c:v>5.520833344361268</c:v>
                </c:pt>
                <c:pt idx="795">
                  <c:v>5.5277777888196011</c:v>
                </c:pt>
                <c:pt idx="796">
                  <c:v>5.5347222332779316</c:v>
                </c:pt>
                <c:pt idx="797">
                  <c:v>5.5416666777362664</c:v>
                </c:pt>
                <c:pt idx="798">
                  <c:v>5.548611122194604</c:v>
                </c:pt>
                <c:pt idx="799">
                  <c:v>5.5555555666529237</c:v>
                </c:pt>
                <c:pt idx="800">
                  <c:v>5.5625000111112648</c:v>
                </c:pt>
                <c:pt idx="801">
                  <c:v>5.5694444555695979</c:v>
                </c:pt>
                <c:pt idx="802">
                  <c:v>5.5763889000279301</c:v>
                </c:pt>
                <c:pt idx="803">
                  <c:v>5.5833333444862632</c:v>
                </c:pt>
                <c:pt idx="804">
                  <c:v>5.5902777889446007</c:v>
                </c:pt>
                <c:pt idx="805">
                  <c:v>5.5972222334029293</c:v>
                </c:pt>
                <c:pt idx="806">
                  <c:v>5.6041666778612544</c:v>
                </c:pt>
                <c:pt idx="807">
                  <c:v>5.6111111223195946</c:v>
                </c:pt>
                <c:pt idx="808">
                  <c:v>5.6180555667779162</c:v>
                </c:pt>
                <c:pt idx="809">
                  <c:v>5.6250000112362519</c:v>
                </c:pt>
                <c:pt idx="810">
                  <c:v>5.631944455694593</c:v>
                </c:pt>
                <c:pt idx="811">
                  <c:v>5.6388889001529252</c:v>
                </c:pt>
                <c:pt idx="812">
                  <c:v>5.6458333446112565</c:v>
                </c:pt>
                <c:pt idx="813">
                  <c:v>5.6527777890695905</c:v>
                </c:pt>
                <c:pt idx="814">
                  <c:v>5.6597222335279236</c:v>
                </c:pt>
                <c:pt idx="815">
                  <c:v>5.6666666779862513</c:v>
                </c:pt>
                <c:pt idx="816">
                  <c:v>5.6736111224445924</c:v>
                </c:pt>
                <c:pt idx="817">
                  <c:v>5.6805555669029122</c:v>
                </c:pt>
                <c:pt idx="818">
                  <c:v>5.6875000113612497</c:v>
                </c:pt>
                <c:pt idx="819">
                  <c:v>5.6944444558195855</c:v>
                </c:pt>
                <c:pt idx="820">
                  <c:v>5.7013889002779203</c:v>
                </c:pt>
                <c:pt idx="821">
                  <c:v>5.7083333447362525</c:v>
                </c:pt>
                <c:pt idx="822">
                  <c:v>5.7152777891945918</c:v>
                </c:pt>
                <c:pt idx="823">
                  <c:v>5.7222222336529187</c:v>
                </c:pt>
                <c:pt idx="824">
                  <c:v>5.7291666781112474</c:v>
                </c:pt>
                <c:pt idx="825">
                  <c:v>5.7361111225695884</c:v>
                </c:pt>
                <c:pt idx="826">
                  <c:v>5.7430555670279082</c:v>
                </c:pt>
                <c:pt idx="827">
                  <c:v>5.7500000114862475</c:v>
                </c:pt>
                <c:pt idx="828">
                  <c:v>5.7569444559445833</c:v>
                </c:pt>
                <c:pt idx="829">
                  <c:v>5.7638889004029155</c:v>
                </c:pt>
                <c:pt idx="830">
                  <c:v>5.7708333448612494</c:v>
                </c:pt>
                <c:pt idx="831">
                  <c:v>5.7777777893195834</c:v>
                </c:pt>
                <c:pt idx="832">
                  <c:v>5.7847222337779094</c:v>
                </c:pt>
                <c:pt idx="833">
                  <c:v>5.7916666782362469</c:v>
                </c:pt>
                <c:pt idx="834">
                  <c:v>5.7986111226945845</c:v>
                </c:pt>
                <c:pt idx="835">
                  <c:v>5.8055555671529024</c:v>
                </c:pt>
                <c:pt idx="836">
                  <c:v>5.8125000116112409</c:v>
                </c:pt>
                <c:pt idx="837">
                  <c:v>5.8194444560695775</c:v>
                </c:pt>
                <c:pt idx="838">
                  <c:v>5.8263889005279061</c:v>
                </c:pt>
                <c:pt idx="839">
                  <c:v>5.8333333449862437</c:v>
                </c:pt>
                <c:pt idx="840">
                  <c:v>5.840277789444583</c:v>
                </c:pt>
                <c:pt idx="841">
                  <c:v>5.847222233902909</c:v>
                </c:pt>
                <c:pt idx="842">
                  <c:v>5.8541666783612358</c:v>
                </c:pt>
                <c:pt idx="843">
                  <c:v>5.8611111228195751</c:v>
                </c:pt>
                <c:pt idx="844">
                  <c:v>5.8680555672778958</c:v>
                </c:pt>
                <c:pt idx="845">
                  <c:v>5.8750000117362395</c:v>
                </c:pt>
                <c:pt idx="846">
                  <c:v>5.8819444561945735</c:v>
                </c:pt>
                <c:pt idx="847">
                  <c:v>5.8888889006529057</c:v>
                </c:pt>
                <c:pt idx="848">
                  <c:v>5.8958333451112388</c:v>
                </c:pt>
                <c:pt idx="849">
                  <c:v>5.9027777895695772</c:v>
                </c:pt>
                <c:pt idx="850">
                  <c:v>5.9097222340279085</c:v>
                </c:pt>
                <c:pt idx="851">
                  <c:v>5.9166666784862372</c:v>
                </c:pt>
                <c:pt idx="852">
                  <c:v>5.9236111229445747</c:v>
                </c:pt>
                <c:pt idx="853">
                  <c:v>5.930555567402898</c:v>
                </c:pt>
                <c:pt idx="854">
                  <c:v>5.9375000118612364</c:v>
                </c:pt>
                <c:pt idx="855">
                  <c:v>5.9444444563195686</c:v>
                </c:pt>
                <c:pt idx="856">
                  <c:v>5.9513889007779008</c:v>
                </c:pt>
                <c:pt idx="857">
                  <c:v>5.9583333452362339</c:v>
                </c:pt>
                <c:pt idx="858">
                  <c:v>5.9652777896945741</c:v>
                </c:pt>
                <c:pt idx="859">
                  <c:v>5.9722222341529037</c:v>
                </c:pt>
                <c:pt idx="860">
                  <c:v>5.9791666786112323</c:v>
                </c:pt>
                <c:pt idx="861">
                  <c:v>5.9861111230695698</c:v>
                </c:pt>
                <c:pt idx="862">
                  <c:v>5.9930555675278931</c:v>
                </c:pt>
                <c:pt idx="863">
                  <c:v>6.0000000119862307</c:v>
                </c:pt>
                <c:pt idx="864">
                  <c:v>6.0069444564445638</c:v>
                </c:pt>
                <c:pt idx="865">
                  <c:v>6.013888900902896</c:v>
                </c:pt>
                <c:pt idx="866">
                  <c:v>6.020833345361229</c:v>
                </c:pt>
                <c:pt idx="867">
                  <c:v>6.0277777898195621</c:v>
                </c:pt>
                <c:pt idx="868">
                  <c:v>6.0347222342778943</c:v>
                </c:pt>
                <c:pt idx="869">
                  <c:v>6.0416666787362274</c:v>
                </c:pt>
                <c:pt idx="870">
                  <c:v>6.0486111231945676</c:v>
                </c:pt>
                <c:pt idx="871">
                  <c:v>6.0555555676528847</c:v>
                </c:pt>
                <c:pt idx="872">
                  <c:v>6.0625000121112258</c:v>
                </c:pt>
                <c:pt idx="873">
                  <c:v>6.0694444565695544</c:v>
                </c:pt>
                <c:pt idx="874">
                  <c:v>6.0763889010278911</c:v>
                </c:pt>
                <c:pt idx="875">
                  <c:v>6.0833333454862286</c:v>
                </c:pt>
                <c:pt idx="876">
                  <c:v>6.0902777899445626</c:v>
                </c:pt>
                <c:pt idx="877">
                  <c:v>6.0972222344028904</c:v>
                </c:pt>
                <c:pt idx="878">
                  <c:v>6.1041666788612163</c:v>
                </c:pt>
                <c:pt idx="879">
                  <c:v>6.1111111233195556</c:v>
                </c:pt>
                <c:pt idx="880">
                  <c:v>6.118055567777879</c:v>
                </c:pt>
                <c:pt idx="881">
                  <c:v>6.1250000122362147</c:v>
                </c:pt>
                <c:pt idx="882">
                  <c:v>6.131944456694554</c:v>
                </c:pt>
                <c:pt idx="883">
                  <c:v>6.1388889011528862</c:v>
                </c:pt>
                <c:pt idx="884">
                  <c:v>6.1458333456112175</c:v>
                </c:pt>
                <c:pt idx="885">
                  <c:v>6.1527777900695515</c:v>
                </c:pt>
                <c:pt idx="886">
                  <c:v>6.1597222345278864</c:v>
                </c:pt>
                <c:pt idx="887">
                  <c:v>6.1666666789862132</c:v>
                </c:pt>
                <c:pt idx="888">
                  <c:v>6.1736111234445534</c:v>
                </c:pt>
                <c:pt idx="889">
                  <c:v>6.1805555679028759</c:v>
                </c:pt>
                <c:pt idx="890">
                  <c:v>6.1875000123612107</c:v>
                </c:pt>
                <c:pt idx="891">
                  <c:v>6.194444456819542</c:v>
                </c:pt>
                <c:pt idx="892">
                  <c:v>6.2013889012778813</c:v>
                </c:pt>
                <c:pt idx="893">
                  <c:v>6.2083333457362144</c:v>
                </c:pt>
                <c:pt idx="894">
                  <c:v>6.2152777901945528</c:v>
                </c:pt>
                <c:pt idx="895">
                  <c:v>6.2222222346528824</c:v>
                </c:pt>
                <c:pt idx="896">
                  <c:v>6.2291666791112084</c:v>
                </c:pt>
                <c:pt idx="897">
                  <c:v>6.2361111235695494</c:v>
                </c:pt>
                <c:pt idx="898">
                  <c:v>6.2430555680278745</c:v>
                </c:pt>
                <c:pt idx="899">
                  <c:v>6.2500000124862085</c:v>
                </c:pt>
                <c:pt idx="900">
                  <c:v>6.2569444569445443</c:v>
                </c:pt>
                <c:pt idx="901">
                  <c:v>6.2638889014028774</c:v>
                </c:pt>
                <c:pt idx="902">
                  <c:v>6.2708333458612104</c:v>
                </c:pt>
                <c:pt idx="903">
                  <c:v>6.2777777903195471</c:v>
                </c:pt>
                <c:pt idx="904">
                  <c:v>6.2847222347778784</c:v>
                </c:pt>
                <c:pt idx="905">
                  <c:v>6.2916666792362079</c:v>
                </c:pt>
                <c:pt idx="906">
                  <c:v>6.2986111236945463</c:v>
                </c:pt>
                <c:pt idx="907">
                  <c:v>6.305555568152867</c:v>
                </c:pt>
                <c:pt idx="908">
                  <c:v>6.3125000126112045</c:v>
                </c:pt>
                <c:pt idx="909">
                  <c:v>6.3194444570695385</c:v>
                </c:pt>
                <c:pt idx="910">
                  <c:v>6.3263889015278716</c:v>
                </c:pt>
                <c:pt idx="911">
                  <c:v>6.3333333459862073</c:v>
                </c:pt>
                <c:pt idx="912">
                  <c:v>6.340277790444544</c:v>
                </c:pt>
                <c:pt idx="913">
                  <c:v>6.3472222349028744</c:v>
                </c:pt>
                <c:pt idx="914">
                  <c:v>6.3541666793611968</c:v>
                </c:pt>
                <c:pt idx="915">
                  <c:v>6.3611111238195361</c:v>
                </c:pt>
                <c:pt idx="916">
                  <c:v>6.3680555682778621</c:v>
                </c:pt>
                <c:pt idx="917">
                  <c:v>6.3750000127362005</c:v>
                </c:pt>
                <c:pt idx="918">
                  <c:v>6.3819444571945354</c:v>
                </c:pt>
                <c:pt idx="919">
                  <c:v>6.3888889016528694</c:v>
                </c:pt>
                <c:pt idx="920">
                  <c:v>6.3958333461111954</c:v>
                </c:pt>
                <c:pt idx="921">
                  <c:v>6.4027777905695382</c:v>
                </c:pt>
                <c:pt idx="922">
                  <c:v>6.4097222350278722</c:v>
                </c:pt>
                <c:pt idx="923">
                  <c:v>6.4166666794861982</c:v>
                </c:pt>
                <c:pt idx="924">
                  <c:v>6.4236111239445366</c:v>
                </c:pt>
                <c:pt idx="925">
                  <c:v>6.4305555684028635</c:v>
                </c:pt>
                <c:pt idx="926">
                  <c:v>6.4375000128611974</c:v>
                </c:pt>
                <c:pt idx="927">
                  <c:v>6.4444444573195296</c:v>
                </c:pt>
                <c:pt idx="928">
                  <c:v>6.4513889017778672</c:v>
                </c:pt>
                <c:pt idx="929">
                  <c:v>6.4583333462361949</c:v>
                </c:pt>
                <c:pt idx="930">
                  <c:v>6.465277790694536</c:v>
                </c:pt>
                <c:pt idx="931">
                  <c:v>6.47222223515287</c:v>
                </c:pt>
                <c:pt idx="932">
                  <c:v>6.4791666796111933</c:v>
                </c:pt>
                <c:pt idx="933">
                  <c:v>6.4861111240695308</c:v>
                </c:pt>
                <c:pt idx="934">
                  <c:v>6.4930555685278541</c:v>
                </c:pt>
                <c:pt idx="935">
                  <c:v>6.5000000129861917</c:v>
                </c:pt>
                <c:pt idx="936">
                  <c:v>6.5069444574445274</c:v>
                </c:pt>
                <c:pt idx="937">
                  <c:v>6.513888901902857</c:v>
                </c:pt>
                <c:pt idx="938">
                  <c:v>6.5208333463611865</c:v>
                </c:pt>
                <c:pt idx="939">
                  <c:v>6.5277777908195231</c:v>
                </c:pt>
                <c:pt idx="940">
                  <c:v>6.5347222352778553</c:v>
                </c:pt>
                <c:pt idx="941">
                  <c:v>6.5416666797361884</c:v>
                </c:pt>
                <c:pt idx="942">
                  <c:v>6.5486111241945295</c:v>
                </c:pt>
                <c:pt idx="943">
                  <c:v>6.5555555686528457</c:v>
                </c:pt>
                <c:pt idx="944">
                  <c:v>6.5625000131111868</c:v>
                </c:pt>
                <c:pt idx="945">
                  <c:v>6.5694444575695154</c:v>
                </c:pt>
                <c:pt idx="946">
                  <c:v>6.5763889020278521</c:v>
                </c:pt>
                <c:pt idx="947">
                  <c:v>6.5833333464861852</c:v>
                </c:pt>
                <c:pt idx="948">
                  <c:v>6.5902777909445254</c:v>
                </c:pt>
                <c:pt idx="949">
                  <c:v>6.5972222354028514</c:v>
                </c:pt>
                <c:pt idx="950">
                  <c:v>6.6041666798611791</c:v>
                </c:pt>
                <c:pt idx="951">
                  <c:v>6.6111111243195166</c:v>
                </c:pt>
                <c:pt idx="952">
                  <c:v>6.61805556877784</c:v>
                </c:pt>
                <c:pt idx="953">
                  <c:v>6.6250000132361775</c:v>
                </c:pt>
                <c:pt idx="954">
                  <c:v>6.631944457694515</c:v>
                </c:pt>
                <c:pt idx="955">
                  <c:v>6.6388889021528472</c:v>
                </c:pt>
                <c:pt idx="956">
                  <c:v>6.6458333466111785</c:v>
                </c:pt>
                <c:pt idx="957">
                  <c:v>6.6527777910695125</c:v>
                </c:pt>
                <c:pt idx="958">
                  <c:v>6.6597222355278474</c:v>
                </c:pt>
                <c:pt idx="959">
                  <c:v>6.6666666799861787</c:v>
                </c:pt>
                <c:pt idx="960">
                  <c:v>6.6736111244445162</c:v>
                </c:pt>
                <c:pt idx="961">
                  <c:v>6.6805555689028377</c:v>
                </c:pt>
                <c:pt idx="962">
                  <c:v>6.6875000133611771</c:v>
                </c:pt>
                <c:pt idx="963">
                  <c:v>6.6944444578195039</c:v>
                </c:pt>
                <c:pt idx="964">
                  <c:v>6.7013889022778423</c:v>
                </c:pt>
                <c:pt idx="965">
                  <c:v>6.7083333467361754</c:v>
                </c:pt>
                <c:pt idx="966">
                  <c:v>6.7152777911945138</c:v>
                </c:pt>
                <c:pt idx="967">
                  <c:v>6.7222222356528434</c:v>
                </c:pt>
                <c:pt idx="968">
                  <c:v>6.72916668011118</c:v>
                </c:pt>
                <c:pt idx="969">
                  <c:v>6.7361111245695104</c:v>
                </c:pt>
                <c:pt idx="970">
                  <c:v>6.7430555690278355</c:v>
                </c:pt>
                <c:pt idx="971">
                  <c:v>6.7500000134861722</c:v>
                </c:pt>
                <c:pt idx="972">
                  <c:v>6.7569444579445053</c:v>
                </c:pt>
                <c:pt idx="973">
                  <c:v>6.7638889024028384</c:v>
                </c:pt>
                <c:pt idx="974">
                  <c:v>6.7708333468611714</c:v>
                </c:pt>
                <c:pt idx="975">
                  <c:v>6.777777791319509</c:v>
                </c:pt>
                <c:pt idx="976">
                  <c:v>6.7847222357778394</c:v>
                </c:pt>
                <c:pt idx="977">
                  <c:v>6.7916666802361778</c:v>
                </c:pt>
                <c:pt idx="978">
                  <c:v>6.7986111246945082</c:v>
                </c:pt>
                <c:pt idx="979">
                  <c:v>6.8055555691528289</c:v>
                </c:pt>
                <c:pt idx="980">
                  <c:v>6.8125000136111673</c:v>
                </c:pt>
                <c:pt idx="981">
                  <c:v>6.819444458069496</c:v>
                </c:pt>
                <c:pt idx="982">
                  <c:v>6.8263889025278326</c:v>
                </c:pt>
                <c:pt idx="983">
                  <c:v>6.8333333469861683</c:v>
                </c:pt>
                <c:pt idx="984">
                  <c:v>6.8402777914445041</c:v>
                </c:pt>
                <c:pt idx="985">
                  <c:v>6.8472222359028363</c:v>
                </c:pt>
                <c:pt idx="986">
                  <c:v>6.8541666803611685</c:v>
                </c:pt>
                <c:pt idx="987">
                  <c:v>6.8611111248194945</c:v>
                </c:pt>
                <c:pt idx="988">
                  <c:v>6.868055569277824</c:v>
                </c:pt>
                <c:pt idx="989">
                  <c:v>6.8750000137361624</c:v>
                </c:pt>
                <c:pt idx="990">
                  <c:v>6.8819444581944955</c:v>
                </c:pt>
                <c:pt idx="991">
                  <c:v>6.8888889026528304</c:v>
                </c:pt>
                <c:pt idx="992">
                  <c:v>6.8958333471111608</c:v>
                </c:pt>
                <c:pt idx="993">
                  <c:v>6.9027777915694939</c:v>
                </c:pt>
                <c:pt idx="994">
                  <c:v>6.9097222360278305</c:v>
                </c:pt>
                <c:pt idx="995">
                  <c:v>6.9166666804861672</c:v>
                </c:pt>
                <c:pt idx="996">
                  <c:v>6.9236111249444923</c:v>
                </c:pt>
                <c:pt idx="997">
                  <c:v>6.9305555694028254</c:v>
                </c:pt>
                <c:pt idx="998">
                  <c:v>6.9375000138611584</c:v>
                </c:pt>
                <c:pt idx="999">
                  <c:v>6.9444444583194862</c:v>
                </c:pt>
                <c:pt idx="1000">
                  <c:v>6.9513889027778282</c:v>
                </c:pt>
                <c:pt idx="1001">
                  <c:v>6.9583333472361559</c:v>
                </c:pt>
                <c:pt idx="1002">
                  <c:v>6.9652777916944935</c:v>
                </c:pt>
                <c:pt idx="1003">
                  <c:v>6.9722222361528265</c:v>
                </c:pt>
                <c:pt idx="1004">
                  <c:v>6.9791666806111632</c:v>
                </c:pt>
                <c:pt idx="1005">
                  <c:v>6.9861111250694874</c:v>
                </c:pt>
                <c:pt idx="1006">
                  <c:v>6.9930555695278152</c:v>
                </c:pt>
                <c:pt idx="1007">
                  <c:v>7.0000000139861527</c:v>
                </c:pt>
                <c:pt idx="1008">
                  <c:v>7.0069444584444858</c:v>
                </c:pt>
                <c:pt idx="1009">
                  <c:v>7.013888902902818</c:v>
                </c:pt>
                <c:pt idx="1010">
                  <c:v>7.0208333473611475</c:v>
                </c:pt>
                <c:pt idx="1011">
                  <c:v>7.0277777918194841</c:v>
                </c:pt>
                <c:pt idx="1012">
                  <c:v>7.0347222362778155</c:v>
                </c:pt>
                <c:pt idx="1013">
                  <c:v>7.0416666807361539</c:v>
                </c:pt>
                <c:pt idx="1014">
                  <c:v>7.0486111251944834</c:v>
                </c:pt>
                <c:pt idx="1015">
                  <c:v>7.0555555696528076</c:v>
                </c:pt>
                <c:pt idx="1016">
                  <c:v>7.0625000141111478</c:v>
                </c:pt>
                <c:pt idx="1017">
                  <c:v>7.0694444585694765</c:v>
                </c:pt>
                <c:pt idx="1018">
                  <c:v>7.0763889030278131</c:v>
                </c:pt>
                <c:pt idx="1019">
                  <c:v>7.0833333474861462</c:v>
                </c:pt>
                <c:pt idx="1020">
                  <c:v>7.0902777919444837</c:v>
                </c:pt>
                <c:pt idx="1021">
                  <c:v>7.0972222364028115</c:v>
                </c:pt>
                <c:pt idx="1022">
                  <c:v>7.1041666808611454</c:v>
                </c:pt>
                <c:pt idx="1023">
                  <c:v>7.1111111253194776</c:v>
                </c:pt>
                <c:pt idx="1024">
                  <c:v>7.1180555697778018</c:v>
                </c:pt>
                <c:pt idx="1025">
                  <c:v>7.1250000142361385</c:v>
                </c:pt>
                <c:pt idx="1026">
                  <c:v>7.131944458694476</c:v>
                </c:pt>
                <c:pt idx="1027">
                  <c:v>7.1388889031528082</c:v>
                </c:pt>
                <c:pt idx="1028">
                  <c:v>7.1458333476111395</c:v>
                </c:pt>
                <c:pt idx="1029">
                  <c:v>7.1527777920694744</c:v>
                </c:pt>
                <c:pt idx="1030">
                  <c:v>7.1597222365278066</c:v>
                </c:pt>
                <c:pt idx="1031">
                  <c:v>7.1666666809861423</c:v>
                </c:pt>
                <c:pt idx="1032">
                  <c:v>7.1736111254444781</c:v>
                </c:pt>
                <c:pt idx="1033">
                  <c:v>7.1805555699027979</c:v>
                </c:pt>
                <c:pt idx="1034">
                  <c:v>7.1875000143611381</c:v>
                </c:pt>
                <c:pt idx="1035">
                  <c:v>7.1944444588194649</c:v>
                </c:pt>
                <c:pt idx="1036">
                  <c:v>7.2013889032778033</c:v>
                </c:pt>
                <c:pt idx="1037">
                  <c:v>7.2083333477361364</c:v>
                </c:pt>
                <c:pt idx="1038">
                  <c:v>7.2152777921944757</c:v>
                </c:pt>
                <c:pt idx="1039">
                  <c:v>7.2222222366528017</c:v>
                </c:pt>
                <c:pt idx="1040">
                  <c:v>7.229166681111141</c:v>
                </c:pt>
                <c:pt idx="1041">
                  <c:v>7.2361111255694714</c:v>
                </c:pt>
                <c:pt idx="1042">
                  <c:v>7.2430555700277939</c:v>
                </c:pt>
                <c:pt idx="1043">
                  <c:v>7.2500000144861332</c:v>
                </c:pt>
                <c:pt idx="1044">
                  <c:v>7.2569444589444663</c:v>
                </c:pt>
                <c:pt idx="1045">
                  <c:v>7.2638889034027985</c:v>
                </c:pt>
                <c:pt idx="1046">
                  <c:v>7.2708333478611324</c:v>
                </c:pt>
                <c:pt idx="1047">
                  <c:v>7.27777779231947</c:v>
                </c:pt>
                <c:pt idx="1048">
                  <c:v>7.2847222367777915</c:v>
                </c:pt>
                <c:pt idx="1049">
                  <c:v>7.2916666812361388</c:v>
                </c:pt>
                <c:pt idx="1050">
                  <c:v>7.2986111256944692</c:v>
                </c:pt>
                <c:pt idx="1051">
                  <c:v>7.3055555701527854</c:v>
                </c:pt>
                <c:pt idx="1052">
                  <c:v>7.3125000146111283</c:v>
                </c:pt>
                <c:pt idx="1053">
                  <c:v>7.3194444590694605</c:v>
                </c:pt>
                <c:pt idx="1054">
                  <c:v>7.3263889035277892</c:v>
                </c:pt>
                <c:pt idx="1055">
                  <c:v>7.3333333479861293</c:v>
                </c:pt>
                <c:pt idx="1056">
                  <c:v>7.340277792444466</c:v>
                </c:pt>
                <c:pt idx="1057">
                  <c:v>7.3472222369027875</c:v>
                </c:pt>
                <c:pt idx="1058">
                  <c:v>7.3541666813611295</c:v>
                </c:pt>
                <c:pt idx="1059">
                  <c:v>7.3611111258194555</c:v>
                </c:pt>
                <c:pt idx="1060">
                  <c:v>7.3680555702777797</c:v>
                </c:pt>
                <c:pt idx="1061">
                  <c:v>7.3750000147361234</c:v>
                </c:pt>
                <c:pt idx="1062">
                  <c:v>7.3819444591944565</c:v>
                </c:pt>
                <c:pt idx="1063">
                  <c:v>7.3888889036527887</c:v>
                </c:pt>
                <c:pt idx="1064">
                  <c:v>7.3958333481111218</c:v>
                </c:pt>
                <c:pt idx="1065">
                  <c:v>7.4027777925694584</c:v>
                </c:pt>
                <c:pt idx="1066">
                  <c:v>7.4097222370277871</c:v>
                </c:pt>
                <c:pt idx="1067">
                  <c:v>7.41666668148613</c:v>
                </c:pt>
                <c:pt idx="1068">
                  <c:v>7.4236111259444533</c:v>
                </c:pt>
                <c:pt idx="1069">
                  <c:v>7.4305555704027855</c:v>
                </c:pt>
                <c:pt idx="1070">
                  <c:v>7.4375000148611194</c:v>
                </c:pt>
                <c:pt idx="1071">
                  <c:v>7.4444444593194472</c:v>
                </c:pt>
                <c:pt idx="1072">
                  <c:v>7.4513889037777838</c:v>
                </c:pt>
                <c:pt idx="1073">
                  <c:v>7.4583333482361169</c:v>
                </c:pt>
                <c:pt idx="1074">
                  <c:v>7.4652777926944545</c:v>
                </c:pt>
                <c:pt idx="1075">
                  <c:v>7.4722222371527822</c:v>
                </c:pt>
                <c:pt idx="1076">
                  <c:v>7.4791666816111251</c:v>
                </c:pt>
                <c:pt idx="1077">
                  <c:v>7.4861111260694475</c:v>
                </c:pt>
                <c:pt idx="1078">
                  <c:v>7.4930555705277762</c:v>
                </c:pt>
                <c:pt idx="1079">
                  <c:v>7.5000000149861137</c:v>
                </c:pt>
                <c:pt idx="1080">
                  <c:v>7.5069444594444468</c:v>
                </c:pt>
                <c:pt idx="1081">
                  <c:v>7.513888903902779</c:v>
                </c:pt>
                <c:pt idx="1082">
                  <c:v>7.5208333483611085</c:v>
                </c:pt>
                <c:pt idx="1083">
                  <c:v>7.5277777928194451</c:v>
                </c:pt>
                <c:pt idx="1084">
                  <c:v>7.5347222372777765</c:v>
                </c:pt>
                <c:pt idx="1085">
                  <c:v>7.5416666817361158</c:v>
                </c:pt>
                <c:pt idx="1086">
                  <c:v>7.5486111261944435</c:v>
                </c:pt>
                <c:pt idx="1087">
                  <c:v>7.5555555706527686</c:v>
                </c:pt>
                <c:pt idx="1088">
                  <c:v>7.5625000151111088</c:v>
                </c:pt>
                <c:pt idx="1089">
                  <c:v>7.5694444595694375</c:v>
                </c:pt>
                <c:pt idx="1090">
                  <c:v>7.5763889040277785</c:v>
                </c:pt>
                <c:pt idx="1091">
                  <c:v>7.5833333484861072</c:v>
                </c:pt>
                <c:pt idx="1092">
                  <c:v>7.5902777929444447</c:v>
                </c:pt>
                <c:pt idx="1093">
                  <c:v>7.5972222374027725</c:v>
                </c:pt>
                <c:pt idx="1094">
                  <c:v>7.6041666818611064</c:v>
                </c:pt>
                <c:pt idx="1095">
                  <c:v>7.6111111263194342</c:v>
                </c:pt>
                <c:pt idx="1096">
                  <c:v>7.6180555707777637</c:v>
                </c:pt>
                <c:pt idx="1097">
                  <c:v>7.6250000152360995</c:v>
                </c:pt>
                <c:pt idx="1098">
                  <c:v>7.631944459694437</c:v>
                </c:pt>
                <c:pt idx="1099">
                  <c:v>7.6388889041527692</c:v>
                </c:pt>
                <c:pt idx="1100">
                  <c:v>7.6458333486111005</c:v>
                </c:pt>
                <c:pt idx="1101">
                  <c:v>7.6527777930694354</c:v>
                </c:pt>
                <c:pt idx="1102">
                  <c:v>7.6597222375277676</c:v>
                </c:pt>
                <c:pt idx="1103">
                  <c:v>7.6666666819861033</c:v>
                </c:pt>
                <c:pt idx="1104">
                  <c:v>7.6736111264444338</c:v>
                </c:pt>
                <c:pt idx="1105">
                  <c:v>7.6805555709027606</c:v>
                </c:pt>
                <c:pt idx="1106">
                  <c:v>7.6875000153610955</c:v>
                </c:pt>
                <c:pt idx="1107">
                  <c:v>7.6944444598194259</c:v>
                </c:pt>
                <c:pt idx="1108">
                  <c:v>7.7013889042777688</c:v>
                </c:pt>
                <c:pt idx="1109">
                  <c:v>7.7083333487360965</c:v>
                </c:pt>
                <c:pt idx="1110">
                  <c:v>7.7152777931944376</c:v>
                </c:pt>
                <c:pt idx="1111">
                  <c:v>7.7222222376527627</c:v>
                </c:pt>
                <c:pt idx="1112">
                  <c:v>7.7291666821110994</c:v>
                </c:pt>
                <c:pt idx="1113">
                  <c:v>7.7361111265694289</c:v>
                </c:pt>
                <c:pt idx="1114">
                  <c:v>7.7430555710277558</c:v>
                </c:pt>
                <c:pt idx="1115">
                  <c:v>7.7500000154860942</c:v>
                </c:pt>
                <c:pt idx="1116">
                  <c:v>7.7569444599444273</c:v>
                </c:pt>
                <c:pt idx="1117">
                  <c:v>7.7638889044027595</c:v>
                </c:pt>
                <c:pt idx="1118">
                  <c:v>7.7708333488610926</c:v>
                </c:pt>
                <c:pt idx="1119">
                  <c:v>7.777777793319431</c:v>
                </c:pt>
                <c:pt idx="1120">
                  <c:v>7.7847222377777534</c:v>
                </c:pt>
                <c:pt idx="1121">
                  <c:v>7.7916666822360963</c:v>
                </c:pt>
                <c:pt idx="1122">
                  <c:v>7.7986111266944285</c:v>
                </c:pt>
                <c:pt idx="1123">
                  <c:v>7.8055555711527473</c:v>
                </c:pt>
                <c:pt idx="1124">
                  <c:v>7.8125000156110875</c:v>
                </c:pt>
                <c:pt idx="1125">
                  <c:v>7.8194444600694215</c:v>
                </c:pt>
                <c:pt idx="1126">
                  <c:v>7.8263889045277546</c:v>
                </c:pt>
                <c:pt idx="1127">
                  <c:v>7.8333333489860877</c:v>
                </c:pt>
                <c:pt idx="1128">
                  <c:v>7.8402777934444297</c:v>
                </c:pt>
                <c:pt idx="1129">
                  <c:v>7.8472222379027485</c:v>
                </c:pt>
                <c:pt idx="1130">
                  <c:v>7.8541666823610861</c:v>
                </c:pt>
                <c:pt idx="1131">
                  <c:v>7.861111126819412</c:v>
                </c:pt>
                <c:pt idx="1132">
                  <c:v>7.8680555712777407</c:v>
                </c:pt>
                <c:pt idx="1133">
                  <c:v>7.8750000157360844</c:v>
                </c:pt>
                <c:pt idx="1134">
                  <c:v>7.8819444601944175</c:v>
                </c:pt>
                <c:pt idx="1135">
                  <c:v>7.8888889046527497</c:v>
                </c:pt>
                <c:pt idx="1136">
                  <c:v>7.8958333491110784</c:v>
                </c:pt>
                <c:pt idx="1137">
                  <c:v>7.9027777935694203</c:v>
                </c:pt>
                <c:pt idx="1138">
                  <c:v>7.9097222380277481</c:v>
                </c:pt>
                <c:pt idx="1139">
                  <c:v>7.9166666824860865</c:v>
                </c:pt>
                <c:pt idx="1140">
                  <c:v>7.9236111269444143</c:v>
                </c:pt>
                <c:pt idx="1141">
                  <c:v>7.9305555714027465</c:v>
                </c:pt>
                <c:pt idx="1142">
                  <c:v>7.9375000158610804</c:v>
                </c:pt>
                <c:pt idx="1143">
                  <c:v>7.9444444603194082</c:v>
                </c:pt>
                <c:pt idx="1144">
                  <c:v>7.9513889047777484</c:v>
                </c:pt>
                <c:pt idx="1145">
                  <c:v>7.9583333492360779</c:v>
                </c:pt>
                <c:pt idx="1146">
                  <c:v>7.9652777936944164</c:v>
                </c:pt>
                <c:pt idx="1147">
                  <c:v>7.9722222381527432</c:v>
                </c:pt>
                <c:pt idx="1148">
                  <c:v>7.9791666826110843</c:v>
                </c:pt>
                <c:pt idx="1149">
                  <c:v>7.9861111270694085</c:v>
                </c:pt>
                <c:pt idx="1150">
                  <c:v>7.9930555715277372</c:v>
                </c:pt>
                <c:pt idx="1151">
                  <c:v>8.0000000159860747</c:v>
                </c:pt>
                <c:pt idx="1152">
                  <c:v>8.0069444604444069</c:v>
                </c:pt>
                <c:pt idx="1153">
                  <c:v>8.0138889049027426</c:v>
                </c:pt>
                <c:pt idx="1154">
                  <c:v>8.0208333493610731</c:v>
                </c:pt>
                <c:pt idx="1155">
                  <c:v>8.0277777938193999</c:v>
                </c:pt>
                <c:pt idx="1156">
                  <c:v>8.0347222382777392</c:v>
                </c:pt>
                <c:pt idx="1157">
                  <c:v>8.0416666827360679</c:v>
                </c:pt>
                <c:pt idx="1158">
                  <c:v>8.0486111271943894</c:v>
                </c:pt>
                <c:pt idx="1159">
                  <c:v>8.0555555716527483</c:v>
                </c:pt>
                <c:pt idx="1160">
                  <c:v>8.0625000161110787</c:v>
                </c:pt>
                <c:pt idx="1161">
                  <c:v>8.0694444605694109</c:v>
                </c:pt>
                <c:pt idx="1162">
                  <c:v>8.076388905027736</c:v>
                </c:pt>
                <c:pt idx="1163">
                  <c:v>8.08333334948607</c:v>
                </c:pt>
                <c:pt idx="1164">
                  <c:v>8.0902777939443986</c:v>
                </c:pt>
                <c:pt idx="1165">
                  <c:v>8.0972222384027344</c:v>
                </c:pt>
                <c:pt idx="1166">
                  <c:v>8.104166682861063</c:v>
                </c:pt>
                <c:pt idx="1167">
                  <c:v>8.1111111273193899</c:v>
                </c:pt>
                <c:pt idx="1168">
                  <c:v>8.118055571777731</c:v>
                </c:pt>
                <c:pt idx="1169">
                  <c:v>8.1250000162360667</c:v>
                </c:pt>
                <c:pt idx="1170">
                  <c:v>8.1319444606943883</c:v>
                </c:pt>
                <c:pt idx="1171">
                  <c:v>8.1388889051527169</c:v>
                </c:pt>
                <c:pt idx="1172">
                  <c:v>8.1458333496110633</c:v>
                </c:pt>
                <c:pt idx="1173">
                  <c:v>8.1527777940694008</c:v>
                </c:pt>
                <c:pt idx="1174">
                  <c:v>8.1597222385277419</c:v>
                </c:pt>
                <c:pt idx="1175">
                  <c:v>8.1666666829860706</c:v>
                </c:pt>
                <c:pt idx="1176">
                  <c:v>8.1736111274443957</c:v>
                </c:pt>
                <c:pt idx="1177">
                  <c:v>8.1805555719027296</c:v>
                </c:pt>
                <c:pt idx="1178">
                  <c:v>8.1875000163610689</c:v>
                </c:pt>
                <c:pt idx="1179">
                  <c:v>8.1944444608193923</c:v>
                </c:pt>
                <c:pt idx="1180">
                  <c:v>8.2013889052777138</c:v>
                </c:pt>
                <c:pt idx="1181">
                  <c:v>8.2083333497360478</c:v>
                </c:pt>
                <c:pt idx="1182">
                  <c:v>8.2152777941943889</c:v>
                </c:pt>
                <c:pt idx="1183">
                  <c:v>8.2222222386527211</c:v>
                </c:pt>
                <c:pt idx="1184">
                  <c:v>8.2291666831110479</c:v>
                </c:pt>
                <c:pt idx="1185">
                  <c:v>8.2361111275693819</c:v>
                </c:pt>
                <c:pt idx="1186">
                  <c:v>8.243055572027723</c:v>
                </c:pt>
                <c:pt idx="1187">
                  <c:v>8.2500000164860641</c:v>
                </c:pt>
                <c:pt idx="1188">
                  <c:v>8.2569444609443874</c:v>
                </c:pt>
                <c:pt idx="1189">
                  <c:v>8.2638889054027214</c:v>
                </c:pt>
                <c:pt idx="1190">
                  <c:v>8.2708333498610536</c:v>
                </c:pt>
                <c:pt idx="1191">
                  <c:v>8.2777777943193769</c:v>
                </c:pt>
                <c:pt idx="1192">
                  <c:v>8.2847222387777197</c:v>
                </c:pt>
                <c:pt idx="1193">
                  <c:v>8.2916666832360519</c:v>
                </c:pt>
                <c:pt idx="1194">
                  <c:v>8.2986111276943682</c:v>
                </c:pt>
                <c:pt idx="1195">
                  <c:v>8.3055555721527288</c:v>
                </c:pt>
                <c:pt idx="1196">
                  <c:v>8.312500016611061</c:v>
                </c:pt>
                <c:pt idx="1197">
                  <c:v>8.3194444610693914</c:v>
                </c:pt>
                <c:pt idx="1198">
                  <c:v>8.3263889055277165</c:v>
                </c:pt>
                <c:pt idx="1199">
                  <c:v>8.3333333499860505</c:v>
                </c:pt>
                <c:pt idx="1200">
                  <c:v>8.3402777944443809</c:v>
                </c:pt>
                <c:pt idx="1201">
                  <c:v>8.3472222389027166</c:v>
                </c:pt>
                <c:pt idx="1202">
                  <c:v>8.3541666833610506</c:v>
                </c:pt>
                <c:pt idx="1203">
                  <c:v>8.3611111278193739</c:v>
                </c:pt>
                <c:pt idx="1204">
                  <c:v>8.3680555722777168</c:v>
                </c:pt>
                <c:pt idx="1205">
                  <c:v>8.3750000167360579</c:v>
                </c:pt>
                <c:pt idx="1206">
                  <c:v>8.3819444611943759</c:v>
                </c:pt>
                <c:pt idx="1207">
                  <c:v>8.3888889056527116</c:v>
                </c:pt>
                <c:pt idx="1208">
                  <c:v>8.3958333501110527</c:v>
                </c:pt>
                <c:pt idx="1209">
                  <c:v>8.402777794569376</c:v>
                </c:pt>
                <c:pt idx="1210">
                  <c:v>8.4097222390277242</c:v>
                </c:pt>
                <c:pt idx="1211">
                  <c:v>8.4166666834860511</c:v>
                </c:pt>
                <c:pt idx="1212">
                  <c:v>8.4236111279443691</c:v>
                </c:pt>
                <c:pt idx="1213">
                  <c:v>8.430555572402719</c:v>
                </c:pt>
                <c:pt idx="1214">
                  <c:v>8.4375000168610512</c:v>
                </c:pt>
                <c:pt idx="1215">
                  <c:v>8.444444461319371</c:v>
                </c:pt>
                <c:pt idx="1216">
                  <c:v>8.451388905777705</c:v>
                </c:pt>
                <c:pt idx="1217">
                  <c:v>8.4583333502360407</c:v>
                </c:pt>
                <c:pt idx="1218">
                  <c:v>8.4652777946943711</c:v>
                </c:pt>
                <c:pt idx="1219">
                  <c:v>8.472222239152714</c:v>
                </c:pt>
                <c:pt idx="1220">
                  <c:v>8.4791666836110373</c:v>
                </c:pt>
                <c:pt idx="1221">
                  <c:v>8.4861111280693695</c:v>
                </c:pt>
                <c:pt idx="1222">
                  <c:v>8.4930555725277124</c:v>
                </c:pt>
                <c:pt idx="1223">
                  <c:v>8.5000000169860463</c:v>
                </c:pt>
                <c:pt idx="1224">
                  <c:v>8.5069444614443697</c:v>
                </c:pt>
                <c:pt idx="1225">
                  <c:v>8.5138889059027036</c:v>
                </c:pt>
                <c:pt idx="1226">
                  <c:v>8.5208333503610341</c:v>
                </c:pt>
                <c:pt idx="1227">
                  <c:v>8.5277777948193609</c:v>
                </c:pt>
                <c:pt idx="1228">
                  <c:v>8.5347222392777002</c:v>
                </c:pt>
                <c:pt idx="1229">
                  <c:v>8.5416666837360289</c:v>
                </c:pt>
                <c:pt idx="1230">
                  <c:v>8.5486111281943487</c:v>
                </c:pt>
                <c:pt idx="1231">
                  <c:v>8.555555572652711</c:v>
                </c:pt>
                <c:pt idx="1232">
                  <c:v>8.5625000171110415</c:v>
                </c:pt>
                <c:pt idx="1233">
                  <c:v>8.5694444615693772</c:v>
                </c:pt>
                <c:pt idx="1234">
                  <c:v>8.5763889060277005</c:v>
                </c:pt>
                <c:pt idx="1235">
                  <c:v>8.5833333504860292</c:v>
                </c:pt>
                <c:pt idx="1236">
                  <c:v>8.5902777949443614</c:v>
                </c:pt>
                <c:pt idx="1237">
                  <c:v>8.5972222394027025</c:v>
                </c:pt>
                <c:pt idx="1238">
                  <c:v>8.6041666838610187</c:v>
                </c:pt>
                <c:pt idx="1239">
                  <c:v>8.6111111283193456</c:v>
                </c:pt>
                <c:pt idx="1240">
                  <c:v>8.6180555727776937</c:v>
                </c:pt>
                <c:pt idx="1241">
                  <c:v>8.6250000172360277</c:v>
                </c:pt>
                <c:pt idx="1242">
                  <c:v>8.6319444616943457</c:v>
                </c:pt>
                <c:pt idx="1243">
                  <c:v>8.6388889061526815</c:v>
                </c:pt>
                <c:pt idx="1244">
                  <c:v>8.645833350611019</c:v>
                </c:pt>
                <c:pt idx="1245">
                  <c:v>8.6527777950693565</c:v>
                </c:pt>
                <c:pt idx="1246">
                  <c:v>8.6597222395277065</c:v>
                </c:pt>
                <c:pt idx="1247">
                  <c:v>8.6666666839860227</c:v>
                </c:pt>
                <c:pt idx="1248">
                  <c:v>8.6736111284443549</c:v>
                </c:pt>
                <c:pt idx="1249">
                  <c:v>8.6805555729026995</c:v>
                </c:pt>
                <c:pt idx="1250">
                  <c:v>8.6875000173610228</c:v>
                </c:pt>
                <c:pt idx="1251">
                  <c:v>8.6944444618193533</c:v>
                </c:pt>
                <c:pt idx="1252">
                  <c:v>8.7013889062776819</c:v>
                </c:pt>
                <c:pt idx="1253">
                  <c:v>8.7083333507360159</c:v>
                </c:pt>
                <c:pt idx="1254">
                  <c:v>8.7152777951943499</c:v>
                </c:pt>
                <c:pt idx="1255">
                  <c:v>8.7222222396526856</c:v>
                </c:pt>
                <c:pt idx="1256">
                  <c:v>8.7291666841110089</c:v>
                </c:pt>
                <c:pt idx="1257">
                  <c:v>8.7361111285693482</c:v>
                </c:pt>
                <c:pt idx="1258">
                  <c:v>8.743055573027684</c:v>
                </c:pt>
                <c:pt idx="1259">
                  <c:v>8.7500000174860268</c:v>
                </c:pt>
                <c:pt idx="1260">
                  <c:v>8.7569444619443502</c:v>
                </c:pt>
                <c:pt idx="1261">
                  <c:v>8.7638889064026824</c:v>
                </c:pt>
                <c:pt idx="1262">
                  <c:v>8.7708333508610146</c:v>
                </c:pt>
                <c:pt idx="1263">
                  <c:v>8.777777795319345</c:v>
                </c:pt>
                <c:pt idx="1264">
                  <c:v>8.7847222397776807</c:v>
                </c:pt>
                <c:pt idx="1265">
                  <c:v>8.7916666842360129</c:v>
                </c:pt>
                <c:pt idx="1266">
                  <c:v>8.7986111286943327</c:v>
                </c:pt>
                <c:pt idx="1267">
                  <c:v>8.8055555731526916</c:v>
                </c:pt>
                <c:pt idx="1268">
                  <c:v>8.8125000176110255</c:v>
                </c:pt>
                <c:pt idx="1269">
                  <c:v>8.819444462069356</c:v>
                </c:pt>
                <c:pt idx="1270">
                  <c:v>8.8263889065276775</c:v>
                </c:pt>
                <c:pt idx="1271">
                  <c:v>8.8333333509860097</c:v>
                </c:pt>
                <c:pt idx="1272">
                  <c:v>8.8402777954443437</c:v>
                </c:pt>
                <c:pt idx="1273">
                  <c:v>8.8472222399026776</c:v>
                </c:pt>
                <c:pt idx="1274">
                  <c:v>8.8541666843610098</c:v>
                </c:pt>
                <c:pt idx="1275">
                  <c:v>8.8611111288193403</c:v>
                </c:pt>
                <c:pt idx="1276">
                  <c:v>8.8680555732776742</c:v>
                </c:pt>
                <c:pt idx="1277">
                  <c:v>8.8750000177360242</c:v>
                </c:pt>
                <c:pt idx="1278">
                  <c:v>8.8819444621943386</c:v>
                </c:pt>
                <c:pt idx="1279">
                  <c:v>8.8888889066526691</c:v>
                </c:pt>
                <c:pt idx="1280">
                  <c:v>8.8958333511110048</c:v>
                </c:pt>
                <c:pt idx="1281">
                  <c:v>8.9027777955693459</c:v>
                </c:pt>
                <c:pt idx="1282">
                  <c:v>8.9097222400276728</c:v>
                </c:pt>
                <c:pt idx="1283">
                  <c:v>8.9166666844860067</c:v>
                </c:pt>
                <c:pt idx="1284">
                  <c:v>8.9236111289443354</c:v>
                </c:pt>
                <c:pt idx="1285">
                  <c:v>8.9305555734026747</c:v>
                </c:pt>
                <c:pt idx="1286">
                  <c:v>8.9375000178610104</c:v>
                </c:pt>
                <c:pt idx="1287">
                  <c:v>8.9444444623193338</c:v>
                </c:pt>
                <c:pt idx="1288">
                  <c:v>8.9513889067776677</c:v>
                </c:pt>
                <c:pt idx="1289">
                  <c:v>8.9583333512360017</c:v>
                </c:pt>
                <c:pt idx="1290">
                  <c:v>8.9652777956943321</c:v>
                </c:pt>
                <c:pt idx="1291">
                  <c:v>8.9722222401526661</c:v>
                </c:pt>
                <c:pt idx="1292">
                  <c:v>8.9791666846110001</c:v>
                </c:pt>
                <c:pt idx="1293">
                  <c:v>8.9861111290693305</c:v>
                </c:pt>
                <c:pt idx="1294">
                  <c:v>8.9930555735276752</c:v>
                </c:pt>
                <c:pt idx="1295">
                  <c:v>9.0000000179860074</c:v>
                </c:pt>
                <c:pt idx="1296">
                  <c:v>9.0069444624443307</c:v>
                </c:pt>
                <c:pt idx="1297">
                  <c:v>9.0138889069026646</c:v>
                </c:pt>
                <c:pt idx="1298">
                  <c:v>9.0208333513609968</c:v>
                </c:pt>
                <c:pt idx="1299">
                  <c:v>9.0277777958193219</c:v>
                </c:pt>
                <c:pt idx="1300">
                  <c:v>9.0347222402776612</c:v>
                </c:pt>
                <c:pt idx="1301">
                  <c:v>9.0416666847359934</c:v>
                </c:pt>
                <c:pt idx="1302">
                  <c:v>9.0486111291943114</c:v>
                </c:pt>
                <c:pt idx="1303">
                  <c:v>9.0555555736526738</c:v>
                </c:pt>
                <c:pt idx="1304">
                  <c:v>9.0625000181110078</c:v>
                </c:pt>
                <c:pt idx="1305">
                  <c:v>9.0694444625693347</c:v>
                </c:pt>
                <c:pt idx="1306">
                  <c:v>9.0763889070276598</c:v>
                </c:pt>
                <c:pt idx="1307">
                  <c:v>9.0833333514859991</c:v>
                </c:pt>
                <c:pt idx="1308">
                  <c:v>9.0902777959443188</c:v>
                </c:pt>
                <c:pt idx="1309">
                  <c:v>9.097222240402651</c:v>
                </c:pt>
                <c:pt idx="1310">
                  <c:v>9.1041666848609886</c:v>
                </c:pt>
                <c:pt idx="1311">
                  <c:v>9.1111111293193119</c:v>
                </c:pt>
                <c:pt idx="1312">
                  <c:v>9.118055573777653</c:v>
                </c:pt>
                <c:pt idx="1313">
                  <c:v>9.1250000182359958</c:v>
                </c:pt>
                <c:pt idx="1314">
                  <c:v>9.1319444626943103</c:v>
                </c:pt>
                <c:pt idx="1315">
                  <c:v>9.1388889071526442</c:v>
                </c:pt>
                <c:pt idx="1316">
                  <c:v>9.1458333516109853</c:v>
                </c:pt>
                <c:pt idx="1317">
                  <c:v>9.1527777960693228</c:v>
                </c:pt>
                <c:pt idx="1318">
                  <c:v>9.1597222405276568</c:v>
                </c:pt>
                <c:pt idx="1319">
                  <c:v>9.1666666849859926</c:v>
                </c:pt>
                <c:pt idx="1320">
                  <c:v>9.1736111294443177</c:v>
                </c:pt>
                <c:pt idx="1321">
                  <c:v>9.1805555739026605</c:v>
                </c:pt>
                <c:pt idx="1322">
                  <c:v>9.1875000183609909</c:v>
                </c:pt>
                <c:pt idx="1323">
                  <c:v>9.1944444628193143</c:v>
                </c:pt>
                <c:pt idx="1324">
                  <c:v>9.2013889072776482</c:v>
                </c:pt>
                <c:pt idx="1325">
                  <c:v>9.2083333517359716</c:v>
                </c:pt>
                <c:pt idx="1326">
                  <c:v>9.2152777961943109</c:v>
                </c:pt>
                <c:pt idx="1327">
                  <c:v>9.2222222406526431</c:v>
                </c:pt>
                <c:pt idx="1328">
                  <c:v>9.2291666851109699</c:v>
                </c:pt>
                <c:pt idx="1329">
                  <c:v>9.236111129569311</c:v>
                </c:pt>
                <c:pt idx="1330">
                  <c:v>9.2430555740276468</c:v>
                </c:pt>
                <c:pt idx="1331">
                  <c:v>9.2500000184859861</c:v>
                </c:pt>
                <c:pt idx="1332">
                  <c:v>9.2569444629443094</c:v>
                </c:pt>
                <c:pt idx="1333">
                  <c:v>9.2638889074026505</c:v>
                </c:pt>
                <c:pt idx="1334">
                  <c:v>9.2708333518609756</c:v>
                </c:pt>
                <c:pt idx="1335">
                  <c:v>9.2777777963192989</c:v>
                </c:pt>
                <c:pt idx="1336">
                  <c:v>9.2847222407776417</c:v>
                </c:pt>
                <c:pt idx="1337">
                  <c:v>9.2916666852359739</c:v>
                </c:pt>
                <c:pt idx="1338">
                  <c:v>9.2986111296942937</c:v>
                </c:pt>
                <c:pt idx="1339">
                  <c:v>9.3055555741526543</c:v>
                </c:pt>
                <c:pt idx="1340">
                  <c:v>9.3125000186109848</c:v>
                </c:pt>
                <c:pt idx="1341">
                  <c:v>9.3194444630693187</c:v>
                </c:pt>
                <c:pt idx="1342">
                  <c:v>9.3263889075276474</c:v>
                </c:pt>
                <c:pt idx="1343">
                  <c:v>9.3333333519859707</c:v>
                </c:pt>
                <c:pt idx="1344">
                  <c:v>9.3402777964443029</c:v>
                </c:pt>
                <c:pt idx="1345">
                  <c:v>9.3472222409026369</c:v>
                </c:pt>
                <c:pt idx="1346">
                  <c:v>9.3541666853609708</c:v>
                </c:pt>
                <c:pt idx="1347">
                  <c:v>9.3611111298193013</c:v>
                </c:pt>
                <c:pt idx="1348">
                  <c:v>9.3680555742776441</c:v>
                </c:pt>
                <c:pt idx="1349">
                  <c:v>9.3750000187359817</c:v>
                </c:pt>
                <c:pt idx="1350">
                  <c:v>9.3819444631942996</c:v>
                </c:pt>
                <c:pt idx="1351">
                  <c:v>9.3888889076526336</c:v>
                </c:pt>
                <c:pt idx="1352">
                  <c:v>9.3958333521109747</c:v>
                </c:pt>
                <c:pt idx="1353">
                  <c:v>9.4027777965693087</c:v>
                </c:pt>
                <c:pt idx="1354">
                  <c:v>9.4097222410276409</c:v>
                </c:pt>
                <c:pt idx="1355">
                  <c:v>9.4166666854859731</c:v>
                </c:pt>
                <c:pt idx="1356">
                  <c:v>9.4236111299442964</c:v>
                </c:pt>
                <c:pt idx="1357">
                  <c:v>9.430555574402641</c:v>
                </c:pt>
                <c:pt idx="1358">
                  <c:v>9.4375000188609732</c:v>
                </c:pt>
                <c:pt idx="1359">
                  <c:v>9.4444444633192948</c:v>
                </c:pt>
                <c:pt idx="1360">
                  <c:v>9.4513889077776287</c:v>
                </c:pt>
                <c:pt idx="1361">
                  <c:v>9.4583333522359627</c:v>
                </c:pt>
                <c:pt idx="1362">
                  <c:v>9.4652777966942967</c:v>
                </c:pt>
                <c:pt idx="1363">
                  <c:v>9.4722222411526271</c:v>
                </c:pt>
                <c:pt idx="1364">
                  <c:v>9.4791666856109593</c:v>
                </c:pt>
                <c:pt idx="1365">
                  <c:v>9.4861111300692968</c:v>
                </c:pt>
                <c:pt idx="1366">
                  <c:v>9.4930555745276344</c:v>
                </c:pt>
                <c:pt idx="1367">
                  <c:v>9.5000000189859684</c:v>
                </c:pt>
                <c:pt idx="1368">
                  <c:v>9.5069444634442988</c:v>
                </c:pt>
                <c:pt idx="1369">
                  <c:v>9.5138889079026256</c:v>
                </c:pt>
                <c:pt idx="1370">
                  <c:v>9.5208333523609561</c:v>
                </c:pt>
                <c:pt idx="1371">
                  <c:v>9.5277777968192883</c:v>
                </c:pt>
                <c:pt idx="1372">
                  <c:v>9.5347222412776187</c:v>
                </c:pt>
                <c:pt idx="1373">
                  <c:v>9.5416666857359509</c:v>
                </c:pt>
                <c:pt idx="1374">
                  <c:v>9.5486111301942724</c:v>
                </c:pt>
                <c:pt idx="1375">
                  <c:v>9.5555555746526313</c:v>
                </c:pt>
                <c:pt idx="1376">
                  <c:v>9.5625000191109653</c:v>
                </c:pt>
                <c:pt idx="1377">
                  <c:v>9.5694444635693028</c:v>
                </c:pt>
                <c:pt idx="1378">
                  <c:v>9.5763889080276208</c:v>
                </c:pt>
                <c:pt idx="1379">
                  <c:v>9.5833333524859547</c:v>
                </c:pt>
                <c:pt idx="1380">
                  <c:v>9.5902777969442834</c:v>
                </c:pt>
                <c:pt idx="1381">
                  <c:v>9.5972222414026174</c:v>
                </c:pt>
                <c:pt idx="1382">
                  <c:v>9.6041666858609496</c:v>
                </c:pt>
                <c:pt idx="1383">
                  <c:v>9.6111111303192711</c:v>
                </c:pt>
                <c:pt idx="1384">
                  <c:v>9.6180555747776157</c:v>
                </c:pt>
                <c:pt idx="1385">
                  <c:v>9.6250000192359568</c:v>
                </c:pt>
                <c:pt idx="1386">
                  <c:v>9.6319444636942695</c:v>
                </c:pt>
                <c:pt idx="1387">
                  <c:v>9.6388889081526052</c:v>
                </c:pt>
                <c:pt idx="1388">
                  <c:v>9.6458333526109463</c:v>
                </c:pt>
                <c:pt idx="1389">
                  <c:v>9.6527777970692874</c:v>
                </c:pt>
                <c:pt idx="1390">
                  <c:v>9.6597222415276214</c:v>
                </c:pt>
                <c:pt idx="1391">
                  <c:v>9.6666666859859554</c:v>
                </c:pt>
                <c:pt idx="1392">
                  <c:v>9.6736111304442769</c:v>
                </c:pt>
                <c:pt idx="1393">
                  <c:v>9.6805555749026233</c:v>
                </c:pt>
                <c:pt idx="1394">
                  <c:v>9.6875000193609555</c:v>
                </c:pt>
                <c:pt idx="1395">
                  <c:v>9.6944444638192753</c:v>
                </c:pt>
                <c:pt idx="1396">
                  <c:v>9.7013889082776039</c:v>
                </c:pt>
                <c:pt idx="1397">
                  <c:v>9.7083333527359414</c:v>
                </c:pt>
                <c:pt idx="1398">
                  <c:v>9.7152777971942719</c:v>
                </c:pt>
                <c:pt idx="1399">
                  <c:v>9.7222222416525987</c:v>
                </c:pt>
                <c:pt idx="1400">
                  <c:v>9.729166686110938</c:v>
                </c:pt>
                <c:pt idx="1401">
                  <c:v>9.7361111305692685</c:v>
                </c:pt>
                <c:pt idx="1402">
                  <c:v>9.743055575027606</c:v>
                </c:pt>
                <c:pt idx="1403">
                  <c:v>9.750000019485956</c:v>
                </c:pt>
                <c:pt idx="1404">
                  <c:v>9.7569444639442704</c:v>
                </c:pt>
                <c:pt idx="1405">
                  <c:v>9.7638889084026044</c:v>
                </c:pt>
                <c:pt idx="1406">
                  <c:v>9.7708333528609366</c:v>
                </c:pt>
                <c:pt idx="1407">
                  <c:v>9.7777777973192688</c:v>
                </c:pt>
                <c:pt idx="1408">
                  <c:v>9.784722241777601</c:v>
                </c:pt>
                <c:pt idx="1409">
                  <c:v>9.7916666862359349</c:v>
                </c:pt>
                <c:pt idx="1410">
                  <c:v>9.7986111306942583</c:v>
                </c:pt>
                <c:pt idx="1411">
                  <c:v>9.8055555751526153</c:v>
                </c:pt>
                <c:pt idx="1412">
                  <c:v>9.8125000196109511</c:v>
                </c:pt>
                <c:pt idx="1413">
                  <c:v>9.819444464069278</c:v>
                </c:pt>
                <c:pt idx="1414">
                  <c:v>9.8263889085275995</c:v>
                </c:pt>
                <c:pt idx="1415">
                  <c:v>9.8333333529859406</c:v>
                </c:pt>
                <c:pt idx="1416">
                  <c:v>9.8402777974442657</c:v>
                </c:pt>
                <c:pt idx="1417">
                  <c:v>9.8472222419025979</c:v>
                </c:pt>
                <c:pt idx="1418">
                  <c:v>9.854166686360939</c:v>
                </c:pt>
                <c:pt idx="1419">
                  <c:v>9.8611111308192623</c:v>
                </c:pt>
                <c:pt idx="1420">
                  <c:v>9.8680555752775962</c:v>
                </c:pt>
                <c:pt idx="1421">
                  <c:v>9.8750000197359462</c:v>
                </c:pt>
                <c:pt idx="1422">
                  <c:v>9.8819444641942606</c:v>
                </c:pt>
                <c:pt idx="1423">
                  <c:v>9.8888889086525911</c:v>
                </c:pt>
                <c:pt idx="1424">
                  <c:v>9.8958333531109268</c:v>
                </c:pt>
                <c:pt idx="1425">
                  <c:v>9.9027777975692679</c:v>
                </c:pt>
                <c:pt idx="1426">
                  <c:v>9.9097222420275948</c:v>
                </c:pt>
                <c:pt idx="1427">
                  <c:v>9.9166666864859341</c:v>
                </c:pt>
                <c:pt idx="1428">
                  <c:v>9.9236111309442574</c:v>
                </c:pt>
                <c:pt idx="1429">
                  <c:v>9.9305555754025967</c:v>
                </c:pt>
                <c:pt idx="1430">
                  <c:v>9.9375000198609342</c:v>
                </c:pt>
                <c:pt idx="1431">
                  <c:v>9.9444444643192558</c:v>
                </c:pt>
                <c:pt idx="1432">
                  <c:v>9.951388908777588</c:v>
                </c:pt>
                <c:pt idx="1433">
                  <c:v>9.9583333532359237</c:v>
                </c:pt>
                <c:pt idx="1434">
                  <c:v>9.9652777976942541</c:v>
                </c:pt>
                <c:pt idx="1435">
                  <c:v>9.9722222421525881</c:v>
                </c:pt>
                <c:pt idx="1436">
                  <c:v>9.9791666866109203</c:v>
                </c:pt>
                <c:pt idx="1437">
                  <c:v>9.9861111310692525</c:v>
                </c:pt>
                <c:pt idx="1438">
                  <c:v>9.9930555755275865</c:v>
                </c:pt>
                <c:pt idx="1439">
                  <c:v>10.000000019985931</c:v>
                </c:pt>
                <c:pt idx="1440">
                  <c:v>10.006944464444254</c:v>
                </c:pt>
                <c:pt idx="1441">
                  <c:v>10.013888908902585</c:v>
                </c:pt>
                <c:pt idx="1442">
                  <c:v>10.020833353360922</c:v>
                </c:pt>
                <c:pt idx="1443">
                  <c:v>10.027777797819249</c:v>
                </c:pt>
                <c:pt idx="1444">
                  <c:v>10.034722242277573</c:v>
                </c:pt>
                <c:pt idx="1445">
                  <c:v>10.041666686735915</c:v>
                </c:pt>
                <c:pt idx="1446">
                  <c:v>10.048611131194248</c:v>
                </c:pt>
                <c:pt idx="1447">
                  <c:v>10.055555575652591</c:v>
                </c:pt>
                <c:pt idx="1448">
                  <c:v>10.062500020110923</c:v>
                </c:pt>
                <c:pt idx="1449">
                  <c:v>10.069444464569264</c:v>
                </c:pt>
                <c:pt idx="1450">
                  <c:v>10.07638890902758</c:v>
                </c:pt>
                <c:pt idx="1451">
                  <c:v>10.083333353485923</c:v>
                </c:pt>
                <c:pt idx="1452">
                  <c:v>10.090277797944244</c:v>
                </c:pt>
                <c:pt idx="1453">
                  <c:v>10.097222242402569</c:v>
                </c:pt>
                <c:pt idx="1454">
                  <c:v>10.104166686860912</c:v>
                </c:pt>
                <c:pt idx="1455">
                  <c:v>10.111111131319243</c:v>
                </c:pt>
                <c:pt idx="1456">
                  <c:v>10.118055575777568</c:v>
                </c:pt>
                <c:pt idx="1457">
                  <c:v>10.125000020235909</c:v>
                </c:pt>
                <c:pt idx="1458">
                  <c:v>10.131944464694241</c:v>
                </c:pt>
                <c:pt idx="1459">
                  <c:v>10.138888909152561</c:v>
                </c:pt>
                <c:pt idx="1460">
                  <c:v>10.145833353610907</c:v>
                </c:pt>
                <c:pt idx="1461">
                  <c:v>10.152777798069254</c:v>
                </c:pt>
                <c:pt idx="1462">
                  <c:v>10.159722242527573</c:v>
                </c:pt>
                <c:pt idx="1463">
                  <c:v>10.166666686985918</c:v>
                </c:pt>
                <c:pt idx="1464">
                  <c:v>10.173611131444247</c:v>
                </c:pt>
                <c:pt idx="1465">
                  <c:v>10.180555575902572</c:v>
                </c:pt>
                <c:pt idx="1466">
                  <c:v>10.187500020360904</c:v>
                </c:pt>
                <c:pt idx="1467">
                  <c:v>10.194444464819236</c:v>
                </c:pt>
                <c:pt idx="1468">
                  <c:v>10.20138890927756</c:v>
                </c:pt>
                <c:pt idx="1469">
                  <c:v>10.208333353735901</c:v>
                </c:pt>
                <c:pt idx="1470">
                  <c:v>10.215277798194235</c:v>
                </c:pt>
                <c:pt idx="1471">
                  <c:v>10.22222224265256</c:v>
                </c:pt>
                <c:pt idx="1472">
                  <c:v>10.229166687110901</c:v>
                </c:pt>
                <c:pt idx="1473">
                  <c:v>10.236111131569233</c:v>
                </c:pt>
                <c:pt idx="1474">
                  <c:v>10.243055576027567</c:v>
                </c:pt>
                <c:pt idx="1475">
                  <c:v>10.250000020485899</c:v>
                </c:pt>
                <c:pt idx="1476">
                  <c:v>10.25694446494424</c:v>
                </c:pt>
                <c:pt idx="1477">
                  <c:v>10.263888909402565</c:v>
                </c:pt>
                <c:pt idx="1478">
                  <c:v>10.270833353860899</c:v>
                </c:pt>
                <c:pt idx="1479">
                  <c:v>10.27777779831923</c:v>
                </c:pt>
                <c:pt idx="1480">
                  <c:v>10.284722242777555</c:v>
                </c:pt>
                <c:pt idx="1481">
                  <c:v>10.291666687235891</c:v>
                </c:pt>
                <c:pt idx="1482">
                  <c:v>10.298611131694217</c:v>
                </c:pt>
                <c:pt idx="1483">
                  <c:v>10.305555576152571</c:v>
                </c:pt>
                <c:pt idx="1484">
                  <c:v>10.312500020610894</c:v>
                </c:pt>
                <c:pt idx="1485">
                  <c:v>10.319444465069246</c:v>
                </c:pt>
                <c:pt idx="1486">
                  <c:v>10.326388909527562</c:v>
                </c:pt>
                <c:pt idx="1487">
                  <c:v>10.333333353985894</c:v>
                </c:pt>
                <c:pt idx="1488">
                  <c:v>10.340277798444225</c:v>
                </c:pt>
                <c:pt idx="1489">
                  <c:v>10.34722224290255</c:v>
                </c:pt>
                <c:pt idx="1490">
                  <c:v>10.354166687360896</c:v>
                </c:pt>
                <c:pt idx="1491">
                  <c:v>10.361111131819223</c:v>
                </c:pt>
                <c:pt idx="1492">
                  <c:v>10.368055576277557</c:v>
                </c:pt>
                <c:pt idx="1493">
                  <c:v>10.375000020735889</c:v>
                </c:pt>
                <c:pt idx="1494">
                  <c:v>10.381944465194222</c:v>
                </c:pt>
                <c:pt idx="1495">
                  <c:v>10.388888909652549</c:v>
                </c:pt>
                <c:pt idx="1496">
                  <c:v>10.395833354110897</c:v>
                </c:pt>
                <c:pt idx="1497">
                  <c:v>10.402777798569229</c:v>
                </c:pt>
                <c:pt idx="1498">
                  <c:v>10.409722243027554</c:v>
                </c:pt>
                <c:pt idx="1499">
                  <c:v>10.416666687485886</c:v>
                </c:pt>
                <c:pt idx="1500">
                  <c:v>10.42361113194422</c:v>
                </c:pt>
                <c:pt idx="1501">
                  <c:v>10.430555576402552</c:v>
                </c:pt>
                <c:pt idx="1502">
                  <c:v>10.437500020860885</c:v>
                </c:pt>
                <c:pt idx="1503">
                  <c:v>10.44444446531922</c:v>
                </c:pt>
                <c:pt idx="1504">
                  <c:v>10.451388909777551</c:v>
                </c:pt>
                <c:pt idx="1505">
                  <c:v>10.458333354235883</c:v>
                </c:pt>
                <c:pt idx="1506">
                  <c:v>10.46527779869422</c:v>
                </c:pt>
                <c:pt idx="1507">
                  <c:v>10.472222243152549</c:v>
                </c:pt>
                <c:pt idx="1508">
                  <c:v>10.479166687610881</c:v>
                </c:pt>
                <c:pt idx="1509">
                  <c:v>10.486111132069222</c:v>
                </c:pt>
                <c:pt idx="1510">
                  <c:v>10.493055576527556</c:v>
                </c:pt>
                <c:pt idx="1511">
                  <c:v>10.50000002098588</c:v>
                </c:pt>
                <c:pt idx="1512">
                  <c:v>10.506944465444221</c:v>
                </c:pt>
                <c:pt idx="1513">
                  <c:v>10.513888909902546</c:v>
                </c:pt>
                <c:pt idx="1514">
                  <c:v>10.520833354360878</c:v>
                </c:pt>
                <c:pt idx="1515">
                  <c:v>10.52777779881921</c:v>
                </c:pt>
                <c:pt idx="1516">
                  <c:v>10.534722243277541</c:v>
                </c:pt>
                <c:pt idx="1517">
                  <c:v>10.541666687735868</c:v>
                </c:pt>
                <c:pt idx="1518">
                  <c:v>10.5486111321942</c:v>
                </c:pt>
                <c:pt idx="1519">
                  <c:v>10.555555576652555</c:v>
                </c:pt>
                <c:pt idx="1520">
                  <c:v>10.562500021110875</c:v>
                </c:pt>
                <c:pt idx="1521">
                  <c:v>10.569444465569227</c:v>
                </c:pt>
                <c:pt idx="1522">
                  <c:v>10.576388910027546</c:v>
                </c:pt>
                <c:pt idx="1523">
                  <c:v>10.583333354485873</c:v>
                </c:pt>
                <c:pt idx="1524">
                  <c:v>10.590277798944205</c:v>
                </c:pt>
                <c:pt idx="1525">
                  <c:v>10.597222243402538</c:v>
                </c:pt>
                <c:pt idx="1526">
                  <c:v>10.604166687860868</c:v>
                </c:pt>
                <c:pt idx="1527">
                  <c:v>10.611111132319195</c:v>
                </c:pt>
                <c:pt idx="1528">
                  <c:v>10.618055576777538</c:v>
                </c:pt>
                <c:pt idx="1529">
                  <c:v>10.625000021235868</c:v>
                </c:pt>
                <c:pt idx="1530">
                  <c:v>10.631944465694193</c:v>
                </c:pt>
                <c:pt idx="1531">
                  <c:v>10.638888910152522</c:v>
                </c:pt>
                <c:pt idx="1532">
                  <c:v>10.645833354610868</c:v>
                </c:pt>
                <c:pt idx="1533">
                  <c:v>10.652777799069215</c:v>
                </c:pt>
                <c:pt idx="1534">
                  <c:v>10.659722243527536</c:v>
                </c:pt>
                <c:pt idx="1535">
                  <c:v>10.66666668798587</c:v>
                </c:pt>
                <c:pt idx="1536">
                  <c:v>10.673611132444202</c:v>
                </c:pt>
                <c:pt idx="1537">
                  <c:v>10.680555576902536</c:v>
                </c:pt>
                <c:pt idx="1538">
                  <c:v>10.687500021360869</c:v>
                </c:pt>
                <c:pt idx="1539">
                  <c:v>10.694444465819204</c:v>
                </c:pt>
                <c:pt idx="1540">
                  <c:v>10.701388910277526</c:v>
                </c:pt>
                <c:pt idx="1541">
                  <c:v>10.708333354735862</c:v>
                </c:pt>
                <c:pt idx="1542">
                  <c:v>10.715277799194205</c:v>
                </c:pt>
                <c:pt idx="1543">
                  <c:v>10.72222224365253</c:v>
                </c:pt>
                <c:pt idx="1544">
                  <c:v>10.729166688110862</c:v>
                </c:pt>
                <c:pt idx="1545">
                  <c:v>10.736111132569205</c:v>
                </c:pt>
                <c:pt idx="1546">
                  <c:v>10.74305557702754</c:v>
                </c:pt>
                <c:pt idx="1547">
                  <c:v>10.750000021485873</c:v>
                </c:pt>
                <c:pt idx="1548">
                  <c:v>10.756944465944217</c:v>
                </c:pt>
                <c:pt idx="1549">
                  <c:v>10.763888910402542</c:v>
                </c:pt>
                <c:pt idx="1550">
                  <c:v>10.770833354860875</c:v>
                </c:pt>
                <c:pt idx="1551">
                  <c:v>10.77777779931921</c:v>
                </c:pt>
                <c:pt idx="1552">
                  <c:v>10.784722243777543</c:v>
                </c:pt>
                <c:pt idx="1553">
                  <c:v>10.791666688235868</c:v>
                </c:pt>
                <c:pt idx="1554">
                  <c:v>10.798611132694203</c:v>
                </c:pt>
                <c:pt idx="1555">
                  <c:v>10.805555577152557</c:v>
                </c:pt>
                <c:pt idx="1556">
                  <c:v>10.81250002161088</c:v>
                </c:pt>
                <c:pt idx="1557">
                  <c:v>10.819444466069234</c:v>
                </c:pt>
                <c:pt idx="1558">
                  <c:v>10.82638891052755</c:v>
                </c:pt>
                <c:pt idx="1559">
                  <c:v>10.833333354985882</c:v>
                </c:pt>
                <c:pt idx="1560">
                  <c:v>10.840277799444216</c:v>
                </c:pt>
                <c:pt idx="1561">
                  <c:v>10.847222243902548</c:v>
                </c:pt>
                <c:pt idx="1562">
                  <c:v>10.854166688360884</c:v>
                </c:pt>
                <c:pt idx="1563">
                  <c:v>10.86111113281922</c:v>
                </c:pt>
                <c:pt idx="1564">
                  <c:v>10.868055577277552</c:v>
                </c:pt>
                <c:pt idx="1565">
                  <c:v>10.875000021735886</c:v>
                </c:pt>
                <c:pt idx="1566">
                  <c:v>10.88194446619422</c:v>
                </c:pt>
                <c:pt idx="1567">
                  <c:v>10.888888910652549</c:v>
                </c:pt>
                <c:pt idx="1568">
                  <c:v>10.895833355110897</c:v>
                </c:pt>
                <c:pt idx="1569">
                  <c:v>10.902777799569231</c:v>
                </c:pt>
                <c:pt idx="1570">
                  <c:v>10.909722244027556</c:v>
                </c:pt>
                <c:pt idx="1571">
                  <c:v>10.916666688485899</c:v>
                </c:pt>
                <c:pt idx="1572">
                  <c:v>10.923611132944224</c:v>
                </c:pt>
                <c:pt idx="1573">
                  <c:v>10.930555577402567</c:v>
                </c:pt>
                <c:pt idx="1574">
                  <c:v>10.937500021860892</c:v>
                </c:pt>
                <c:pt idx="1575">
                  <c:v>10.944444466319226</c:v>
                </c:pt>
                <c:pt idx="1576">
                  <c:v>10.95138891077756</c:v>
                </c:pt>
                <c:pt idx="1577">
                  <c:v>10.958333355235894</c:v>
                </c:pt>
                <c:pt idx="1578">
                  <c:v>10.965277799694229</c:v>
                </c:pt>
                <c:pt idx="1579">
                  <c:v>10.972222244152562</c:v>
                </c:pt>
                <c:pt idx="1580">
                  <c:v>10.979166688610896</c:v>
                </c:pt>
                <c:pt idx="1581">
                  <c:v>10.986111133069238</c:v>
                </c:pt>
                <c:pt idx="1582">
                  <c:v>10.993055577527572</c:v>
                </c:pt>
                <c:pt idx="1583">
                  <c:v>11.000000021985899</c:v>
                </c:pt>
                <c:pt idx="1584">
                  <c:v>11.00694446644424</c:v>
                </c:pt>
                <c:pt idx="1585">
                  <c:v>11.013888910902565</c:v>
                </c:pt>
                <c:pt idx="1586">
                  <c:v>11.020833355360899</c:v>
                </c:pt>
                <c:pt idx="1587">
                  <c:v>11.027777799819233</c:v>
                </c:pt>
                <c:pt idx="1588">
                  <c:v>11.034722244277559</c:v>
                </c:pt>
                <c:pt idx="1589">
                  <c:v>11.041666688735901</c:v>
                </c:pt>
                <c:pt idx="1590">
                  <c:v>11.048611133194226</c:v>
                </c:pt>
                <c:pt idx="1591">
                  <c:v>11.055555577652576</c:v>
                </c:pt>
                <c:pt idx="1592">
                  <c:v>11.062500022110912</c:v>
                </c:pt>
                <c:pt idx="1593">
                  <c:v>11.069444466569257</c:v>
                </c:pt>
                <c:pt idx="1594">
                  <c:v>11.076388911027571</c:v>
                </c:pt>
                <c:pt idx="1595">
                  <c:v>11.083333355485916</c:v>
                </c:pt>
                <c:pt idx="1596">
                  <c:v>11.090277799944239</c:v>
                </c:pt>
                <c:pt idx="1597">
                  <c:v>11.097222244402568</c:v>
                </c:pt>
                <c:pt idx="1598">
                  <c:v>11.104166688860907</c:v>
                </c:pt>
                <c:pt idx="1599">
                  <c:v>11.111111133319241</c:v>
                </c:pt>
                <c:pt idx="1600">
                  <c:v>11.118055577777568</c:v>
                </c:pt>
                <c:pt idx="1601">
                  <c:v>11.125000022235909</c:v>
                </c:pt>
                <c:pt idx="1602">
                  <c:v>11.131944466694243</c:v>
                </c:pt>
                <c:pt idx="1603">
                  <c:v>11.138888911152561</c:v>
                </c:pt>
                <c:pt idx="1604">
                  <c:v>11.145833355610916</c:v>
                </c:pt>
                <c:pt idx="1605">
                  <c:v>11.152777800069257</c:v>
                </c:pt>
                <c:pt idx="1606">
                  <c:v>11.159722244527579</c:v>
                </c:pt>
                <c:pt idx="1607">
                  <c:v>11.166666688985925</c:v>
                </c:pt>
                <c:pt idx="1608">
                  <c:v>11.17361113344425</c:v>
                </c:pt>
                <c:pt idx="1609">
                  <c:v>11.180555577902584</c:v>
                </c:pt>
                <c:pt idx="1610">
                  <c:v>11.18750002236092</c:v>
                </c:pt>
                <c:pt idx="1611">
                  <c:v>11.194444466819252</c:v>
                </c:pt>
                <c:pt idx="1612">
                  <c:v>11.201388911277569</c:v>
                </c:pt>
                <c:pt idx="1613">
                  <c:v>11.208333355735917</c:v>
                </c:pt>
                <c:pt idx="1614">
                  <c:v>11.215277800194251</c:v>
                </c:pt>
                <c:pt idx="1615">
                  <c:v>11.222222244652572</c:v>
                </c:pt>
                <c:pt idx="1616">
                  <c:v>11.229166689110919</c:v>
                </c:pt>
                <c:pt idx="1617">
                  <c:v>11.236111133569253</c:v>
                </c:pt>
                <c:pt idx="1618">
                  <c:v>11.243055578027587</c:v>
                </c:pt>
                <c:pt idx="1619">
                  <c:v>11.250000022485922</c:v>
                </c:pt>
                <c:pt idx="1620">
                  <c:v>11.256944466944256</c:v>
                </c:pt>
                <c:pt idx="1621">
                  <c:v>11.263888911402589</c:v>
                </c:pt>
                <c:pt idx="1622">
                  <c:v>11.270833355860924</c:v>
                </c:pt>
                <c:pt idx="1623">
                  <c:v>11.277777800319257</c:v>
                </c:pt>
                <c:pt idx="1624">
                  <c:v>11.284722244777591</c:v>
                </c:pt>
                <c:pt idx="1625">
                  <c:v>11.291666689235925</c:v>
                </c:pt>
                <c:pt idx="1626">
                  <c:v>11.29861113369425</c:v>
                </c:pt>
                <c:pt idx="1627">
                  <c:v>11.305555578152605</c:v>
                </c:pt>
                <c:pt idx="1628">
                  <c:v>11.312500022610926</c:v>
                </c:pt>
                <c:pt idx="1629">
                  <c:v>11.319444467069278</c:v>
                </c:pt>
                <c:pt idx="1630">
                  <c:v>11.326388911527594</c:v>
                </c:pt>
                <c:pt idx="1631">
                  <c:v>11.333333355985937</c:v>
                </c:pt>
                <c:pt idx="1632">
                  <c:v>11.340277800444262</c:v>
                </c:pt>
                <c:pt idx="1633">
                  <c:v>11.347222244902595</c:v>
                </c:pt>
                <c:pt idx="1634">
                  <c:v>11.354166689360939</c:v>
                </c:pt>
                <c:pt idx="1635">
                  <c:v>11.361111133819264</c:v>
                </c:pt>
                <c:pt idx="1636">
                  <c:v>11.368055578277607</c:v>
                </c:pt>
                <c:pt idx="1637">
                  <c:v>11.375000022735945</c:v>
                </c:pt>
                <c:pt idx="1638">
                  <c:v>11.381944467194266</c:v>
                </c:pt>
                <c:pt idx="1639">
                  <c:v>11.3888889116526</c:v>
                </c:pt>
                <c:pt idx="1640">
                  <c:v>11.395833356110948</c:v>
                </c:pt>
                <c:pt idx="1641">
                  <c:v>11.402777800569279</c:v>
                </c:pt>
                <c:pt idx="1642">
                  <c:v>11.409722245027611</c:v>
                </c:pt>
                <c:pt idx="1643">
                  <c:v>11.416666689485952</c:v>
                </c:pt>
                <c:pt idx="1644">
                  <c:v>11.42361113394427</c:v>
                </c:pt>
                <c:pt idx="1645">
                  <c:v>11.430555578402618</c:v>
                </c:pt>
                <c:pt idx="1646">
                  <c:v>11.437500022860947</c:v>
                </c:pt>
                <c:pt idx="1647">
                  <c:v>11.444444467319272</c:v>
                </c:pt>
                <c:pt idx="1648">
                  <c:v>11.451388911777606</c:v>
                </c:pt>
                <c:pt idx="1649">
                  <c:v>11.458333356235949</c:v>
                </c:pt>
                <c:pt idx="1650">
                  <c:v>11.465277800694274</c:v>
                </c:pt>
                <c:pt idx="1651">
                  <c:v>11.472222245152617</c:v>
                </c:pt>
                <c:pt idx="1652">
                  <c:v>11.479166689610951</c:v>
                </c:pt>
                <c:pt idx="1653">
                  <c:v>11.486111134069276</c:v>
                </c:pt>
                <c:pt idx="1654">
                  <c:v>11.493055578527624</c:v>
                </c:pt>
                <c:pt idx="1655">
                  <c:v>11.500000022985953</c:v>
                </c:pt>
                <c:pt idx="1656">
                  <c:v>11.506944467444287</c:v>
                </c:pt>
                <c:pt idx="1657">
                  <c:v>11.513888911902621</c:v>
                </c:pt>
                <c:pt idx="1658">
                  <c:v>11.520833356360956</c:v>
                </c:pt>
                <c:pt idx="1659">
                  <c:v>11.52777780081928</c:v>
                </c:pt>
                <c:pt idx="1660">
                  <c:v>11.534722245277614</c:v>
                </c:pt>
                <c:pt idx="1661">
                  <c:v>11.541666689735949</c:v>
                </c:pt>
                <c:pt idx="1662">
                  <c:v>11.548611134194271</c:v>
                </c:pt>
                <c:pt idx="1663">
                  <c:v>11.555555578652632</c:v>
                </c:pt>
                <c:pt idx="1664">
                  <c:v>11.562500023110958</c:v>
                </c:pt>
                <c:pt idx="1665">
                  <c:v>11.569444467569303</c:v>
                </c:pt>
                <c:pt idx="1666">
                  <c:v>11.576388912027626</c:v>
                </c:pt>
                <c:pt idx="1667">
                  <c:v>11.58333335648596</c:v>
                </c:pt>
                <c:pt idx="1668">
                  <c:v>11.590277800944286</c:v>
                </c:pt>
                <c:pt idx="1669">
                  <c:v>11.597222245402619</c:v>
                </c:pt>
                <c:pt idx="1670">
                  <c:v>11.604166689860953</c:v>
                </c:pt>
                <c:pt idx="1671">
                  <c:v>11.611111134319279</c:v>
                </c:pt>
                <c:pt idx="1672">
                  <c:v>11.618055578777621</c:v>
                </c:pt>
                <c:pt idx="1673">
                  <c:v>11.625000023235955</c:v>
                </c:pt>
                <c:pt idx="1674">
                  <c:v>11.631944467694288</c:v>
                </c:pt>
                <c:pt idx="1675">
                  <c:v>11.638888912152618</c:v>
                </c:pt>
                <c:pt idx="1676">
                  <c:v>11.645833356610957</c:v>
                </c:pt>
                <c:pt idx="1677">
                  <c:v>11.652777801069305</c:v>
                </c:pt>
                <c:pt idx="1678">
                  <c:v>11.659722245527636</c:v>
                </c:pt>
                <c:pt idx="1679">
                  <c:v>11.666666689985973</c:v>
                </c:pt>
                <c:pt idx="1680">
                  <c:v>11.6736111344443</c:v>
                </c:pt>
                <c:pt idx="1681">
                  <c:v>11.680555578902638</c:v>
                </c:pt>
                <c:pt idx="1682">
                  <c:v>11.687500023360966</c:v>
                </c:pt>
                <c:pt idx="1683">
                  <c:v>11.6944444678193</c:v>
                </c:pt>
                <c:pt idx="1684">
                  <c:v>11.70138891227762</c:v>
                </c:pt>
                <c:pt idx="1685">
                  <c:v>11.708333356735963</c:v>
                </c:pt>
                <c:pt idx="1686">
                  <c:v>11.715277801194297</c:v>
                </c:pt>
                <c:pt idx="1687">
                  <c:v>11.722222245652631</c:v>
                </c:pt>
                <c:pt idx="1688">
                  <c:v>11.729166690110965</c:v>
                </c:pt>
                <c:pt idx="1689">
                  <c:v>11.736111134569299</c:v>
                </c:pt>
                <c:pt idx="1690">
                  <c:v>11.743055579027642</c:v>
                </c:pt>
                <c:pt idx="1691">
                  <c:v>11.750000023485972</c:v>
                </c:pt>
                <c:pt idx="1692">
                  <c:v>11.756944467944304</c:v>
                </c:pt>
                <c:pt idx="1693">
                  <c:v>11.763888912402644</c:v>
                </c:pt>
                <c:pt idx="1694">
                  <c:v>11.770833356860972</c:v>
                </c:pt>
                <c:pt idx="1695">
                  <c:v>11.777777801319303</c:v>
                </c:pt>
                <c:pt idx="1696">
                  <c:v>11.784722245777637</c:v>
                </c:pt>
                <c:pt idx="1697">
                  <c:v>11.791666690235971</c:v>
                </c:pt>
                <c:pt idx="1698">
                  <c:v>11.798611134694298</c:v>
                </c:pt>
                <c:pt idx="1699">
                  <c:v>11.805555579152657</c:v>
                </c:pt>
                <c:pt idx="1700">
                  <c:v>11.812500023610976</c:v>
                </c:pt>
                <c:pt idx="1701">
                  <c:v>11.819444468069324</c:v>
                </c:pt>
                <c:pt idx="1702">
                  <c:v>11.826388912527653</c:v>
                </c:pt>
                <c:pt idx="1703">
                  <c:v>11.833333356985976</c:v>
                </c:pt>
                <c:pt idx="1704">
                  <c:v>11.840277801444309</c:v>
                </c:pt>
                <c:pt idx="1705">
                  <c:v>11.847222245902644</c:v>
                </c:pt>
                <c:pt idx="1706">
                  <c:v>11.854166690360985</c:v>
                </c:pt>
                <c:pt idx="1707">
                  <c:v>11.861111134819312</c:v>
                </c:pt>
                <c:pt idx="1708">
                  <c:v>11.868055579277657</c:v>
                </c:pt>
                <c:pt idx="1709">
                  <c:v>11.875000023735987</c:v>
                </c:pt>
                <c:pt idx="1710">
                  <c:v>11.881944468194312</c:v>
                </c:pt>
                <c:pt idx="1711">
                  <c:v>11.888888912652646</c:v>
                </c:pt>
                <c:pt idx="1712">
                  <c:v>11.895833357110991</c:v>
                </c:pt>
                <c:pt idx="1713">
                  <c:v>11.902777801569325</c:v>
                </c:pt>
                <c:pt idx="1714">
                  <c:v>11.909722246027659</c:v>
                </c:pt>
                <c:pt idx="1715">
                  <c:v>11.916666690485995</c:v>
                </c:pt>
                <c:pt idx="1716">
                  <c:v>11.923611134944316</c:v>
                </c:pt>
                <c:pt idx="1717">
                  <c:v>11.930555579402659</c:v>
                </c:pt>
                <c:pt idx="1718">
                  <c:v>11.937500023860984</c:v>
                </c:pt>
                <c:pt idx="1719">
                  <c:v>11.94444446831932</c:v>
                </c:pt>
                <c:pt idx="1720">
                  <c:v>11.951388912777652</c:v>
                </c:pt>
                <c:pt idx="1721">
                  <c:v>11.958333357235986</c:v>
                </c:pt>
                <c:pt idx="1722">
                  <c:v>11.96527780169432</c:v>
                </c:pt>
                <c:pt idx="1723">
                  <c:v>11.972222246152654</c:v>
                </c:pt>
                <c:pt idx="1724">
                  <c:v>11.979166690610997</c:v>
                </c:pt>
                <c:pt idx="1725">
                  <c:v>11.986111135069322</c:v>
                </c:pt>
                <c:pt idx="1726">
                  <c:v>11.993055579527672</c:v>
                </c:pt>
                <c:pt idx="1727">
                  <c:v>12.000000023985999</c:v>
                </c:pt>
                <c:pt idx="1728">
                  <c:v>12.006944468444324</c:v>
                </c:pt>
                <c:pt idx="1729">
                  <c:v>12.013888912902667</c:v>
                </c:pt>
                <c:pt idx="1730">
                  <c:v>12.020833357361001</c:v>
                </c:pt>
                <c:pt idx="1731">
                  <c:v>12.027777801819321</c:v>
                </c:pt>
                <c:pt idx="1732">
                  <c:v>12.03472224627766</c:v>
                </c:pt>
                <c:pt idx="1733">
                  <c:v>12.041666690735994</c:v>
                </c:pt>
                <c:pt idx="1734">
                  <c:v>12.048611135194317</c:v>
                </c:pt>
                <c:pt idx="1735">
                  <c:v>12.055555579652678</c:v>
                </c:pt>
                <c:pt idx="1736">
                  <c:v>12.062500024111007</c:v>
                </c:pt>
                <c:pt idx="1737">
                  <c:v>12.069444468569349</c:v>
                </c:pt>
                <c:pt idx="1738">
                  <c:v>12.076388913027673</c:v>
                </c:pt>
                <c:pt idx="1739">
                  <c:v>12.083333357486008</c:v>
                </c:pt>
                <c:pt idx="1740">
                  <c:v>12.090277801944332</c:v>
                </c:pt>
                <c:pt idx="1741">
                  <c:v>12.097222246402666</c:v>
                </c:pt>
                <c:pt idx="1742">
                  <c:v>12.104166690861</c:v>
                </c:pt>
                <c:pt idx="1743">
                  <c:v>12.111111135319325</c:v>
                </c:pt>
                <c:pt idx="1744">
                  <c:v>12.118055579777669</c:v>
                </c:pt>
                <c:pt idx="1745">
                  <c:v>12.125000024236002</c:v>
                </c:pt>
                <c:pt idx="1746">
                  <c:v>12.131944468694327</c:v>
                </c:pt>
                <c:pt idx="1747">
                  <c:v>12.138888913152668</c:v>
                </c:pt>
                <c:pt idx="1748">
                  <c:v>12.145833357611004</c:v>
                </c:pt>
                <c:pt idx="1749">
                  <c:v>12.152777802069354</c:v>
                </c:pt>
                <c:pt idx="1750">
                  <c:v>12.15972224652768</c:v>
                </c:pt>
                <c:pt idx="1751">
                  <c:v>12.166666690986016</c:v>
                </c:pt>
                <c:pt idx="1752">
                  <c:v>12.173611135444339</c:v>
                </c:pt>
                <c:pt idx="1753">
                  <c:v>12.180555579902684</c:v>
                </c:pt>
                <c:pt idx="1754">
                  <c:v>12.187500024361007</c:v>
                </c:pt>
                <c:pt idx="1755">
                  <c:v>12.19444446881935</c:v>
                </c:pt>
                <c:pt idx="1756">
                  <c:v>12.201388913277668</c:v>
                </c:pt>
                <c:pt idx="1757">
                  <c:v>12.208333357736008</c:v>
                </c:pt>
                <c:pt idx="1758">
                  <c:v>12.215277802194343</c:v>
                </c:pt>
                <c:pt idx="1759">
                  <c:v>12.222222246652668</c:v>
                </c:pt>
                <c:pt idx="1760">
                  <c:v>12.229166691111011</c:v>
                </c:pt>
                <c:pt idx="1761">
                  <c:v>12.236111135569345</c:v>
                </c:pt>
                <c:pt idx="1762">
                  <c:v>12.24305558002767</c:v>
                </c:pt>
                <c:pt idx="1763">
                  <c:v>12.25000002448602</c:v>
                </c:pt>
                <c:pt idx="1764">
                  <c:v>12.256944468944354</c:v>
                </c:pt>
                <c:pt idx="1765">
                  <c:v>12.263888913402686</c:v>
                </c:pt>
                <c:pt idx="1766">
                  <c:v>12.27083335786102</c:v>
                </c:pt>
                <c:pt idx="1767">
                  <c:v>12.277777802319349</c:v>
                </c:pt>
                <c:pt idx="1768">
                  <c:v>12.284722246777683</c:v>
                </c:pt>
                <c:pt idx="1769">
                  <c:v>12.291666691236017</c:v>
                </c:pt>
                <c:pt idx="1770">
                  <c:v>12.298611135694342</c:v>
                </c:pt>
                <c:pt idx="1771">
                  <c:v>12.305555580152694</c:v>
                </c:pt>
                <c:pt idx="1772">
                  <c:v>12.312500024611024</c:v>
                </c:pt>
                <c:pt idx="1773">
                  <c:v>12.319444469069371</c:v>
                </c:pt>
                <c:pt idx="1774">
                  <c:v>12.326388913527698</c:v>
                </c:pt>
                <c:pt idx="1775">
                  <c:v>12.333333357986024</c:v>
                </c:pt>
                <c:pt idx="1776">
                  <c:v>12.340277802444355</c:v>
                </c:pt>
                <c:pt idx="1777">
                  <c:v>12.347222246902689</c:v>
                </c:pt>
                <c:pt idx="1778">
                  <c:v>12.354166691361026</c:v>
                </c:pt>
                <c:pt idx="1779">
                  <c:v>12.361111135819357</c:v>
                </c:pt>
                <c:pt idx="1780">
                  <c:v>12.368055580277694</c:v>
                </c:pt>
                <c:pt idx="1781">
                  <c:v>12.375000024736034</c:v>
                </c:pt>
                <c:pt idx="1782">
                  <c:v>12.381944469194359</c:v>
                </c:pt>
                <c:pt idx="1783">
                  <c:v>12.388888913652696</c:v>
                </c:pt>
                <c:pt idx="1784">
                  <c:v>12.395833358111036</c:v>
                </c:pt>
                <c:pt idx="1785">
                  <c:v>12.402777802569373</c:v>
                </c:pt>
                <c:pt idx="1786">
                  <c:v>12.409722247027707</c:v>
                </c:pt>
                <c:pt idx="1787">
                  <c:v>12.416666691486038</c:v>
                </c:pt>
                <c:pt idx="1788">
                  <c:v>12.423611135944364</c:v>
                </c:pt>
                <c:pt idx="1789">
                  <c:v>12.4305555804027</c:v>
                </c:pt>
                <c:pt idx="1790">
                  <c:v>12.437500024861032</c:v>
                </c:pt>
                <c:pt idx="1791">
                  <c:v>12.444444469319366</c:v>
                </c:pt>
                <c:pt idx="1792">
                  <c:v>12.4513889137777</c:v>
                </c:pt>
                <c:pt idx="1793">
                  <c:v>12.458333358236032</c:v>
                </c:pt>
                <c:pt idx="1794">
                  <c:v>12.465277802694366</c:v>
                </c:pt>
                <c:pt idx="1795">
                  <c:v>12.4722222471527</c:v>
                </c:pt>
                <c:pt idx="1796">
                  <c:v>12.479166691611034</c:v>
                </c:pt>
                <c:pt idx="1797">
                  <c:v>12.48611113606937</c:v>
                </c:pt>
                <c:pt idx="1798">
                  <c:v>12.493055580527702</c:v>
                </c:pt>
                <c:pt idx="1799">
                  <c:v>12.500000024986036</c:v>
                </c:pt>
                <c:pt idx="1800">
                  <c:v>12.50694446944437</c:v>
                </c:pt>
                <c:pt idx="1801">
                  <c:v>12.513888913902704</c:v>
                </c:pt>
                <c:pt idx="1802">
                  <c:v>12.520833358361047</c:v>
                </c:pt>
                <c:pt idx="1803">
                  <c:v>12.527777802819369</c:v>
                </c:pt>
                <c:pt idx="1804">
                  <c:v>12.534722247277703</c:v>
                </c:pt>
                <c:pt idx="1805">
                  <c:v>12.54166669173604</c:v>
                </c:pt>
                <c:pt idx="1806">
                  <c:v>12.548611136194364</c:v>
                </c:pt>
                <c:pt idx="1807">
                  <c:v>12.555555580652717</c:v>
                </c:pt>
                <c:pt idx="1808">
                  <c:v>12.562500025111051</c:v>
                </c:pt>
                <c:pt idx="1809">
                  <c:v>12.569444469569392</c:v>
                </c:pt>
                <c:pt idx="1810">
                  <c:v>12.576388914027719</c:v>
                </c:pt>
                <c:pt idx="1811">
                  <c:v>12.583333358486055</c:v>
                </c:pt>
                <c:pt idx="1812">
                  <c:v>12.590277802944378</c:v>
                </c:pt>
                <c:pt idx="1813">
                  <c:v>12.597222247402712</c:v>
                </c:pt>
                <c:pt idx="1814">
                  <c:v>12.604166691861046</c:v>
                </c:pt>
                <c:pt idx="1815">
                  <c:v>12.611111136319369</c:v>
                </c:pt>
                <c:pt idx="1816">
                  <c:v>12.618055580777705</c:v>
                </c:pt>
                <c:pt idx="1817">
                  <c:v>12.62500002523605</c:v>
                </c:pt>
                <c:pt idx="1818">
                  <c:v>12.631944469694373</c:v>
                </c:pt>
                <c:pt idx="1819">
                  <c:v>12.638888914152711</c:v>
                </c:pt>
                <c:pt idx="1820">
                  <c:v>12.64583335861105</c:v>
                </c:pt>
                <c:pt idx="1821">
                  <c:v>12.652777803069394</c:v>
                </c:pt>
                <c:pt idx="1822">
                  <c:v>12.659722247527728</c:v>
                </c:pt>
                <c:pt idx="1823">
                  <c:v>12.666666691986061</c:v>
                </c:pt>
                <c:pt idx="1824">
                  <c:v>12.673611136444386</c:v>
                </c:pt>
                <c:pt idx="1825">
                  <c:v>12.68055558090272</c:v>
                </c:pt>
                <c:pt idx="1826">
                  <c:v>12.687500025361054</c:v>
                </c:pt>
                <c:pt idx="1827">
                  <c:v>12.694444469819389</c:v>
                </c:pt>
                <c:pt idx="1828">
                  <c:v>12.701388914277718</c:v>
                </c:pt>
                <c:pt idx="1829">
                  <c:v>12.708333358736049</c:v>
                </c:pt>
                <c:pt idx="1830">
                  <c:v>12.71527780319439</c:v>
                </c:pt>
                <c:pt idx="1831">
                  <c:v>12.722222247652718</c:v>
                </c:pt>
                <c:pt idx="1832">
                  <c:v>12.729166692111058</c:v>
                </c:pt>
                <c:pt idx="1833">
                  <c:v>12.736111136569392</c:v>
                </c:pt>
                <c:pt idx="1834">
                  <c:v>12.743055581027718</c:v>
                </c:pt>
                <c:pt idx="1835">
                  <c:v>12.750000025486059</c:v>
                </c:pt>
                <c:pt idx="1836">
                  <c:v>12.756944469944402</c:v>
                </c:pt>
                <c:pt idx="1837">
                  <c:v>12.763888914402727</c:v>
                </c:pt>
                <c:pt idx="1838">
                  <c:v>12.77083335886107</c:v>
                </c:pt>
                <c:pt idx="1839">
                  <c:v>12.777777803319395</c:v>
                </c:pt>
                <c:pt idx="1840">
                  <c:v>12.784722247777728</c:v>
                </c:pt>
                <c:pt idx="1841">
                  <c:v>12.791666692236063</c:v>
                </c:pt>
                <c:pt idx="1842">
                  <c:v>12.798611136694388</c:v>
                </c:pt>
                <c:pt idx="1843">
                  <c:v>12.80555558115274</c:v>
                </c:pt>
                <c:pt idx="1844">
                  <c:v>12.812500025611072</c:v>
                </c:pt>
                <c:pt idx="1845">
                  <c:v>12.819444470069415</c:v>
                </c:pt>
                <c:pt idx="1846">
                  <c:v>12.826388914527742</c:v>
                </c:pt>
                <c:pt idx="1847">
                  <c:v>12.833333358986074</c:v>
                </c:pt>
                <c:pt idx="1848">
                  <c:v>12.840277803444401</c:v>
                </c:pt>
                <c:pt idx="1849">
                  <c:v>12.847222247902735</c:v>
                </c:pt>
                <c:pt idx="1850">
                  <c:v>12.854166692361074</c:v>
                </c:pt>
                <c:pt idx="1851">
                  <c:v>12.861111136819403</c:v>
                </c:pt>
                <c:pt idx="1852">
                  <c:v>12.868055581277737</c:v>
                </c:pt>
                <c:pt idx="1853">
                  <c:v>12.875000025736076</c:v>
                </c:pt>
                <c:pt idx="1854">
                  <c:v>12.881944470194405</c:v>
                </c:pt>
                <c:pt idx="1855">
                  <c:v>12.888888914652739</c:v>
                </c:pt>
                <c:pt idx="1856">
                  <c:v>12.895833359111082</c:v>
                </c:pt>
                <c:pt idx="1857">
                  <c:v>12.902777803569418</c:v>
                </c:pt>
                <c:pt idx="1858">
                  <c:v>12.909722248027753</c:v>
                </c:pt>
                <c:pt idx="1859">
                  <c:v>12.916666692486084</c:v>
                </c:pt>
                <c:pt idx="1860">
                  <c:v>12.923611136944409</c:v>
                </c:pt>
                <c:pt idx="1861">
                  <c:v>12.930555581402746</c:v>
                </c:pt>
                <c:pt idx="1862">
                  <c:v>12.937500025861077</c:v>
                </c:pt>
                <c:pt idx="1863">
                  <c:v>12.944444470319414</c:v>
                </c:pt>
                <c:pt idx="1864">
                  <c:v>12.95138891477775</c:v>
                </c:pt>
                <c:pt idx="1865">
                  <c:v>12.958333359236079</c:v>
                </c:pt>
                <c:pt idx="1866">
                  <c:v>12.965277803694416</c:v>
                </c:pt>
                <c:pt idx="1867">
                  <c:v>12.97222224815275</c:v>
                </c:pt>
                <c:pt idx="1868">
                  <c:v>12.979166692611082</c:v>
                </c:pt>
                <c:pt idx="1869">
                  <c:v>12.986111137069416</c:v>
                </c:pt>
                <c:pt idx="1870">
                  <c:v>12.99305558152775</c:v>
                </c:pt>
                <c:pt idx="1871">
                  <c:v>13.000000025986084</c:v>
                </c:pt>
                <c:pt idx="1872">
                  <c:v>13.00694447044442</c:v>
                </c:pt>
                <c:pt idx="1873">
                  <c:v>13.013888914902752</c:v>
                </c:pt>
                <c:pt idx="1874">
                  <c:v>13.020833359361086</c:v>
                </c:pt>
                <c:pt idx="1875">
                  <c:v>13.027777803819419</c:v>
                </c:pt>
                <c:pt idx="1876">
                  <c:v>13.034722248277751</c:v>
                </c:pt>
                <c:pt idx="1877">
                  <c:v>13.041666692736085</c:v>
                </c:pt>
                <c:pt idx="1878">
                  <c:v>13.04861113719441</c:v>
                </c:pt>
                <c:pt idx="1879">
                  <c:v>13.055555581652754</c:v>
                </c:pt>
                <c:pt idx="1880">
                  <c:v>13.062500026111097</c:v>
                </c:pt>
                <c:pt idx="1881">
                  <c:v>13.069444470569435</c:v>
                </c:pt>
                <c:pt idx="1882">
                  <c:v>13.076388915027756</c:v>
                </c:pt>
                <c:pt idx="1883">
                  <c:v>13.083333359486099</c:v>
                </c:pt>
                <c:pt idx="1884">
                  <c:v>13.090277803944423</c:v>
                </c:pt>
                <c:pt idx="1885">
                  <c:v>13.097222248402758</c:v>
                </c:pt>
                <c:pt idx="1886">
                  <c:v>13.104166692861092</c:v>
                </c:pt>
                <c:pt idx="1887">
                  <c:v>13.111111137319416</c:v>
                </c:pt>
                <c:pt idx="1888">
                  <c:v>13.118055581777751</c:v>
                </c:pt>
                <c:pt idx="1889">
                  <c:v>13.125000026236094</c:v>
                </c:pt>
                <c:pt idx="1890">
                  <c:v>13.131944470694418</c:v>
                </c:pt>
                <c:pt idx="1891">
                  <c:v>13.138888915152753</c:v>
                </c:pt>
                <c:pt idx="1892">
                  <c:v>13.145833359611096</c:v>
                </c:pt>
                <c:pt idx="1893">
                  <c:v>13.152777804069439</c:v>
                </c:pt>
                <c:pt idx="1894">
                  <c:v>13.159722248527775</c:v>
                </c:pt>
                <c:pt idx="1895">
                  <c:v>13.166666692986109</c:v>
                </c:pt>
                <c:pt idx="1896">
                  <c:v>13.173611137444432</c:v>
                </c:pt>
                <c:pt idx="1897">
                  <c:v>13.180555581902766</c:v>
                </c:pt>
                <c:pt idx="1898">
                  <c:v>13.1875000263611</c:v>
                </c:pt>
                <c:pt idx="1899">
                  <c:v>13.194444470819434</c:v>
                </c:pt>
                <c:pt idx="1900">
                  <c:v>13.201388915277768</c:v>
                </c:pt>
                <c:pt idx="1901">
                  <c:v>13.208333359736098</c:v>
                </c:pt>
                <c:pt idx="1902">
                  <c:v>13.215277804194431</c:v>
                </c:pt>
                <c:pt idx="1903">
                  <c:v>13.222222248652768</c:v>
                </c:pt>
                <c:pt idx="1904">
                  <c:v>13.229166693111098</c:v>
                </c:pt>
                <c:pt idx="1905">
                  <c:v>13.236111137569438</c:v>
                </c:pt>
                <c:pt idx="1906">
                  <c:v>13.243055582027768</c:v>
                </c:pt>
                <c:pt idx="1907">
                  <c:v>13.250000026486106</c:v>
                </c:pt>
                <c:pt idx="1908">
                  <c:v>13.256944470944449</c:v>
                </c:pt>
                <c:pt idx="1909">
                  <c:v>13.263888915402774</c:v>
                </c:pt>
                <c:pt idx="1910">
                  <c:v>13.270833359861109</c:v>
                </c:pt>
                <c:pt idx="1911">
                  <c:v>13.277777804319442</c:v>
                </c:pt>
                <c:pt idx="1912">
                  <c:v>13.284722248777769</c:v>
                </c:pt>
                <c:pt idx="1913">
                  <c:v>13.29166669323611</c:v>
                </c:pt>
                <c:pt idx="1914">
                  <c:v>13.298611137694433</c:v>
                </c:pt>
                <c:pt idx="1915">
                  <c:v>13.305555582152779</c:v>
                </c:pt>
                <c:pt idx="1916">
                  <c:v>13.31250002661112</c:v>
                </c:pt>
                <c:pt idx="1917">
                  <c:v>13.319444471069461</c:v>
                </c:pt>
                <c:pt idx="1918">
                  <c:v>13.326388915527779</c:v>
                </c:pt>
                <c:pt idx="1919">
                  <c:v>13.333333359986122</c:v>
                </c:pt>
                <c:pt idx="1920">
                  <c:v>13.340277804444447</c:v>
                </c:pt>
                <c:pt idx="1921">
                  <c:v>13.347222248902781</c:v>
                </c:pt>
                <c:pt idx="1922">
                  <c:v>13.354166693361122</c:v>
                </c:pt>
                <c:pt idx="1923">
                  <c:v>13.361111137819449</c:v>
                </c:pt>
                <c:pt idx="1924">
                  <c:v>13.368055582277783</c:v>
                </c:pt>
                <c:pt idx="1925">
                  <c:v>13.375000026736124</c:v>
                </c:pt>
                <c:pt idx="1926">
                  <c:v>13.381944471194451</c:v>
                </c:pt>
                <c:pt idx="1927">
                  <c:v>13.388888915652785</c:v>
                </c:pt>
                <c:pt idx="1928">
                  <c:v>13.395833360111119</c:v>
                </c:pt>
                <c:pt idx="1929">
                  <c:v>13.402777804569462</c:v>
                </c:pt>
                <c:pt idx="1930">
                  <c:v>13.409722249027798</c:v>
                </c:pt>
                <c:pt idx="1931">
                  <c:v>13.41666669348613</c:v>
                </c:pt>
                <c:pt idx="1932">
                  <c:v>13.423611137944455</c:v>
                </c:pt>
                <c:pt idx="1933">
                  <c:v>13.430555582402789</c:v>
                </c:pt>
                <c:pt idx="1934">
                  <c:v>13.437500026861123</c:v>
                </c:pt>
                <c:pt idx="1935">
                  <c:v>13.444444471319457</c:v>
                </c:pt>
                <c:pt idx="1936">
                  <c:v>13.451388915777796</c:v>
                </c:pt>
                <c:pt idx="1937">
                  <c:v>13.458333360236118</c:v>
                </c:pt>
                <c:pt idx="1938">
                  <c:v>13.465277804694459</c:v>
                </c:pt>
                <c:pt idx="1939">
                  <c:v>13.4722222491528</c:v>
                </c:pt>
                <c:pt idx="1940">
                  <c:v>13.479166693611127</c:v>
                </c:pt>
                <c:pt idx="1941">
                  <c:v>13.486111138069464</c:v>
                </c:pt>
                <c:pt idx="1942">
                  <c:v>13.4930555825278</c:v>
                </c:pt>
                <c:pt idx="1943">
                  <c:v>13.500000026986129</c:v>
                </c:pt>
                <c:pt idx="1944">
                  <c:v>13.506944471444466</c:v>
                </c:pt>
                <c:pt idx="1945">
                  <c:v>13.5138889159028</c:v>
                </c:pt>
                <c:pt idx="1946">
                  <c:v>13.520833360361131</c:v>
                </c:pt>
                <c:pt idx="1947">
                  <c:v>13.527777804819465</c:v>
                </c:pt>
                <c:pt idx="1948">
                  <c:v>13.534722249277799</c:v>
                </c:pt>
                <c:pt idx="1949">
                  <c:v>13.541666693736133</c:v>
                </c:pt>
                <c:pt idx="1950">
                  <c:v>13.548611138194458</c:v>
                </c:pt>
                <c:pt idx="1951">
                  <c:v>13.555555582652802</c:v>
                </c:pt>
                <c:pt idx="1952">
                  <c:v>13.562500027111136</c:v>
                </c:pt>
                <c:pt idx="1953">
                  <c:v>13.569444471569481</c:v>
                </c:pt>
                <c:pt idx="1954">
                  <c:v>13.576388916027804</c:v>
                </c:pt>
                <c:pt idx="1955">
                  <c:v>13.583333360486137</c:v>
                </c:pt>
                <c:pt idx="1956">
                  <c:v>13.590277804944471</c:v>
                </c:pt>
                <c:pt idx="1957">
                  <c:v>13.597222249402805</c:v>
                </c:pt>
                <c:pt idx="1958">
                  <c:v>13.604166693861139</c:v>
                </c:pt>
                <c:pt idx="1959">
                  <c:v>13.611111138319464</c:v>
                </c:pt>
                <c:pt idx="1960">
                  <c:v>13.618055582777798</c:v>
                </c:pt>
                <c:pt idx="1961">
                  <c:v>13.62500002723614</c:v>
                </c:pt>
                <c:pt idx="1962">
                  <c:v>13.631944471694464</c:v>
                </c:pt>
                <c:pt idx="1963">
                  <c:v>13.6388889161528</c:v>
                </c:pt>
                <c:pt idx="1964">
                  <c:v>13.645833360611141</c:v>
                </c:pt>
                <c:pt idx="1965">
                  <c:v>13.652777805069476</c:v>
                </c:pt>
                <c:pt idx="1966">
                  <c:v>13.659722249527819</c:v>
                </c:pt>
                <c:pt idx="1967">
                  <c:v>13.666666693986155</c:v>
                </c:pt>
                <c:pt idx="1968">
                  <c:v>13.673611138444478</c:v>
                </c:pt>
                <c:pt idx="1969">
                  <c:v>13.680555582902812</c:v>
                </c:pt>
                <c:pt idx="1970">
                  <c:v>13.687500027361146</c:v>
                </c:pt>
                <c:pt idx="1971">
                  <c:v>13.69444447181948</c:v>
                </c:pt>
                <c:pt idx="1972">
                  <c:v>13.701388916277811</c:v>
                </c:pt>
                <c:pt idx="1973">
                  <c:v>13.708333360736136</c:v>
                </c:pt>
                <c:pt idx="1974">
                  <c:v>13.715277805194473</c:v>
                </c:pt>
                <c:pt idx="1975">
                  <c:v>13.722222249652813</c:v>
                </c:pt>
                <c:pt idx="1976">
                  <c:v>13.729166694111148</c:v>
                </c:pt>
                <c:pt idx="1977">
                  <c:v>13.736111138569481</c:v>
                </c:pt>
                <c:pt idx="1978">
                  <c:v>13.743055583027818</c:v>
                </c:pt>
                <c:pt idx="1979">
                  <c:v>13.750000027486152</c:v>
                </c:pt>
                <c:pt idx="1980">
                  <c:v>13.756944471944486</c:v>
                </c:pt>
                <c:pt idx="1981">
                  <c:v>13.76388891640282</c:v>
                </c:pt>
                <c:pt idx="1982">
                  <c:v>13.770833360861149</c:v>
                </c:pt>
                <c:pt idx="1983">
                  <c:v>13.777777805319488</c:v>
                </c:pt>
                <c:pt idx="1984">
                  <c:v>13.784722249777818</c:v>
                </c:pt>
                <c:pt idx="1985">
                  <c:v>13.791666694236151</c:v>
                </c:pt>
                <c:pt idx="1986">
                  <c:v>13.798611138694479</c:v>
                </c:pt>
                <c:pt idx="1987">
                  <c:v>13.805555583152824</c:v>
                </c:pt>
                <c:pt idx="1988">
                  <c:v>13.812500027611167</c:v>
                </c:pt>
                <c:pt idx="1989">
                  <c:v>13.819444472069506</c:v>
                </c:pt>
                <c:pt idx="1990">
                  <c:v>13.826388916527826</c:v>
                </c:pt>
                <c:pt idx="1991">
                  <c:v>13.83333336098616</c:v>
                </c:pt>
                <c:pt idx="1992">
                  <c:v>13.840277805444494</c:v>
                </c:pt>
                <c:pt idx="1993">
                  <c:v>13.847222249902828</c:v>
                </c:pt>
                <c:pt idx="1994">
                  <c:v>13.854166694361171</c:v>
                </c:pt>
                <c:pt idx="1995">
                  <c:v>13.861111138819496</c:v>
                </c:pt>
                <c:pt idx="1996">
                  <c:v>13.86805558327783</c:v>
                </c:pt>
                <c:pt idx="1997">
                  <c:v>13.875000027736172</c:v>
                </c:pt>
                <c:pt idx="1998">
                  <c:v>13.881944472194499</c:v>
                </c:pt>
                <c:pt idx="1999">
                  <c:v>13.888888916652832</c:v>
                </c:pt>
                <c:pt idx="2000">
                  <c:v>13.895833361111166</c:v>
                </c:pt>
                <c:pt idx="2001">
                  <c:v>13.902777805569508</c:v>
                </c:pt>
                <c:pt idx="2002">
                  <c:v>13.909722250027844</c:v>
                </c:pt>
                <c:pt idx="2003">
                  <c:v>13.916666694486176</c:v>
                </c:pt>
                <c:pt idx="2004">
                  <c:v>13.923611138944501</c:v>
                </c:pt>
                <c:pt idx="2005">
                  <c:v>13.930555583402835</c:v>
                </c:pt>
                <c:pt idx="2006">
                  <c:v>13.937500027861169</c:v>
                </c:pt>
                <c:pt idx="2007">
                  <c:v>13.944444472319503</c:v>
                </c:pt>
                <c:pt idx="2008">
                  <c:v>13.951388916777837</c:v>
                </c:pt>
                <c:pt idx="2009">
                  <c:v>13.958333361236168</c:v>
                </c:pt>
                <c:pt idx="2010">
                  <c:v>13.965277805694505</c:v>
                </c:pt>
                <c:pt idx="2011">
                  <c:v>13.972222250152839</c:v>
                </c:pt>
                <c:pt idx="2012">
                  <c:v>13.979166694611173</c:v>
                </c:pt>
                <c:pt idx="2013">
                  <c:v>13.986111139069507</c:v>
                </c:pt>
                <c:pt idx="2014">
                  <c:v>13.99305558352785</c:v>
                </c:pt>
                <c:pt idx="2015">
                  <c:v>14.000000027986175</c:v>
                </c:pt>
                <c:pt idx="2016">
                  <c:v>14.006944472444509</c:v>
                </c:pt>
                <c:pt idx="2017">
                  <c:v>14.01388891690285</c:v>
                </c:pt>
                <c:pt idx="2018">
                  <c:v>14.020833361361168</c:v>
                </c:pt>
                <c:pt idx="2019">
                  <c:v>14.027777805819511</c:v>
                </c:pt>
                <c:pt idx="2020">
                  <c:v>14.034722250277845</c:v>
                </c:pt>
                <c:pt idx="2021">
                  <c:v>14.04166669473617</c:v>
                </c:pt>
                <c:pt idx="2022">
                  <c:v>14.048611139194499</c:v>
                </c:pt>
                <c:pt idx="2023">
                  <c:v>14.055555583652852</c:v>
                </c:pt>
                <c:pt idx="2024">
                  <c:v>14.062500028111184</c:v>
                </c:pt>
                <c:pt idx="2025">
                  <c:v>14.069444472569527</c:v>
                </c:pt>
                <c:pt idx="2026">
                  <c:v>14.076388917027852</c:v>
                </c:pt>
                <c:pt idx="2027">
                  <c:v>14.083333361486183</c:v>
                </c:pt>
                <c:pt idx="2028">
                  <c:v>14.090277805944517</c:v>
                </c:pt>
                <c:pt idx="2029">
                  <c:v>14.097222250402851</c:v>
                </c:pt>
                <c:pt idx="2030">
                  <c:v>14.104166694861185</c:v>
                </c:pt>
                <c:pt idx="2031">
                  <c:v>14.11111113931951</c:v>
                </c:pt>
                <c:pt idx="2032">
                  <c:v>14.118055583777844</c:v>
                </c:pt>
                <c:pt idx="2033">
                  <c:v>14.125000028236187</c:v>
                </c:pt>
                <c:pt idx="2034">
                  <c:v>14.131944472694512</c:v>
                </c:pt>
                <c:pt idx="2035">
                  <c:v>14.138888917152848</c:v>
                </c:pt>
                <c:pt idx="2036">
                  <c:v>14.14583336161118</c:v>
                </c:pt>
                <c:pt idx="2037">
                  <c:v>14.152777806069524</c:v>
                </c:pt>
                <c:pt idx="2038">
                  <c:v>14.159722250527865</c:v>
                </c:pt>
                <c:pt idx="2039">
                  <c:v>14.166666694986205</c:v>
                </c:pt>
                <c:pt idx="2040">
                  <c:v>14.173611139444525</c:v>
                </c:pt>
                <c:pt idx="2041">
                  <c:v>14.180555583902859</c:v>
                </c:pt>
                <c:pt idx="2042">
                  <c:v>14.187500028361194</c:v>
                </c:pt>
                <c:pt idx="2043">
                  <c:v>14.194444472819525</c:v>
                </c:pt>
                <c:pt idx="2044">
                  <c:v>14.201388917277852</c:v>
                </c:pt>
                <c:pt idx="2045">
                  <c:v>14.208333361736178</c:v>
                </c:pt>
                <c:pt idx="2046">
                  <c:v>14.21527780619452</c:v>
                </c:pt>
                <c:pt idx="2047">
                  <c:v>14.222222250652861</c:v>
                </c:pt>
                <c:pt idx="2048">
                  <c:v>14.229166695111195</c:v>
                </c:pt>
                <c:pt idx="2049">
                  <c:v>14.236111139569521</c:v>
                </c:pt>
                <c:pt idx="2050">
                  <c:v>14.243055584027863</c:v>
                </c:pt>
                <c:pt idx="2051">
                  <c:v>14.250000028486207</c:v>
                </c:pt>
                <c:pt idx="2052">
                  <c:v>14.256944472944532</c:v>
                </c:pt>
                <c:pt idx="2053">
                  <c:v>14.263888917402866</c:v>
                </c:pt>
                <c:pt idx="2054">
                  <c:v>14.2708333618612</c:v>
                </c:pt>
                <c:pt idx="2055">
                  <c:v>14.277777806319531</c:v>
                </c:pt>
                <c:pt idx="2056">
                  <c:v>14.284722250777868</c:v>
                </c:pt>
                <c:pt idx="2057">
                  <c:v>14.291666695236202</c:v>
                </c:pt>
                <c:pt idx="2058">
                  <c:v>14.298611139694522</c:v>
                </c:pt>
                <c:pt idx="2059">
                  <c:v>14.30555558415287</c:v>
                </c:pt>
                <c:pt idx="2060">
                  <c:v>14.312500028611218</c:v>
                </c:pt>
                <c:pt idx="2061">
                  <c:v>14.319444473069554</c:v>
                </c:pt>
                <c:pt idx="2062">
                  <c:v>14.326388917527872</c:v>
                </c:pt>
                <c:pt idx="2063">
                  <c:v>14.333333361986206</c:v>
                </c:pt>
                <c:pt idx="2064">
                  <c:v>14.34027780644454</c:v>
                </c:pt>
                <c:pt idx="2065">
                  <c:v>14.347222250902869</c:v>
                </c:pt>
                <c:pt idx="2066">
                  <c:v>14.354166695361224</c:v>
                </c:pt>
                <c:pt idx="2067">
                  <c:v>14.361111139819542</c:v>
                </c:pt>
                <c:pt idx="2068">
                  <c:v>14.368055584277871</c:v>
                </c:pt>
                <c:pt idx="2069">
                  <c:v>14.375000028736226</c:v>
                </c:pt>
                <c:pt idx="2070">
                  <c:v>14.381944473194544</c:v>
                </c:pt>
                <c:pt idx="2071">
                  <c:v>14.388888917652878</c:v>
                </c:pt>
                <c:pt idx="2072">
                  <c:v>14.395833362111221</c:v>
                </c:pt>
                <c:pt idx="2073">
                  <c:v>14.402777806569556</c:v>
                </c:pt>
                <c:pt idx="2074">
                  <c:v>14.409722251027889</c:v>
                </c:pt>
                <c:pt idx="2075">
                  <c:v>14.416666695486228</c:v>
                </c:pt>
                <c:pt idx="2076">
                  <c:v>14.423611139944549</c:v>
                </c:pt>
                <c:pt idx="2077">
                  <c:v>14.430555584402882</c:v>
                </c:pt>
                <c:pt idx="2078">
                  <c:v>14.437500028861225</c:v>
                </c:pt>
                <c:pt idx="2079">
                  <c:v>14.44444447331955</c:v>
                </c:pt>
                <c:pt idx="2080">
                  <c:v>14.451388917777884</c:v>
                </c:pt>
                <c:pt idx="2081">
                  <c:v>14.458333362236219</c:v>
                </c:pt>
                <c:pt idx="2082">
                  <c:v>14.465277806694552</c:v>
                </c:pt>
                <c:pt idx="2083">
                  <c:v>14.472222251152886</c:v>
                </c:pt>
                <c:pt idx="2084">
                  <c:v>14.479166695611228</c:v>
                </c:pt>
                <c:pt idx="2085">
                  <c:v>14.486111140069548</c:v>
                </c:pt>
                <c:pt idx="2086">
                  <c:v>14.493055584527887</c:v>
                </c:pt>
                <c:pt idx="2087">
                  <c:v>14.50000002898623</c:v>
                </c:pt>
                <c:pt idx="2088">
                  <c:v>14.506944473444555</c:v>
                </c:pt>
                <c:pt idx="2089">
                  <c:v>14.513888917902889</c:v>
                </c:pt>
                <c:pt idx="2090">
                  <c:v>14.520833362361223</c:v>
                </c:pt>
                <c:pt idx="2091">
                  <c:v>14.527777806819548</c:v>
                </c:pt>
                <c:pt idx="2092">
                  <c:v>14.534722251277891</c:v>
                </c:pt>
                <c:pt idx="2093">
                  <c:v>14.541666695736225</c:v>
                </c:pt>
                <c:pt idx="2094">
                  <c:v>14.548611140194538</c:v>
                </c:pt>
                <c:pt idx="2095">
                  <c:v>14.555555584652902</c:v>
                </c:pt>
                <c:pt idx="2096">
                  <c:v>14.562500029111238</c:v>
                </c:pt>
                <c:pt idx="2097">
                  <c:v>14.569444473569575</c:v>
                </c:pt>
                <c:pt idx="2098">
                  <c:v>14.576388918027904</c:v>
                </c:pt>
                <c:pt idx="2099">
                  <c:v>14.583333362486229</c:v>
                </c:pt>
                <c:pt idx="2100">
                  <c:v>14.590277806944563</c:v>
                </c:pt>
                <c:pt idx="2101">
                  <c:v>14.597222251402897</c:v>
                </c:pt>
                <c:pt idx="2102">
                  <c:v>14.604166695861236</c:v>
                </c:pt>
                <c:pt idx="2103">
                  <c:v>14.611111140319545</c:v>
                </c:pt>
                <c:pt idx="2104">
                  <c:v>14.61805558477789</c:v>
                </c:pt>
                <c:pt idx="2105">
                  <c:v>14.625000029236242</c:v>
                </c:pt>
                <c:pt idx="2106">
                  <c:v>14.631944473694558</c:v>
                </c:pt>
                <c:pt idx="2107">
                  <c:v>14.638888918152901</c:v>
                </c:pt>
                <c:pt idx="2108">
                  <c:v>14.645833362611235</c:v>
                </c:pt>
                <c:pt idx="2109">
                  <c:v>14.652777807069572</c:v>
                </c:pt>
                <c:pt idx="2110">
                  <c:v>14.659722251527919</c:v>
                </c:pt>
                <c:pt idx="2111">
                  <c:v>14.666666695986256</c:v>
                </c:pt>
                <c:pt idx="2112">
                  <c:v>14.673611140444562</c:v>
                </c:pt>
                <c:pt idx="2113">
                  <c:v>14.680555584902914</c:v>
                </c:pt>
                <c:pt idx="2114">
                  <c:v>14.687500029361251</c:v>
                </c:pt>
                <c:pt idx="2115">
                  <c:v>14.694444473819573</c:v>
                </c:pt>
                <c:pt idx="2116">
                  <c:v>14.701388918277907</c:v>
                </c:pt>
                <c:pt idx="2117">
                  <c:v>14.708333362736241</c:v>
                </c:pt>
                <c:pt idx="2118">
                  <c:v>14.715277807194568</c:v>
                </c:pt>
                <c:pt idx="2119">
                  <c:v>14.722222251652909</c:v>
                </c:pt>
                <c:pt idx="2120">
                  <c:v>14.729166696111244</c:v>
                </c:pt>
                <c:pt idx="2121">
                  <c:v>14.736111140569559</c:v>
                </c:pt>
                <c:pt idx="2122">
                  <c:v>14.743055585027912</c:v>
                </c:pt>
                <c:pt idx="2123">
                  <c:v>14.750000029486257</c:v>
                </c:pt>
                <c:pt idx="2124">
                  <c:v>14.756944473944579</c:v>
                </c:pt>
                <c:pt idx="2125">
                  <c:v>14.763888918402925</c:v>
                </c:pt>
                <c:pt idx="2126">
                  <c:v>14.770833362861246</c:v>
                </c:pt>
                <c:pt idx="2127">
                  <c:v>14.777777807319572</c:v>
                </c:pt>
                <c:pt idx="2128">
                  <c:v>14.784722251777914</c:v>
                </c:pt>
                <c:pt idx="2129">
                  <c:v>14.79166669623625</c:v>
                </c:pt>
                <c:pt idx="2130">
                  <c:v>14.798611140694558</c:v>
                </c:pt>
                <c:pt idx="2131">
                  <c:v>14.805555585152927</c:v>
                </c:pt>
                <c:pt idx="2132">
                  <c:v>14.812500029611259</c:v>
                </c:pt>
                <c:pt idx="2133">
                  <c:v>14.819444474069599</c:v>
                </c:pt>
                <c:pt idx="2134">
                  <c:v>14.826388918527929</c:v>
                </c:pt>
                <c:pt idx="2135">
                  <c:v>14.833333362986252</c:v>
                </c:pt>
                <c:pt idx="2136">
                  <c:v>14.840277807444583</c:v>
                </c:pt>
                <c:pt idx="2137">
                  <c:v>14.84722225190292</c:v>
                </c:pt>
                <c:pt idx="2138">
                  <c:v>14.854166696361268</c:v>
                </c:pt>
                <c:pt idx="2139">
                  <c:v>14.861111140819576</c:v>
                </c:pt>
                <c:pt idx="2140">
                  <c:v>14.868055585277922</c:v>
                </c:pt>
                <c:pt idx="2141">
                  <c:v>14.875000029736272</c:v>
                </c:pt>
                <c:pt idx="2142">
                  <c:v>14.88194447419459</c:v>
                </c:pt>
                <c:pt idx="2143">
                  <c:v>14.888888918652924</c:v>
                </c:pt>
                <c:pt idx="2144">
                  <c:v>14.895833363111267</c:v>
                </c:pt>
                <c:pt idx="2145">
                  <c:v>14.902777807569601</c:v>
                </c:pt>
                <c:pt idx="2146">
                  <c:v>14.909722252027942</c:v>
                </c:pt>
                <c:pt idx="2147">
                  <c:v>14.916666696486276</c:v>
                </c:pt>
                <c:pt idx="2148">
                  <c:v>14.923611140944585</c:v>
                </c:pt>
                <c:pt idx="2149">
                  <c:v>14.930555585402937</c:v>
                </c:pt>
                <c:pt idx="2150">
                  <c:v>14.937500029861271</c:v>
                </c:pt>
                <c:pt idx="2151">
                  <c:v>14.944444474319596</c:v>
                </c:pt>
                <c:pt idx="2152">
                  <c:v>14.951388918777939</c:v>
                </c:pt>
                <c:pt idx="2153">
                  <c:v>14.958333363236264</c:v>
                </c:pt>
                <c:pt idx="2154">
                  <c:v>14.965277807694607</c:v>
                </c:pt>
                <c:pt idx="2155">
                  <c:v>14.972222252152941</c:v>
                </c:pt>
                <c:pt idx="2156">
                  <c:v>14.979166696611276</c:v>
                </c:pt>
                <c:pt idx="2157">
                  <c:v>14.9861111410696</c:v>
                </c:pt>
                <c:pt idx="2158">
                  <c:v>14.993055585527944</c:v>
                </c:pt>
                <c:pt idx="2159">
                  <c:v>15.000000029986278</c:v>
                </c:pt>
                <c:pt idx="2160">
                  <c:v>15.006944474444611</c:v>
                </c:pt>
                <c:pt idx="2161">
                  <c:v>15.013888918902948</c:v>
                </c:pt>
                <c:pt idx="2162">
                  <c:v>15.02083336336127</c:v>
                </c:pt>
                <c:pt idx="2163">
                  <c:v>15.027777807819604</c:v>
                </c:pt>
                <c:pt idx="2164">
                  <c:v>15.034722252277939</c:v>
                </c:pt>
                <c:pt idx="2165">
                  <c:v>15.041666696736272</c:v>
                </c:pt>
                <c:pt idx="2166">
                  <c:v>15.048611141194588</c:v>
                </c:pt>
                <c:pt idx="2167">
                  <c:v>15.055555585652954</c:v>
                </c:pt>
                <c:pt idx="2168">
                  <c:v>15.062500030111284</c:v>
                </c:pt>
                <c:pt idx="2169">
                  <c:v>15.069444474569627</c:v>
                </c:pt>
                <c:pt idx="2170">
                  <c:v>15.076388919027956</c:v>
                </c:pt>
                <c:pt idx="2171">
                  <c:v>15.083333363486275</c:v>
                </c:pt>
                <c:pt idx="2172">
                  <c:v>15.090277807944609</c:v>
                </c:pt>
                <c:pt idx="2173">
                  <c:v>15.09722225240295</c:v>
                </c:pt>
                <c:pt idx="2174">
                  <c:v>15.104166696861277</c:v>
                </c:pt>
                <c:pt idx="2175">
                  <c:v>15.111111141319599</c:v>
                </c:pt>
                <c:pt idx="2176">
                  <c:v>15.118055585777945</c:v>
                </c:pt>
                <c:pt idx="2177">
                  <c:v>15.125000030236279</c:v>
                </c:pt>
                <c:pt idx="2178">
                  <c:v>15.131944474694613</c:v>
                </c:pt>
                <c:pt idx="2179">
                  <c:v>15.138888919152947</c:v>
                </c:pt>
                <c:pt idx="2180">
                  <c:v>15.145833363611281</c:v>
                </c:pt>
                <c:pt idx="2181">
                  <c:v>15.152777808069628</c:v>
                </c:pt>
                <c:pt idx="2182">
                  <c:v>15.159722252527965</c:v>
                </c:pt>
                <c:pt idx="2183">
                  <c:v>15.166666696986301</c:v>
                </c:pt>
                <c:pt idx="2184">
                  <c:v>15.173611141444617</c:v>
                </c:pt>
                <c:pt idx="2185">
                  <c:v>15.180555585902956</c:v>
                </c:pt>
                <c:pt idx="2186">
                  <c:v>15.187500030361294</c:v>
                </c:pt>
                <c:pt idx="2187">
                  <c:v>15.194444474819624</c:v>
                </c:pt>
                <c:pt idx="2188">
                  <c:v>15.201388919277953</c:v>
                </c:pt>
                <c:pt idx="2189">
                  <c:v>15.208333363736278</c:v>
                </c:pt>
                <c:pt idx="2190">
                  <c:v>15.215277808194621</c:v>
                </c:pt>
                <c:pt idx="2191">
                  <c:v>15.222222252652955</c:v>
                </c:pt>
                <c:pt idx="2192">
                  <c:v>15.229166697111289</c:v>
                </c:pt>
                <c:pt idx="2193">
                  <c:v>15.236111141569618</c:v>
                </c:pt>
                <c:pt idx="2194">
                  <c:v>15.243055586027957</c:v>
                </c:pt>
                <c:pt idx="2195">
                  <c:v>15.250000030486303</c:v>
                </c:pt>
                <c:pt idx="2196">
                  <c:v>15.256944474944634</c:v>
                </c:pt>
                <c:pt idx="2197">
                  <c:v>15.263888919402971</c:v>
                </c:pt>
                <c:pt idx="2198">
                  <c:v>15.270833363861296</c:v>
                </c:pt>
                <c:pt idx="2199">
                  <c:v>15.277777808319627</c:v>
                </c:pt>
                <c:pt idx="2200">
                  <c:v>15.284722252777962</c:v>
                </c:pt>
                <c:pt idx="2201">
                  <c:v>15.291666697236296</c:v>
                </c:pt>
                <c:pt idx="2202">
                  <c:v>15.298611141694613</c:v>
                </c:pt>
                <c:pt idx="2203">
                  <c:v>15.305555586152975</c:v>
                </c:pt>
                <c:pt idx="2204">
                  <c:v>15.312500030611307</c:v>
                </c:pt>
                <c:pt idx="2205">
                  <c:v>15.319444475069654</c:v>
                </c:pt>
                <c:pt idx="2206">
                  <c:v>15.326388919527977</c:v>
                </c:pt>
                <c:pt idx="2207">
                  <c:v>15.3333333639863</c:v>
                </c:pt>
                <c:pt idx="2208">
                  <c:v>15.340277808444634</c:v>
                </c:pt>
                <c:pt idx="2209">
                  <c:v>15.347222252902966</c:v>
                </c:pt>
                <c:pt idx="2210">
                  <c:v>15.354166697361311</c:v>
                </c:pt>
                <c:pt idx="2211">
                  <c:v>15.361111141819633</c:v>
                </c:pt>
                <c:pt idx="2212">
                  <c:v>15.36805558627797</c:v>
                </c:pt>
                <c:pt idx="2213">
                  <c:v>15.375000030736315</c:v>
                </c:pt>
                <c:pt idx="2214">
                  <c:v>15.381944475194636</c:v>
                </c:pt>
                <c:pt idx="2215">
                  <c:v>15.38888891965297</c:v>
                </c:pt>
                <c:pt idx="2216">
                  <c:v>15.395833364111304</c:v>
                </c:pt>
                <c:pt idx="2217">
                  <c:v>15.402777808569656</c:v>
                </c:pt>
                <c:pt idx="2218">
                  <c:v>15.409722253027985</c:v>
                </c:pt>
                <c:pt idx="2219">
                  <c:v>15.416666697486322</c:v>
                </c:pt>
                <c:pt idx="2220">
                  <c:v>15.42361114194464</c:v>
                </c:pt>
                <c:pt idx="2221">
                  <c:v>15.430555586402974</c:v>
                </c:pt>
                <c:pt idx="2222">
                  <c:v>15.437500030861317</c:v>
                </c:pt>
                <c:pt idx="2223">
                  <c:v>15.444444475319651</c:v>
                </c:pt>
                <c:pt idx="2224">
                  <c:v>15.451388919777976</c:v>
                </c:pt>
                <c:pt idx="2225">
                  <c:v>15.45833336423631</c:v>
                </c:pt>
                <c:pt idx="2226">
                  <c:v>15.465277808694655</c:v>
                </c:pt>
                <c:pt idx="2227">
                  <c:v>15.472222253152987</c:v>
                </c:pt>
                <c:pt idx="2228">
                  <c:v>15.479166697611321</c:v>
                </c:pt>
                <c:pt idx="2229">
                  <c:v>15.486111142069646</c:v>
                </c:pt>
                <c:pt idx="2230">
                  <c:v>15.493055586527989</c:v>
                </c:pt>
                <c:pt idx="2231">
                  <c:v>15.500000030986325</c:v>
                </c:pt>
                <c:pt idx="2232">
                  <c:v>15.506944475444659</c:v>
                </c:pt>
                <c:pt idx="2233">
                  <c:v>15.513888919902991</c:v>
                </c:pt>
                <c:pt idx="2234">
                  <c:v>15.520833364361316</c:v>
                </c:pt>
                <c:pt idx="2235">
                  <c:v>15.52777780881965</c:v>
                </c:pt>
                <c:pt idx="2236">
                  <c:v>15.534722253277984</c:v>
                </c:pt>
                <c:pt idx="2237">
                  <c:v>15.54166669773632</c:v>
                </c:pt>
                <c:pt idx="2238">
                  <c:v>15.548611142194639</c:v>
                </c:pt>
                <c:pt idx="2239">
                  <c:v>15.555555586653002</c:v>
                </c:pt>
                <c:pt idx="2240">
                  <c:v>15.562500031111329</c:v>
                </c:pt>
                <c:pt idx="2241">
                  <c:v>15.569444475569673</c:v>
                </c:pt>
                <c:pt idx="2242">
                  <c:v>15.576388920027989</c:v>
                </c:pt>
                <c:pt idx="2243">
                  <c:v>15.583333364486322</c:v>
                </c:pt>
                <c:pt idx="2244">
                  <c:v>15.590277808944656</c:v>
                </c:pt>
                <c:pt idx="2245">
                  <c:v>15.597222253402999</c:v>
                </c:pt>
                <c:pt idx="2246">
                  <c:v>15.604166697861324</c:v>
                </c:pt>
                <c:pt idx="2247">
                  <c:v>15.611111142319645</c:v>
                </c:pt>
                <c:pt idx="2248">
                  <c:v>15.618055586777992</c:v>
                </c:pt>
                <c:pt idx="2249">
                  <c:v>15.625000031236326</c:v>
                </c:pt>
                <c:pt idx="2250">
                  <c:v>15.63194447569466</c:v>
                </c:pt>
                <c:pt idx="2251">
                  <c:v>15.638888920152983</c:v>
                </c:pt>
                <c:pt idx="2252">
                  <c:v>15.645833364611319</c:v>
                </c:pt>
                <c:pt idx="2253">
                  <c:v>15.652777809069676</c:v>
                </c:pt>
                <c:pt idx="2254">
                  <c:v>15.659722253528011</c:v>
                </c:pt>
                <c:pt idx="2255">
                  <c:v>15.666666697986345</c:v>
                </c:pt>
                <c:pt idx="2256">
                  <c:v>15.673611142444663</c:v>
                </c:pt>
                <c:pt idx="2257">
                  <c:v>15.680555586903004</c:v>
                </c:pt>
                <c:pt idx="2258">
                  <c:v>15.68750003136134</c:v>
                </c:pt>
                <c:pt idx="2259">
                  <c:v>15.694444475819672</c:v>
                </c:pt>
                <c:pt idx="2260">
                  <c:v>15.70138892027799</c:v>
                </c:pt>
                <c:pt idx="2261">
                  <c:v>15.708333364736323</c:v>
                </c:pt>
                <c:pt idx="2262">
                  <c:v>15.715277809194667</c:v>
                </c:pt>
                <c:pt idx="2263">
                  <c:v>15.722222253653001</c:v>
                </c:pt>
                <c:pt idx="2264">
                  <c:v>15.729166698111335</c:v>
                </c:pt>
                <c:pt idx="2265">
                  <c:v>15.73611114256966</c:v>
                </c:pt>
                <c:pt idx="2266">
                  <c:v>15.743055587028003</c:v>
                </c:pt>
                <c:pt idx="2267">
                  <c:v>15.750000031486348</c:v>
                </c:pt>
                <c:pt idx="2268">
                  <c:v>15.756944475944676</c:v>
                </c:pt>
                <c:pt idx="2269">
                  <c:v>15.763888920403005</c:v>
                </c:pt>
                <c:pt idx="2270">
                  <c:v>15.770833364861339</c:v>
                </c:pt>
                <c:pt idx="2271">
                  <c:v>15.777777809319673</c:v>
                </c:pt>
                <c:pt idx="2272">
                  <c:v>15.784722253778007</c:v>
                </c:pt>
                <c:pt idx="2273">
                  <c:v>15.791666698236346</c:v>
                </c:pt>
                <c:pt idx="2274">
                  <c:v>15.798611142694659</c:v>
                </c:pt>
                <c:pt idx="2275">
                  <c:v>15.805555587153021</c:v>
                </c:pt>
                <c:pt idx="2276">
                  <c:v>15.812500031611355</c:v>
                </c:pt>
                <c:pt idx="2277">
                  <c:v>15.819444476069698</c:v>
                </c:pt>
                <c:pt idx="2278">
                  <c:v>15.826388920528014</c:v>
                </c:pt>
                <c:pt idx="2279">
                  <c:v>15.83333336498635</c:v>
                </c:pt>
                <c:pt idx="2280">
                  <c:v>15.840277809444679</c:v>
                </c:pt>
                <c:pt idx="2281">
                  <c:v>15.847222253903016</c:v>
                </c:pt>
                <c:pt idx="2282">
                  <c:v>15.854166698361357</c:v>
                </c:pt>
                <c:pt idx="2283">
                  <c:v>15.861111142819681</c:v>
                </c:pt>
                <c:pt idx="2284">
                  <c:v>15.868055587278016</c:v>
                </c:pt>
                <c:pt idx="2285">
                  <c:v>15.875000031736361</c:v>
                </c:pt>
                <c:pt idx="2286">
                  <c:v>15.881944476194684</c:v>
                </c:pt>
                <c:pt idx="2287">
                  <c:v>15.888888920653017</c:v>
                </c:pt>
                <c:pt idx="2288">
                  <c:v>15.895833365111352</c:v>
                </c:pt>
                <c:pt idx="2289">
                  <c:v>15.902777809569702</c:v>
                </c:pt>
                <c:pt idx="2290">
                  <c:v>15.909722254028029</c:v>
                </c:pt>
                <c:pt idx="2291">
                  <c:v>15.916666698486369</c:v>
                </c:pt>
                <c:pt idx="2292">
                  <c:v>15.923611142944685</c:v>
                </c:pt>
                <c:pt idx="2293">
                  <c:v>15.93055558740302</c:v>
                </c:pt>
                <c:pt idx="2294">
                  <c:v>15.937500031861354</c:v>
                </c:pt>
                <c:pt idx="2295">
                  <c:v>15.944444476319697</c:v>
                </c:pt>
                <c:pt idx="2296">
                  <c:v>15.951388920778021</c:v>
                </c:pt>
                <c:pt idx="2297">
                  <c:v>15.958333365236355</c:v>
                </c:pt>
                <c:pt idx="2298">
                  <c:v>15.965277809694699</c:v>
                </c:pt>
                <c:pt idx="2299">
                  <c:v>15.972222254153024</c:v>
                </c:pt>
                <c:pt idx="2300">
                  <c:v>15.979166698611367</c:v>
                </c:pt>
                <c:pt idx="2301">
                  <c:v>15.986111143069692</c:v>
                </c:pt>
                <c:pt idx="2302">
                  <c:v>15.993055587528026</c:v>
                </c:pt>
                <c:pt idx="2303">
                  <c:v>16.000000031986342</c:v>
                </c:pt>
                <c:pt idx="2304">
                  <c:v>16.006944476444694</c:v>
                </c:pt>
                <c:pt idx="2305">
                  <c:v>16.013888920903035</c:v>
                </c:pt>
                <c:pt idx="2306">
                  <c:v>16.020833365361334</c:v>
                </c:pt>
                <c:pt idx="2307">
                  <c:v>16.027777809819696</c:v>
                </c:pt>
                <c:pt idx="2308">
                  <c:v>16.034722254278027</c:v>
                </c:pt>
                <c:pt idx="2309">
                  <c:v>16.041666698736346</c:v>
                </c:pt>
                <c:pt idx="2310">
                  <c:v>16.048611143194687</c:v>
                </c:pt>
                <c:pt idx="2311">
                  <c:v>16.055555587653032</c:v>
                </c:pt>
                <c:pt idx="2312">
                  <c:v>16.062500032111323</c:v>
                </c:pt>
                <c:pt idx="2313">
                  <c:v>16.069444476569675</c:v>
                </c:pt>
                <c:pt idx="2314">
                  <c:v>16.076388921028034</c:v>
                </c:pt>
                <c:pt idx="2315">
                  <c:v>16.08333336548635</c:v>
                </c:pt>
                <c:pt idx="2316">
                  <c:v>16.090277809944702</c:v>
                </c:pt>
                <c:pt idx="2317">
                  <c:v>16.097222254403029</c:v>
                </c:pt>
                <c:pt idx="2318">
                  <c:v>16.10416669886137</c:v>
                </c:pt>
                <c:pt idx="2319">
                  <c:v>16.111111143319722</c:v>
                </c:pt>
                <c:pt idx="2320">
                  <c:v>16.118055587778038</c:v>
                </c:pt>
                <c:pt idx="2321">
                  <c:v>16.125000032236372</c:v>
                </c:pt>
                <c:pt idx="2322">
                  <c:v>16.131944476694738</c:v>
                </c:pt>
                <c:pt idx="2323">
                  <c:v>16.138888921153058</c:v>
                </c:pt>
                <c:pt idx="2324">
                  <c:v>16.145833365611374</c:v>
                </c:pt>
                <c:pt idx="2325">
                  <c:v>16.15277781006969</c:v>
                </c:pt>
                <c:pt idx="2326">
                  <c:v>16.159722254528017</c:v>
                </c:pt>
                <c:pt idx="2327">
                  <c:v>16.166666698986376</c:v>
                </c:pt>
                <c:pt idx="2328">
                  <c:v>16.173611143444727</c:v>
                </c:pt>
                <c:pt idx="2329">
                  <c:v>16.180555587903029</c:v>
                </c:pt>
                <c:pt idx="2330">
                  <c:v>16.187500032361342</c:v>
                </c:pt>
                <c:pt idx="2331">
                  <c:v>16.194444476819715</c:v>
                </c:pt>
                <c:pt idx="2332">
                  <c:v>16.201388921278063</c:v>
                </c:pt>
                <c:pt idx="2333">
                  <c:v>16.208333365736358</c:v>
                </c:pt>
                <c:pt idx="2334">
                  <c:v>16.215277810194713</c:v>
                </c:pt>
                <c:pt idx="2335">
                  <c:v>16.222222254653019</c:v>
                </c:pt>
                <c:pt idx="2336">
                  <c:v>16.229166699111364</c:v>
                </c:pt>
                <c:pt idx="2337">
                  <c:v>16.236111143569712</c:v>
                </c:pt>
                <c:pt idx="2338">
                  <c:v>16.243055588028049</c:v>
                </c:pt>
                <c:pt idx="2339">
                  <c:v>16.250000032486383</c:v>
                </c:pt>
              </c:numCache>
            </c:numRef>
          </c:xVal>
          <c:yVal>
            <c:numRef>
              <c:f>[int_dur.xlsx]IntDur!$I$2:$I$2341</c:f>
              <c:numCache>
                <c:formatCode>General</c:formatCode>
                <c:ptCount val="2340"/>
                <c:pt idx="0">
                  <c:v>0.254</c:v>
                </c:pt>
                <c:pt idx="1">
                  <c:v>0.42333333333333334</c:v>
                </c:pt>
                <c:pt idx="2">
                  <c:v>1.1006666666666667</c:v>
                </c:pt>
                <c:pt idx="3">
                  <c:v>1.4393333333333334</c:v>
                </c:pt>
                <c:pt idx="4">
                  <c:v>1.6086666666666667</c:v>
                </c:pt>
                <c:pt idx="5">
                  <c:v>1.8626666666666667</c:v>
                </c:pt>
                <c:pt idx="6">
                  <c:v>2.3706666666666667</c:v>
                </c:pt>
                <c:pt idx="7">
                  <c:v>2.794</c:v>
                </c:pt>
                <c:pt idx="8">
                  <c:v>3.2173333333333352</c:v>
                </c:pt>
                <c:pt idx="9">
                  <c:v>4.1486666666666672</c:v>
                </c:pt>
                <c:pt idx="10">
                  <c:v>4.7413333333333414</c:v>
                </c:pt>
                <c:pt idx="11">
                  <c:v>5.08</c:v>
                </c:pt>
                <c:pt idx="12">
                  <c:v>5.7573333333333334</c:v>
                </c:pt>
                <c:pt idx="13">
                  <c:v>6.2653333333333334</c:v>
                </c:pt>
                <c:pt idx="14">
                  <c:v>6.9426666666666694</c:v>
                </c:pt>
                <c:pt idx="15">
                  <c:v>7.7893333333333414</c:v>
                </c:pt>
                <c:pt idx="16">
                  <c:v>8.3820000000000068</c:v>
                </c:pt>
                <c:pt idx="17">
                  <c:v>8.89</c:v>
                </c:pt>
                <c:pt idx="18">
                  <c:v>9.4826666666666792</c:v>
                </c:pt>
                <c:pt idx="19">
                  <c:v>10.244666666666667</c:v>
                </c:pt>
                <c:pt idx="20">
                  <c:v>10.49866666666667</c:v>
                </c:pt>
                <c:pt idx="21">
                  <c:v>11.260666666666674</c:v>
                </c:pt>
                <c:pt idx="22">
                  <c:v>13.885333333333344</c:v>
                </c:pt>
                <c:pt idx="23">
                  <c:v>14.223999999999998</c:v>
                </c:pt>
                <c:pt idx="24">
                  <c:v>15.917333333333334</c:v>
                </c:pt>
                <c:pt idx="25">
                  <c:v>16.001999999999999</c:v>
                </c:pt>
                <c:pt idx="26">
                  <c:v>16.086666666666666</c:v>
                </c:pt>
                <c:pt idx="27">
                  <c:v>16.679333333333297</c:v>
                </c:pt>
                <c:pt idx="28">
                  <c:v>17.526</c:v>
                </c:pt>
                <c:pt idx="29">
                  <c:v>17.610666666666685</c:v>
                </c:pt>
                <c:pt idx="30">
                  <c:v>17.864666666666668</c:v>
                </c:pt>
                <c:pt idx="31">
                  <c:v>18.203333333333283</c:v>
                </c:pt>
                <c:pt idx="32">
                  <c:v>18.795999999999989</c:v>
                </c:pt>
                <c:pt idx="33">
                  <c:v>19.303999999999988</c:v>
                </c:pt>
                <c:pt idx="34">
                  <c:v>19.388666666666666</c:v>
                </c:pt>
                <c:pt idx="35">
                  <c:v>19.388666666666666</c:v>
                </c:pt>
                <c:pt idx="36">
                  <c:v>19.558</c:v>
                </c:pt>
                <c:pt idx="37">
                  <c:v>19.558</c:v>
                </c:pt>
                <c:pt idx="38">
                  <c:v>19.558</c:v>
                </c:pt>
                <c:pt idx="39">
                  <c:v>19.558</c:v>
                </c:pt>
                <c:pt idx="40">
                  <c:v>19.558</c:v>
                </c:pt>
                <c:pt idx="41">
                  <c:v>19.558</c:v>
                </c:pt>
                <c:pt idx="42">
                  <c:v>19.642666666666667</c:v>
                </c:pt>
                <c:pt idx="43">
                  <c:v>19.642666666666667</c:v>
                </c:pt>
                <c:pt idx="44">
                  <c:v>19.642666666666667</c:v>
                </c:pt>
                <c:pt idx="45">
                  <c:v>19.727333333333295</c:v>
                </c:pt>
                <c:pt idx="46">
                  <c:v>19.727333333333295</c:v>
                </c:pt>
                <c:pt idx="47">
                  <c:v>19.727333333333295</c:v>
                </c:pt>
                <c:pt idx="48">
                  <c:v>19.727333333333295</c:v>
                </c:pt>
                <c:pt idx="49">
                  <c:v>19.727333333333295</c:v>
                </c:pt>
                <c:pt idx="50">
                  <c:v>19.727333333333295</c:v>
                </c:pt>
                <c:pt idx="51">
                  <c:v>19.727333333333295</c:v>
                </c:pt>
                <c:pt idx="52">
                  <c:v>19.727333333333295</c:v>
                </c:pt>
                <c:pt idx="53">
                  <c:v>19.812000000000001</c:v>
                </c:pt>
                <c:pt idx="54">
                  <c:v>19.812000000000001</c:v>
                </c:pt>
                <c:pt idx="55">
                  <c:v>19.896666666666668</c:v>
                </c:pt>
                <c:pt idx="56">
                  <c:v>19.896666666666668</c:v>
                </c:pt>
                <c:pt idx="57">
                  <c:v>19.981333333333282</c:v>
                </c:pt>
                <c:pt idx="58">
                  <c:v>19.981333333333282</c:v>
                </c:pt>
                <c:pt idx="59">
                  <c:v>19.981333333333282</c:v>
                </c:pt>
                <c:pt idx="60">
                  <c:v>19.981333333333282</c:v>
                </c:pt>
                <c:pt idx="61">
                  <c:v>19.981333333333282</c:v>
                </c:pt>
                <c:pt idx="62">
                  <c:v>19.981333333333282</c:v>
                </c:pt>
                <c:pt idx="63">
                  <c:v>19.981333333333282</c:v>
                </c:pt>
                <c:pt idx="64">
                  <c:v>19.981333333333282</c:v>
                </c:pt>
                <c:pt idx="65">
                  <c:v>19.981333333333282</c:v>
                </c:pt>
                <c:pt idx="66">
                  <c:v>19.981333333333282</c:v>
                </c:pt>
                <c:pt idx="67">
                  <c:v>20.150666666666687</c:v>
                </c:pt>
                <c:pt idx="68">
                  <c:v>20.150666666666687</c:v>
                </c:pt>
                <c:pt idx="69">
                  <c:v>20.235333333333294</c:v>
                </c:pt>
                <c:pt idx="70">
                  <c:v>20.235333333333294</c:v>
                </c:pt>
                <c:pt idx="71">
                  <c:v>20.320000000000004</c:v>
                </c:pt>
                <c:pt idx="72">
                  <c:v>20.404666666666671</c:v>
                </c:pt>
                <c:pt idx="73">
                  <c:v>20.404666666666671</c:v>
                </c:pt>
                <c:pt idx="74">
                  <c:v>20.404666666666671</c:v>
                </c:pt>
                <c:pt idx="75">
                  <c:v>20.404666666666671</c:v>
                </c:pt>
                <c:pt idx="76">
                  <c:v>20.404666666666671</c:v>
                </c:pt>
                <c:pt idx="77">
                  <c:v>20.404666666666671</c:v>
                </c:pt>
                <c:pt idx="78">
                  <c:v>20.404666666666671</c:v>
                </c:pt>
                <c:pt idx="79">
                  <c:v>20.404666666666671</c:v>
                </c:pt>
                <c:pt idx="80">
                  <c:v>20.404666666666671</c:v>
                </c:pt>
                <c:pt idx="81">
                  <c:v>20.404666666666671</c:v>
                </c:pt>
                <c:pt idx="82">
                  <c:v>20.574000000000005</c:v>
                </c:pt>
                <c:pt idx="83">
                  <c:v>20.65866666666669</c:v>
                </c:pt>
                <c:pt idx="84">
                  <c:v>20.65866666666669</c:v>
                </c:pt>
                <c:pt idx="85">
                  <c:v>20.65866666666669</c:v>
                </c:pt>
                <c:pt idx="86">
                  <c:v>20.65866666666669</c:v>
                </c:pt>
                <c:pt idx="87">
                  <c:v>20.828000000000007</c:v>
                </c:pt>
                <c:pt idx="88">
                  <c:v>20.912666666666674</c:v>
                </c:pt>
                <c:pt idx="89">
                  <c:v>20.912666666666674</c:v>
                </c:pt>
                <c:pt idx="90">
                  <c:v>20.912666666666674</c:v>
                </c:pt>
                <c:pt idx="91">
                  <c:v>20.912666666666674</c:v>
                </c:pt>
                <c:pt idx="92">
                  <c:v>20.912666666666674</c:v>
                </c:pt>
                <c:pt idx="93">
                  <c:v>20.912666666666674</c:v>
                </c:pt>
                <c:pt idx="94">
                  <c:v>20.912666666666674</c:v>
                </c:pt>
                <c:pt idx="95">
                  <c:v>20.912666666666674</c:v>
                </c:pt>
                <c:pt idx="96">
                  <c:v>20.912666666666674</c:v>
                </c:pt>
                <c:pt idx="97">
                  <c:v>20.912666666666674</c:v>
                </c:pt>
                <c:pt idx="98">
                  <c:v>20.912666666666674</c:v>
                </c:pt>
                <c:pt idx="99">
                  <c:v>20.912666666666674</c:v>
                </c:pt>
                <c:pt idx="100">
                  <c:v>20.912666666666674</c:v>
                </c:pt>
                <c:pt idx="101">
                  <c:v>20.912666666666674</c:v>
                </c:pt>
                <c:pt idx="102">
                  <c:v>20.912666666666674</c:v>
                </c:pt>
                <c:pt idx="103">
                  <c:v>20.912666666666674</c:v>
                </c:pt>
                <c:pt idx="104">
                  <c:v>20.912666666666674</c:v>
                </c:pt>
                <c:pt idx="105">
                  <c:v>20.912666666666674</c:v>
                </c:pt>
                <c:pt idx="106">
                  <c:v>20.912666666666674</c:v>
                </c:pt>
                <c:pt idx="107">
                  <c:v>20.912666666666674</c:v>
                </c:pt>
                <c:pt idx="108">
                  <c:v>20.912666666666674</c:v>
                </c:pt>
                <c:pt idx="109">
                  <c:v>20.912666666666674</c:v>
                </c:pt>
                <c:pt idx="110">
                  <c:v>20.997333333333295</c:v>
                </c:pt>
                <c:pt idx="111">
                  <c:v>21.166666666666675</c:v>
                </c:pt>
                <c:pt idx="112">
                  <c:v>21.166666666666675</c:v>
                </c:pt>
                <c:pt idx="113">
                  <c:v>21.166666666666675</c:v>
                </c:pt>
                <c:pt idx="114">
                  <c:v>21.166666666666675</c:v>
                </c:pt>
                <c:pt idx="115">
                  <c:v>21.166666666666675</c:v>
                </c:pt>
                <c:pt idx="116">
                  <c:v>21.166666666666675</c:v>
                </c:pt>
                <c:pt idx="117">
                  <c:v>21.166666666666675</c:v>
                </c:pt>
                <c:pt idx="118">
                  <c:v>21.166666666666675</c:v>
                </c:pt>
                <c:pt idx="119">
                  <c:v>21.166666666666675</c:v>
                </c:pt>
                <c:pt idx="120">
                  <c:v>21.166666666666675</c:v>
                </c:pt>
                <c:pt idx="121">
                  <c:v>21.166666666666675</c:v>
                </c:pt>
                <c:pt idx="122">
                  <c:v>21.166666666666675</c:v>
                </c:pt>
                <c:pt idx="123">
                  <c:v>21.166666666666675</c:v>
                </c:pt>
                <c:pt idx="124">
                  <c:v>21.166666666666675</c:v>
                </c:pt>
                <c:pt idx="125">
                  <c:v>21.166666666666675</c:v>
                </c:pt>
                <c:pt idx="126">
                  <c:v>21.166666666666675</c:v>
                </c:pt>
                <c:pt idx="127">
                  <c:v>21.251333333333303</c:v>
                </c:pt>
                <c:pt idx="128">
                  <c:v>21.336000000000027</c:v>
                </c:pt>
                <c:pt idx="129">
                  <c:v>21.336000000000027</c:v>
                </c:pt>
                <c:pt idx="130">
                  <c:v>21.336000000000027</c:v>
                </c:pt>
                <c:pt idx="131">
                  <c:v>21.336000000000027</c:v>
                </c:pt>
                <c:pt idx="132">
                  <c:v>21.336000000000027</c:v>
                </c:pt>
                <c:pt idx="133">
                  <c:v>21.336000000000027</c:v>
                </c:pt>
                <c:pt idx="134">
                  <c:v>21.336000000000027</c:v>
                </c:pt>
                <c:pt idx="135">
                  <c:v>21.336000000000027</c:v>
                </c:pt>
                <c:pt idx="136">
                  <c:v>21.336000000000027</c:v>
                </c:pt>
                <c:pt idx="137">
                  <c:v>21.336000000000027</c:v>
                </c:pt>
                <c:pt idx="138">
                  <c:v>21.336000000000027</c:v>
                </c:pt>
                <c:pt idx="139">
                  <c:v>21.336000000000027</c:v>
                </c:pt>
                <c:pt idx="140">
                  <c:v>21.336000000000027</c:v>
                </c:pt>
                <c:pt idx="141">
                  <c:v>21.336000000000027</c:v>
                </c:pt>
                <c:pt idx="142">
                  <c:v>21.336000000000027</c:v>
                </c:pt>
                <c:pt idx="143">
                  <c:v>21.336000000000027</c:v>
                </c:pt>
                <c:pt idx="144">
                  <c:v>21.336000000000027</c:v>
                </c:pt>
                <c:pt idx="145">
                  <c:v>21.336000000000027</c:v>
                </c:pt>
                <c:pt idx="146">
                  <c:v>21.336000000000027</c:v>
                </c:pt>
                <c:pt idx="147">
                  <c:v>21.336000000000027</c:v>
                </c:pt>
                <c:pt idx="148">
                  <c:v>21.336000000000027</c:v>
                </c:pt>
                <c:pt idx="149">
                  <c:v>21.336000000000027</c:v>
                </c:pt>
                <c:pt idx="150">
                  <c:v>21.336000000000027</c:v>
                </c:pt>
                <c:pt idx="151">
                  <c:v>21.336000000000027</c:v>
                </c:pt>
                <c:pt idx="152">
                  <c:v>21.336000000000027</c:v>
                </c:pt>
                <c:pt idx="153">
                  <c:v>21.336000000000027</c:v>
                </c:pt>
                <c:pt idx="154">
                  <c:v>21.336000000000027</c:v>
                </c:pt>
                <c:pt idx="155">
                  <c:v>21.336000000000027</c:v>
                </c:pt>
                <c:pt idx="156">
                  <c:v>21.336000000000027</c:v>
                </c:pt>
                <c:pt idx="157">
                  <c:v>21.336000000000027</c:v>
                </c:pt>
                <c:pt idx="158">
                  <c:v>21.336000000000027</c:v>
                </c:pt>
                <c:pt idx="159">
                  <c:v>21.336000000000027</c:v>
                </c:pt>
                <c:pt idx="160">
                  <c:v>21.336000000000027</c:v>
                </c:pt>
                <c:pt idx="161">
                  <c:v>21.336000000000027</c:v>
                </c:pt>
                <c:pt idx="162">
                  <c:v>21.336000000000027</c:v>
                </c:pt>
                <c:pt idx="163">
                  <c:v>21.336000000000027</c:v>
                </c:pt>
                <c:pt idx="164">
                  <c:v>21.336000000000027</c:v>
                </c:pt>
                <c:pt idx="165">
                  <c:v>21.336000000000027</c:v>
                </c:pt>
                <c:pt idx="166">
                  <c:v>21.336000000000027</c:v>
                </c:pt>
                <c:pt idx="167">
                  <c:v>21.336000000000027</c:v>
                </c:pt>
                <c:pt idx="168">
                  <c:v>21.336000000000027</c:v>
                </c:pt>
                <c:pt idx="169">
                  <c:v>21.336000000000027</c:v>
                </c:pt>
                <c:pt idx="170">
                  <c:v>21.336000000000027</c:v>
                </c:pt>
                <c:pt idx="171">
                  <c:v>21.336000000000027</c:v>
                </c:pt>
                <c:pt idx="172">
                  <c:v>21.336000000000027</c:v>
                </c:pt>
                <c:pt idx="173">
                  <c:v>21.336000000000027</c:v>
                </c:pt>
                <c:pt idx="174">
                  <c:v>21.336000000000027</c:v>
                </c:pt>
                <c:pt idx="175">
                  <c:v>21.336000000000027</c:v>
                </c:pt>
                <c:pt idx="176">
                  <c:v>21.336000000000027</c:v>
                </c:pt>
                <c:pt idx="177">
                  <c:v>21.336000000000027</c:v>
                </c:pt>
                <c:pt idx="178">
                  <c:v>21.336000000000027</c:v>
                </c:pt>
                <c:pt idx="179">
                  <c:v>21.336000000000027</c:v>
                </c:pt>
                <c:pt idx="180">
                  <c:v>21.336000000000027</c:v>
                </c:pt>
                <c:pt idx="181">
                  <c:v>21.336000000000027</c:v>
                </c:pt>
                <c:pt idx="182">
                  <c:v>21.336000000000027</c:v>
                </c:pt>
                <c:pt idx="183">
                  <c:v>21.336000000000027</c:v>
                </c:pt>
                <c:pt idx="184">
                  <c:v>21.336000000000027</c:v>
                </c:pt>
                <c:pt idx="185">
                  <c:v>21.336000000000027</c:v>
                </c:pt>
                <c:pt idx="186">
                  <c:v>21.336000000000027</c:v>
                </c:pt>
                <c:pt idx="187">
                  <c:v>21.336000000000027</c:v>
                </c:pt>
                <c:pt idx="188">
                  <c:v>21.336000000000027</c:v>
                </c:pt>
                <c:pt idx="189">
                  <c:v>21.336000000000027</c:v>
                </c:pt>
                <c:pt idx="190">
                  <c:v>21.336000000000027</c:v>
                </c:pt>
                <c:pt idx="191">
                  <c:v>21.336000000000027</c:v>
                </c:pt>
                <c:pt idx="192">
                  <c:v>21.336000000000027</c:v>
                </c:pt>
                <c:pt idx="193">
                  <c:v>21.336000000000027</c:v>
                </c:pt>
                <c:pt idx="194">
                  <c:v>21.336000000000027</c:v>
                </c:pt>
                <c:pt idx="195">
                  <c:v>21.336000000000027</c:v>
                </c:pt>
                <c:pt idx="196">
                  <c:v>21.336000000000027</c:v>
                </c:pt>
                <c:pt idx="197">
                  <c:v>21.336000000000027</c:v>
                </c:pt>
                <c:pt idx="198">
                  <c:v>21.336000000000027</c:v>
                </c:pt>
                <c:pt idx="199">
                  <c:v>21.336000000000027</c:v>
                </c:pt>
                <c:pt idx="200">
                  <c:v>21.336000000000027</c:v>
                </c:pt>
                <c:pt idx="201">
                  <c:v>21.336000000000027</c:v>
                </c:pt>
                <c:pt idx="202">
                  <c:v>21.336000000000027</c:v>
                </c:pt>
                <c:pt idx="203">
                  <c:v>21.336000000000027</c:v>
                </c:pt>
                <c:pt idx="204">
                  <c:v>21.336000000000027</c:v>
                </c:pt>
                <c:pt idx="205">
                  <c:v>21.336000000000027</c:v>
                </c:pt>
                <c:pt idx="206">
                  <c:v>21.336000000000027</c:v>
                </c:pt>
                <c:pt idx="207">
                  <c:v>21.336000000000027</c:v>
                </c:pt>
                <c:pt idx="208">
                  <c:v>21.336000000000027</c:v>
                </c:pt>
                <c:pt idx="209">
                  <c:v>21.336000000000027</c:v>
                </c:pt>
                <c:pt idx="210">
                  <c:v>21.336000000000027</c:v>
                </c:pt>
                <c:pt idx="211">
                  <c:v>21.336000000000027</c:v>
                </c:pt>
                <c:pt idx="212">
                  <c:v>21.336000000000027</c:v>
                </c:pt>
                <c:pt idx="213">
                  <c:v>21.336000000000027</c:v>
                </c:pt>
                <c:pt idx="214">
                  <c:v>21.336000000000027</c:v>
                </c:pt>
                <c:pt idx="215">
                  <c:v>21.336000000000027</c:v>
                </c:pt>
                <c:pt idx="216">
                  <c:v>21.336000000000027</c:v>
                </c:pt>
                <c:pt idx="217">
                  <c:v>21.336000000000027</c:v>
                </c:pt>
                <c:pt idx="218">
                  <c:v>21.336000000000027</c:v>
                </c:pt>
                <c:pt idx="219">
                  <c:v>21.336000000000027</c:v>
                </c:pt>
                <c:pt idx="220">
                  <c:v>21.336000000000027</c:v>
                </c:pt>
                <c:pt idx="221">
                  <c:v>21.336000000000027</c:v>
                </c:pt>
                <c:pt idx="222">
                  <c:v>21.336000000000027</c:v>
                </c:pt>
                <c:pt idx="223">
                  <c:v>21.336000000000027</c:v>
                </c:pt>
                <c:pt idx="224">
                  <c:v>21.336000000000027</c:v>
                </c:pt>
                <c:pt idx="225">
                  <c:v>21.336000000000027</c:v>
                </c:pt>
                <c:pt idx="226">
                  <c:v>21.336000000000027</c:v>
                </c:pt>
                <c:pt idx="227">
                  <c:v>21.420666666666676</c:v>
                </c:pt>
                <c:pt idx="228">
                  <c:v>21.420666666666676</c:v>
                </c:pt>
                <c:pt idx="229">
                  <c:v>21.420666666666676</c:v>
                </c:pt>
                <c:pt idx="230">
                  <c:v>21.420666666666676</c:v>
                </c:pt>
                <c:pt idx="231">
                  <c:v>21.420666666666676</c:v>
                </c:pt>
                <c:pt idx="232">
                  <c:v>21.420666666666676</c:v>
                </c:pt>
                <c:pt idx="233">
                  <c:v>21.420666666666676</c:v>
                </c:pt>
                <c:pt idx="234">
                  <c:v>21.420666666666676</c:v>
                </c:pt>
                <c:pt idx="235">
                  <c:v>21.420666666666676</c:v>
                </c:pt>
                <c:pt idx="236">
                  <c:v>21.420666666666676</c:v>
                </c:pt>
                <c:pt idx="237">
                  <c:v>21.420666666666676</c:v>
                </c:pt>
                <c:pt idx="238">
                  <c:v>21.420666666666676</c:v>
                </c:pt>
                <c:pt idx="239">
                  <c:v>21.420666666666676</c:v>
                </c:pt>
                <c:pt idx="240">
                  <c:v>21.420666666666676</c:v>
                </c:pt>
                <c:pt idx="241">
                  <c:v>21.420666666666676</c:v>
                </c:pt>
                <c:pt idx="242">
                  <c:v>21.420666666666676</c:v>
                </c:pt>
                <c:pt idx="243">
                  <c:v>21.420666666666676</c:v>
                </c:pt>
                <c:pt idx="244">
                  <c:v>21.420666666666676</c:v>
                </c:pt>
                <c:pt idx="245">
                  <c:v>21.420666666666676</c:v>
                </c:pt>
                <c:pt idx="246">
                  <c:v>21.420666666666676</c:v>
                </c:pt>
                <c:pt idx="247">
                  <c:v>21.420666666666676</c:v>
                </c:pt>
                <c:pt idx="248">
                  <c:v>21.420666666666676</c:v>
                </c:pt>
                <c:pt idx="249">
                  <c:v>21.420666666666676</c:v>
                </c:pt>
                <c:pt idx="250">
                  <c:v>21.420666666666676</c:v>
                </c:pt>
                <c:pt idx="251">
                  <c:v>21.420666666666676</c:v>
                </c:pt>
                <c:pt idx="252">
                  <c:v>21.420666666666676</c:v>
                </c:pt>
                <c:pt idx="253">
                  <c:v>21.420666666666676</c:v>
                </c:pt>
                <c:pt idx="254">
                  <c:v>21.420666666666676</c:v>
                </c:pt>
                <c:pt idx="255">
                  <c:v>21.420666666666676</c:v>
                </c:pt>
                <c:pt idx="256">
                  <c:v>21.420666666666676</c:v>
                </c:pt>
                <c:pt idx="257">
                  <c:v>21.420666666666676</c:v>
                </c:pt>
                <c:pt idx="258">
                  <c:v>21.420666666666676</c:v>
                </c:pt>
                <c:pt idx="259">
                  <c:v>21.420666666666676</c:v>
                </c:pt>
                <c:pt idx="260">
                  <c:v>21.420666666666676</c:v>
                </c:pt>
                <c:pt idx="261">
                  <c:v>21.420666666666676</c:v>
                </c:pt>
                <c:pt idx="262">
                  <c:v>21.420666666666676</c:v>
                </c:pt>
                <c:pt idx="263">
                  <c:v>21.420666666666676</c:v>
                </c:pt>
                <c:pt idx="264">
                  <c:v>21.420666666666676</c:v>
                </c:pt>
                <c:pt idx="265">
                  <c:v>21.420666666666676</c:v>
                </c:pt>
                <c:pt idx="266">
                  <c:v>21.420666666666676</c:v>
                </c:pt>
                <c:pt idx="267">
                  <c:v>21.420666666666676</c:v>
                </c:pt>
                <c:pt idx="268">
                  <c:v>21.420666666666676</c:v>
                </c:pt>
                <c:pt idx="269">
                  <c:v>21.420666666666676</c:v>
                </c:pt>
                <c:pt idx="270">
                  <c:v>21.420666666666676</c:v>
                </c:pt>
                <c:pt idx="271">
                  <c:v>21.420666666666676</c:v>
                </c:pt>
                <c:pt idx="272">
                  <c:v>21.420666666666676</c:v>
                </c:pt>
                <c:pt idx="273">
                  <c:v>21.420666666666676</c:v>
                </c:pt>
                <c:pt idx="274">
                  <c:v>21.420666666666676</c:v>
                </c:pt>
                <c:pt idx="275">
                  <c:v>21.420666666666676</c:v>
                </c:pt>
                <c:pt idx="276">
                  <c:v>21.420666666666676</c:v>
                </c:pt>
                <c:pt idx="277">
                  <c:v>21.420666666666676</c:v>
                </c:pt>
                <c:pt idx="278">
                  <c:v>21.420666666666676</c:v>
                </c:pt>
                <c:pt idx="279">
                  <c:v>21.420666666666676</c:v>
                </c:pt>
                <c:pt idx="280">
                  <c:v>21.420666666666676</c:v>
                </c:pt>
                <c:pt idx="281">
                  <c:v>21.420666666666676</c:v>
                </c:pt>
                <c:pt idx="282">
                  <c:v>21.420666666666676</c:v>
                </c:pt>
                <c:pt idx="283">
                  <c:v>21.420666666666676</c:v>
                </c:pt>
                <c:pt idx="284">
                  <c:v>21.420666666666676</c:v>
                </c:pt>
                <c:pt idx="285">
                  <c:v>21.420666666666676</c:v>
                </c:pt>
                <c:pt idx="286">
                  <c:v>21.420666666666676</c:v>
                </c:pt>
                <c:pt idx="287">
                  <c:v>21.420666666666676</c:v>
                </c:pt>
                <c:pt idx="288">
                  <c:v>21.420666666666676</c:v>
                </c:pt>
                <c:pt idx="289">
                  <c:v>21.420666666666676</c:v>
                </c:pt>
                <c:pt idx="290">
                  <c:v>21.420666666666676</c:v>
                </c:pt>
                <c:pt idx="291">
                  <c:v>21.420666666666676</c:v>
                </c:pt>
                <c:pt idx="292">
                  <c:v>21.420666666666676</c:v>
                </c:pt>
                <c:pt idx="293">
                  <c:v>21.420666666666676</c:v>
                </c:pt>
                <c:pt idx="294">
                  <c:v>21.420666666666676</c:v>
                </c:pt>
                <c:pt idx="295">
                  <c:v>21.420666666666676</c:v>
                </c:pt>
                <c:pt idx="296">
                  <c:v>21.420666666666676</c:v>
                </c:pt>
                <c:pt idx="297">
                  <c:v>21.420666666666676</c:v>
                </c:pt>
                <c:pt idx="298">
                  <c:v>21.420666666666676</c:v>
                </c:pt>
                <c:pt idx="299">
                  <c:v>21.420666666666676</c:v>
                </c:pt>
                <c:pt idx="300">
                  <c:v>21.420666666666676</c:v>
                </c:pt>
                <c:pt idx="301">
                  <c:v>21.420666666666676</c:v>
                </c:pt>
                <c:pt idx="302">
                  <c:v>21.420666666666676</c:v>
                </c:pt>
                <c:pt idx="303">
                  <c:v>21.420666666666676</c:v>
                </c:pt>
                <c:pt idx="304">
                  <c:v>21.420666666666676</c:v>
                </c:pt>
                <c:pt idx="305">
                  <c:v>21.420666666666676</c:v>
                </c:pt>
                <c:pt idx="306">
                  <c:v>21.420666666666676</c:v>
                </c:pt>
                <c:pt idx="307">
                  <c:v>21.420666666666676</c:v>
                </c:pt>
                <c:pt idx="308">
                  <c:v>21.420666666666676</c:v>
                </c:pt>
                <c:pt idx="309">
                  <c:v>21.420666666666676</c:v>
                </c:pt>
                <c:pt idx="310">
                  <c:v>21.420666666666676</c:v>
                </c:pt>
                <c:pt idx="311">
                  <c:v>21.420666666666676</c:v>
                </c:pt>
                <c:pt idx="312">
                  <c:v>21.420666666666676</c:v>
                </c:pt>
                <c:pt idx="313">
                  <c:v>21.420666666666676</c:v>
                </c:pt>
                <c:pt idx="314">
                  <c:v>21.420666666666676</c:v>
                </c:pt>
                <c:pt idx="315">
                  <c:v>21.420666666666676</c:v>
                </c:pt>
                <c:pt idx="316">
                  <c:v>21.420666666666676</c:v>
                </c:pt>
                <c:pt idx="317">
                  <c:v>21.420666666666676</c:v>
                </c:pt>
                <c:pt idx="318">
                  <c:v>21.420666666666676</c:v>
                </c:pt>
                <c:pt idx="319">
                  <c:v>21.420666666666676</c:v>
                </c:pt>
                <c:pt idx="320">
                  <c:v>21.420666666666676</c:v>
                </c:pt>
                <c:pt idx="321">
                  <c:v>21.420666666666676</c:v>
                </c:pt>
                <c:pt idx="322">
                  <c:v>21.420666666666676</c:v>
                </c:pt>
                <c:pt idx="323">
                  <c:v>21.420666666666676</c:v>
                </c:pt>
                <c:pt idx="324">
                  <c:v>21.420666666666676</c:v>
                </c:pt>
                <c:pt idx="325">
                  <c:v>21.420666666666676</c:v>
                </c:pt>
                <c:pt idx="326">
                  <c:v>21.420666666666676</c:v>
                </c:pt>
                <c:pt idx="327">
                  <c:v>21.420666666666676</c:v>
                </c:pt>
                <c:pt idx="328">
                  <c:v>21.420666666666676</c:v>
                </c:pt>
                <c:pt idx="329">
                  <c:v>21.420666666666676</c:v>
                </c:pt>
                <c:pt idx="330">
                  <c:v>21.420666666666676</c:v>
                </c:pt>
                <c:pt idx="331">
                  <c:v>21.420666666666676</c:v>
                </c:pt>
                <c:pt idx="332">
                  <c:v>21.420666666666676</c:v>
                </c:pt>
                <c:pt idx="333">
                  <c:v>21.420666666666676</c:v>
                </c:pt>
                <c:pt idx="334">
                  <c:v>21.420666666666676</c:v>
                </c:pt>
                <c:pt idx="335">
                  <c:v>21.420666666666676</c:v>
                </c:pt>
                <c:pt idx="336">
                  <c:v>21.420666666666676</c:v>
                </c:pt>
                <c:pt idx="337">
                  <c:v>21.420666666666676</c:v>
                </c:pt>
                <c:pt idx="338">
                  <c:v>21.420666666666676</c:v>
                </c:pt>
                <c:pt idx="339">
                  <c:v>21.420666666666676</c:v>
                </c:pt>
                <c:pt idx="340">
                  <c:v>21.420666666666676</c:v>
                </c:pt>
                <c:pt idx="341">
                  <c:v>21.420666666666676</c:v>
                </c:pt>
                <c:pt idx="342">
                  <c:v>21.420666666666676</c:v>
                </c:pt>
                <c:pt idx="343">
                  <c:v>21.420666666666676</c:v>
                </c:pt>
                <c:pt idx="344">
                  <c:v>21.420666666666676</c:v>
                </c:pt>
                <c:pt idx="345">
                  <c:v>21.420666666666676</c:v>
                </c:pt>
                <c:pt idx="346">
                  <c:v>21.420666666666676</c:v>
                </c:pt>
                <c:pt idx="347">
                  <c:v>21.420666666666676</c:v>
                </c:pt>
                <c:pt idx="348">
                  <c:v>21.420666666666676</c:v>
                </c:pt>
                <c:pt idx="349">
                  <c:v>21.420666666666676</c:v>
                </c:pt>
                <c:pt idx="350">
                  <c:v>21.420666666666676</c:v>
                </c:pt>
                <c:pt idx="351">
                  <c:v>21.420666666666676</c:v>
                </c:pt>
                <c:pt idx="352">
                  <c:v>21.420666666666676</c:v>
                </c:pt>
                <c:pt idx="353">
                  <c:v>21.420666666666676</c:v>
                </c:pt>
                <c:pt idx="354">
                  <c:v>21.420666666666676</c:v>
                </c:pt>
                <c:pt idx="355">
                  <c:v>21.420666666666676</c:v>
                </c:pt>
                <c:pt idx="356">
                  <c:v>21.420666666666676</c:v>
                </c:pt>
                <c:pt idx="357">
                  <c:v>21.420666666666676</c:v>
                </c:pt>
                <c:pt idx="358">
                  <c:v>21.420666666666676</c:v>
                </c:pt>
                <c:pt idx="359">
                  <c:v>21.420666666666676</c:v>
                </c:pt>
                <c:pt idx="360">
                  <c:v>21.420666666666676</c:v>
                </c:pt>
                <c:pt idx="361">
                  <c:v>21.420666666666676</c:v>
                </c:pt>
                <c:pt idx="362">
                  <c:v>21.420666666666676</c:v>
                </c:pt>
                <c:pt idx="363">
                  <c:v>21.420666666666676</c:v>
                </c:pt>
                <c:pt idx="364">
                  <c:v>21.420666666666676</c:v>
                </c:pt>
                <c:pt idx="365">
                  <c:v>21.420666666666676</c:v>
                </c:pt>
                <c:pt idx="366">
                  <c:v>21.420666666666676</c:v>
                </c:pt>
                <c:pt idx="367">
                  <c:v>21.420666666666676</c:v>
                </c:pt>
                <c:pt idx="368">
                  <c:v>21.420666666666676</c:v>
                </c:pt>
                <c:pt idx="369">
                  <c:v>21.420666666666676</c:v>
                </c:pt>
                <c:pt idx="370">
                  <c:v>21.420666666666676</c:v>
                </c:pt>
                <c:pt idx="371">
                  <c:v>21.420666666666676</c:v>
                </c:pt>
                <c:pt idx="372">
                  <c:v>21.420666666666676</c:v>
                </c:pt>
                <c:pt idx="373">
                  <c:v>21.420666666666676</c:v>
                </c:pt>
                <c:pt idx="374">
                  <c:v>21.420666666666676</c:v>
                </c:pt>
                <c:pt idx="375">
                  <c:v>21.420666666666676</c:v>
                </c:pt>
                <c:pt idx="376">
                  <c:v>21.420666666666676</c:v>
                </c:pt>
                <c:pt idx="377">
                  <c:v>21.420666666666676</c:v>
                </c:pt>
                <c:pt idx="378">
                  <c:v>21.420666666666676</c:v>
                </c:pt>
                <c:pt idx="379">
                  <c:v>21.420666666666676</c:v>
                </c:pt>
                <c:pt idx="380">
                  <c:v>21.420666666666676</c:v>
                </c:pt>
                <c:pt idx="381">
                  <c:v>21.420666666666676</c:v>
                </c:pt>
                <c:pt idx="382">
                  <c:v>21.420666666666676</c:v>
                </c:pt>
                <c:pt idx="383">
                  <c:v>21.420666666666676</c:v>
                </c:pt>
                <c:pt idx="384">
                  <c:v>21.420666666666676</c:v>
                </c:pt>
                <c:pt idx="385">
                  <c:v>21.420666666666676</c:v>
                </c:pt>
                <c:pt idx="386">
                  <c:v>21.420666666666676</c:v>
                </c:pt>
                <c:pt idx="387">
                  <c:v>21.420666666666676</c:v>
                </c:pt>
                <c:pt idx="388">
                  <c:v>21.420666666666676</c:v>
                </c:pt>
                <c:pt idx="389">
                  <c:v>21.420666666666676</c:v>
                </c:pt>
                <c:pt idx="390">
                  <c:v>21.420666666666676</c:v>
                </c:pt>
                <c:pt idx="391">
                  <c:v>21.420666666666676</c:v>
                </c:pt>
                <c:pt idx="392">
                  <c:v>21.420666666666676</c:v>
                </c:pt>
                <c:pt idx="393">
                  <c:v>21.420666666666676</c:v>
                </c:pt>
                <c:pt idx="394">
                  <c:v>21.420666666666676</c:v>
                </c:pt>
                <c:pt idx="395">
                  <c:v>21.420666666666676</c:v>
                </c:pt>
                <c:pt idx="396">
                  <c:v>21.420666666666676</c:v>
                </c:pt>
                <c:pt idx="397">
                  <c:v>21.420666666666676</c:v>
                </c:pt>
                <c:pt idx="398">
                  <c:v>21.420666666666676</c:v>
                </c:pt>
                <c:pt idx="399">
                  <c:v>21.420666666666676</c:v>
                </c:pt>
                <c:pt idx="400">
                  <c:v>21.420666666666676</c:v>
                </c:pt>
                <c:pt idx="401">
                  <c:v>21.420666666666676</c:v>
                </c:pt>
                <c:pt idx="402">
                  <c:v>21.420666666666676</c:v>
                </c:pt>
                <c:pt idx="403">
                  <c:v>21.420666666666676</c:v>
                </c:pt>
                <c:pt idx="404">
                  <c:v>21.420666666666676</c:v>
                </c:pt>
                <c:pt idx="405">
                  <c:v>21.420666666666676</c:v>
                </c:pt>
                <c:pt idx="406">
                  <c:v>21.420666666666676</c:v>
                </c:pt>
                <c:pt idx="407">
                  <c:v>21.420666666666676</c:v>
                </c:pt>
                <c:pt idx="408">
                  <c:v>21.420666666666676</c:v>
                </c:pt>
                <c:pt idx="409">
                  <c:v>21.420666666666676</c:v>
                </c:pt>
                <c:pt idx="410">
                  <c:v>21.420666666666676</c:v>
                </c:pt>
                <c:pt idx="411">
                  <c:v>21.420666666666676</c:v>
                </c:pt>
                <c:pt idx="412">
                  <c:v>21.420666666666676</c:v>
                </c:pt>
                <c:pt idx="413">
                  <c:v>21.420666666666676</c:v>
                </c:pt>
                <c:pt idx="414">
                  <c:v>21.420666666666676</c:v>
                </c:pt>
                <c:pt idx="415">
                  <c:v>21.420666666666676</c:v>
                </c:pt>
                <c:pt idx="416">
                  <c:v>21.420666666666676</c:v>
                </c:pt>
                <c:pt idx="417">
                  <c:v>21.420666666666676</c:v>
                </c:pt>
                <c:pt idx="418">
                  <c:v>21.420666666666676</c:v>
                </c:pt>
                <c:pt idx="419">
                  <c:v>21.420666666666676</c:v>
                </c:pt>
                <c:pt idx="420">
                  <c:v>21.420666666666676</c:v>
                </c:pt>
                <c:pt idx="421">
                  <c:v>21.420666666666676</c:v>
                </c:pt>
                <c:pt idx="422">
                  <c:v>21.420666666666676</c:v>
                </c:pt>
                <c:pt idx="423">
                  <c:v>21.420666666666676</c:v>
                </c:pt>
                <c:pt idx="424">
                  <c:v>21.420666666666676</c:v>
                </c:pt>
                <c:pt idx="425">
                  <c:v>21.420666666666676</c:v>
                </c:pt>
                <c:pt idx="426">
                  <c:v>21.420666666666676</c:v>
                </c:pt>
                <c:pt idx="427">
                  <c:v>21.420666666666676</c:v>
                </c:pt>
                <c:pt idx="428">
                  <c:v>21.420666666666676</c:v>
                </c:pt>
                <c:pt idx="429">
                  <c:v>21.420666666666676</c:v>
                </c:pt>
                <c:pt idx="430">
                  <c:v>21.420666666666676</c:v>
                </c:pt>
                <c:pt idx="431">
                  <c:v>21.420666666666676</c:v>
                </c:pt>
                <c:pt idx="432">
                  <c:v>21.420666666666676</c:v>
                </c:pt>
                <c:pt idx="433">
                  <c:v>21.420666666666676</c:v>
                </c:pt>
                <c:pt idx="434">
                  <c:v>21.420666666666676</c:v>
                </c:pt>
                <c:pt idx="435">
                  <c:v>21.420666666666676</c:v>
                </c:pt>
                <c:pt idx="436">
                  <c:v>21.420666666666676</c:v>
                </c:pt>
                <c:pt idx="437">
                  <c:v>21.420666666666676</c:v>
                </c:pt>
                <c:pt idx="438">
                  <c:v>21.420666666666676</c:v>
                </c:pt>
                <c:pt idx="439">
                  <c:v>21.420666666666676</c:v>
                </c:pt>
                <c:pt idx="440">
                  <c:v>21.420666666666676</c:v>
                </c:pt>
                <c:pt idx="441">
                  <c:v>21.420666666666676</c:v>
                </c:pt>
                <c:pt idx="442">
                  <c:v>21.420666666666676</c:v>
                </c:pt>
                <c:pt idx="443">
                  <c:v>21.420666666666676</c:v>
                </c:pt>
                <c:pt idx="444">
                  <c:v>21.420666666666676</c:v>
                </c:pt>
                <c:pt idx="445">
                  <c:v>21.420666666666676</c:v>
                </c:pt>
                <c:pt idx="446">
                  <c:v>21.420666666666676</c:v>
                </c:pt>
                <c:pt idx="447">
                  <c:v>21.420666666666676</c:v>
                </c:pt>
                <c:pt idx="448">
                  <c:v>21.420666666666676</c:v>
                </c:pt>
                <c:pt idx="449">
                  <c:v>21.420666666666676</c:v>
                </c:pt>
                <c:pt idx="450">
                  <c:v>21.420666666666676</c:v>
                </c:pt>
                <c:pt idx="451">
                  <c:v>21.420666666666676</c:v>
                </c:pt>
                <c:pt idx="452">
                  <c:v>21.420666666666676</c:v>
                </c:pt>
                <c:pt idx="453">
                  <c:v>21.420666666666676</c:v>
                </c:pt>
                <c:pt idx="454">
                  <c:v>21.420666666666676</c:v>
                </c:pt>
                <c:pt idx="455">
                  <c:v>21.420666666666676</c:v>
                </c:pt>
                <c:pt idx="456">
                  <c:v>21.420666666666676</c:v>
                </c:pt>
                <c:pt idx="457">
                  <c:v>21.420666666666676</c:v>
                </c:pt>
                <c:pt idx="458">
                  <c:v>21.420666666666676</c:v>
                </c:pt>
                <c:pt idx="459">
                  <c:v>21.420666666666676</c:v>
                </c:pt>
                <c:pt idx="460">
                  <c:v>21.420666666666676</c:v>
                </c:pt>
                <c:pt idx="461">
                  <c:v>21.420666666666676</c:v>
                </c:pt>
                <c:pt idx="462">
                  <c:v>21.420666666666676</c:v>
                </c:pt>
                <c:pt idx="463">
                  <c:v>21.420666666666676</c:v>
                </c:pt>
                <c:pt idx="464">
                  <c:v>21.420666666666676</c:v>
                </c:pt>
                <c:pt idx="465">
                  <c:v>21.420666666666676</c:v>
                </c:pt>
                <c:pt idx="466">
                  <c:v>21.420666666666676</c:v>
                </c:pt>
                <c:pt idx="467">
                  <c:v>21.420666666666676</c:v>
                </c:pt>
                <c:pt idx="468">
                  <c:v>21.420666666666676</c:v>
                </c:pt>
                <c:pt idx="469">
                  <c:v>21.420666666666676</c:v>
                </c:pt>
                <c:pt idx="470">
                  <c:v>21.420666666666676</c:v>
                </c:pt>
                <c:pt idx="471">
                  <c:v>21.420666666666676</c:v>
                </c:pt>
                <c:pt idx="472">
                  <c:v>21.420666666666676</c:v>
                </c:pt>
                <c:pt idx="473">
                  <c:v>21.420666666666676</c:v>
                </c:pt>
                <c:pt idx="474">
                  <c:v>21.420666666666676</c:v>
                </c:pt>
                <c:pt idx="475">
                  <c:v>21.420666666666676</c:v>
                </c:pt>
                <c:pt idx="476">
                  <c:v>21.420666666666676</c:v>
                </c:pt>
                <c:pt idx="477">
                  <c:v>21.420666666666676</c:v>
                </c:pt>
                <c:pt idx="478">
                  <c:v>21.420666666666676</c:v>
                </c:pt>
                <c:pt idx="479">
                  <c:v>21.420666666666676</c:v>
                </c:pt>
                <c:pt idx="480">
                  <c:v>21.420666666666676</c:v>
                </c:pt>
                <c:pt idx="481">
                  <c:v>21.420666666666676</c:v>
                </c:pt>
                <c:pt idx="482">
                  <c:v>21.420666666666676</c:v>
                </c:pt>
                <c:pt idx="483">
                  <c:v>21.420666666666676</c:v>
                </c:pt>
                <c:pt idx="484">
                  <c:v>21.420666666666676</c:v>
                </c:pt>
                <c:pt idx="485">
                  <c:v>21.420666666666676</c:v>
                </c:pt>
                <c:pt idx="486">
                  <c:v>21.420666666666676</c:v>
                </c:pt>
                <c:pt idx="487">
                  <c:v>21.420666666666676</c:v>
                </c:pt>
                <c:pt idx="488">
                  <c:v>21.420666666666676</c:v>
                </c:pt>
                <c:pt idx="489">
                  <c:v>21.420666666666676</c:v>
                </c:pt>
                <c:pt idx="490">
                  <c:v>21.420666666666676</c:v>
                </c:pt>
                <c:pt idx="491">
                  <c:v>21.420666666666676</c:v>
                </c:pt>
                <c:pt idx="492">
                  <c:v>21.420666666666676</c:v>
                </c:pt>
                <c:pt idx="493">
                  <c:v>21.420666666666676</c:v>
                </c:pt>
                <c:pt idx="494">
                  <c:v>21.420666666666676</c:v>
                </c:pt>
                <c:pt idx="495">
                  <c:v>21.420666666666676</c:v>
                </c:pt>
                <c:pt idx="496">
                  <c:v>21.420666666666676</c:v>
                </c:pt>
                <c:pt idx="497">
                  <c:v>21.420666666666676</c:v>
                </c:pt>
                <c:pt idx="498">
                  <c:v>21.420666666666676</c:v>
                </c:pt>
                <c:pt idx="499">
                  <c:v>21.420666666666676</c:v>
                </c:pt>
                <c:pt idx="500">
                  <c:v>21.420666666666676</c:v>
                </c:pt>
                <c:pt idx="501">
                  <c:v>21.420666666666676</c:v>
                </c:pt>
                <c:pt idx="502">
                  <c:v>21.420666666666676</c:v>
                </c:pt>
                <c:pt idx="503">
                  <c:v>21.420666666666676</c:v>
                </c:pt>
                <c:pt idx="504">
                  <c:v>21.420666666666676</c:v>
                </c:pt>
                <c:pt idx="505">
                  <c:v>21.420666666666676</c:v>
                </c:pt>
                <c:pt idx="506">
                  <c:v>21.420666666666676</c:v>
                </c:pt>
                <c:pt idx="507">
                  <c:v>21.420666666666676</c:v>
                </c:pt>
                <c:pt idx="508">
                  <c:v>21.420666666666676</c:v>
                </c:pt>
                <c:pt idx="509">
                  <c:v>21.420666666666676</c:v>
                </c:pt>
                <c:pt idx="510">
                  <c:v>21.420666666666676</c:v>
                </c:pt>
                <c:pt idx="511">
                  <c:v>21.420666666666676</c:v>
                </c:pt>
                <c:pt idx="512">
                  <c:v>21.420666666666676</c:v>
                </c:pt>
                <c:pt idx="513">
                  <c:v>21.420666666666676</c:v>
                </c:pt>
                <c:pt idx="514">
                  <c:v>21.420666666666676</c:v>
                </c:pt>
                <c:pt idx="515">
                  <c:v>21.420666666666676</c:v>
                </c:pt>
                <c:pt idx="516">
                  <c:v>21.420666666666676</c:v>
                </c:pt>
                <c:pt idx="517">
                  <c:v>21.420666666666676</c:v>
                </c:pt>
                <c:pt idx="518">
                  <c:v>21.420666666666676</c:v>
                </c:pt>
                <c:pt idx="519">
                  <c:v>21.420666666666676</c:v>
                </c:pt>
                <c:pt idx="520">
                  <c:v>21.420666666666676</c:v>
                </c:pt>
                <c:pt idx="521">
                  <c:v>21.420666666666676</c:v>
                </c:pt>
                <c:pt idx="522">
                  <c:v>21.420666666666676</c:v>
                </c:pt>
                <c:pt idx="523">
                  <c:v>21.420666666666676</c:v>
                </c:pt>
                <c:pt idx="524">
                  <c:v>21.420666666666676</c:v>
                </c:pt>
                <c:pt idx="525">
                  <c:v>21.420666666666676</c:v>
                </c:pt>
                <c:pt idx="526">
                  <c:v>21.420666666666676</c:v>
                </c:pt>
                <c:pt idx="527">
                  <c:v>21.420666666666676</c:v>
                </c:pt>
                <c:pt idx="528">
                  <c:v>21.420666666666676</c:v>
                </c:pt>
                <c:pt idx="529">
                  <c:v>21.420666666666676</c:v>
                </c:pt>
                <c:pt idx="530">
                  <c:v>21.420666666666676</c:v>
                </c:pt>
                <c:pt idx="531">
                  <c:v>21.420666666666676</c:v>
                </c:pt>
                <c:pt idx="532">
                  <c:v>21.420666666666676</c:v>
                </c:pt>
                <c:pt idx="533">
                  <c:v>21.420666666666676</c:v>
                </c:pt>
                <c:pt idx="534">
                  <c:v>21.420666666666676</c:v>
                </c:pt>
                <c:pt idx="535">
                  <c:v>21.420666666666676</c:v>
                </c:pt>
                <c:pt idx="536">
                  <c:v>21.420666666666676</c:v>
                </c:pt>
                <c:pt idx="537">
                  <c:v>21.420666666666676</c:v>
                </c:pt>
                <c:pt idx="538">
                  <c:v>21.420666666666676</c:v>
                </c:pt>
                <c:pt idx="539">
                  <c:v>21.420666666666676</c:v>
                </c:pt>
                <c:pt idx="540">
                  <c:v>21.420666666666676</c:v>
                </c:pt>
                <c:pt idx="541">
                  <c:v>21.420666666666676</c:v>
                </c:pt>
                <c:pt idx="542">
                  <c:v>21.420666666666676</c:v>
                </c:pt>
                <c:pt idx="543">
                  <c:v>21.420666666666676</c:v>
                </c:pt>
                <c:pt idx="544">
                  <c:v>21.420666666666676</c:v>
                </c:pt>
                <c:pt idx="545">
                  <c:v>21.420666666666676</c:v>
                </c:pt>
                <c:pt idx="546">
                  <c:v>21.420666666666676</c:v>
                </c:pt>
                <c:pt idx="547">
                  <c:v>21.420666666666676</c:v>
                </c:pt>
                <c:pt idx="548">
                  <c:v>21.420666666666676</c:v>
                </c:pt>
                <c:pt idx="549">
                  <c:v>21.420666666666676</c:v>
                </c:pt>
                <c:pt idx="550">
                  <c:v>21.420666666666676</c:v>
                </c:pt>
                <c:pt idx="551">
                  <c:v>21.420666666666676</c:v>
                </c:pt>
                <c:pt idx="552">
                  <c:v>21.420666666666676</c:v>
                </c:pt>
                <c:pt idx="553">
                  <c:v>21.420666666666676</c:v>
                </c:pt>
                <c:pt idx="554">
                  <c:v>21.420666666666676</c:v>
                </c:pt>
                <c:pt idx="555">
                  <c:v>21.420666666666676</c:v>
                </c:pt>
                <c:pt idx="556">
                  <c:v>21.420666666666676</c:v>
                </c:pt>
                <c:pt idx="557">
                  <c:v>21.420666666666676</c:v>
                </c:pt>
                <c:pt idx="558">
                  <c:v>21.420666666666676</c:v>
                </c:pt>
                <c:pt idx="559">
                  <c:v>21.420666666666676</c:v>
                </c:pt>
                <c:pt idx="560">
                  <c:v>21.420666666666676</c:v>
                </c:pt>
                <c:pt idx="561">
                  <c:v>21.420666666666676</c:v>
                </c:pt>
                <c:pt idx="562">
                  <c:v>21.420666666666676</c:v>
                </c:pt>
                <c:pt idx="563">
                  <c:v>21.420666666666676</c:v>
                </c:pt>
                <c:pt idx="564">
                  <c:v>21.420666666666676</c:v>
                </c:pt>
                <c:pt idx="565">
                  <c:v>21.420666666666676</c:v>
                </c:pt>
                <c:pt idx="566">
                  <c:v>21.420666666666676</c:v>
                </c:pt>
                <c:pt idx="567">
                  <c:v>21.420666666666676</c:v>
                </c:pt>
                <c:pt idx="568">
                  <c:v>21.420666666666676</c:v>
                </c:pt>
                <c:pt idx="569">
                  <c:v>21.420666666666676</c:v>
                </c:pt>
                <c:pt idx="570">
                  <c:v>21.420666666666676</c:v>
                </c:pt>
                <c:pt idx="571">
                  <c:v>21.420666666666676</c:v>
                </c:pt>
                <c:pt idx="572">
                  <c:v>21.420666666666676</c:v>
                </c:pt>
                <c:pt idx="573">
                  <c:v>21.420666666666676</c:v>
                </c:pt>
                <c:pt idx="574">
                  <c:v>21.420666666666676</c:v>
                </c:pt>
                <c:pt idx="575">
                  <c:v>21.420666666666676</c:v>
                </c:pt>
                <c:pt idx="576">
                  <c:v>21.420666666666676</c:v>
                </c:pt>
                <c:pt idx="577">
                  <c:v>21.420666666666676</c:v>
                </c:pt>
                <c:pt idx="578">
                  <c:v>21.420666666666676</c:v>
                </c:pt>
                <c:pt idx="579">
                  <c:v>21.420666666666676</c:v>
                </c:pt>
                <c:pt idx="580">
                  <c:v>21.420666666666676</c:v>
                </c:pt>
                <c:pt idx="581">
                  <c:v>21.420666666666676</c:v>
                </c:pt>
                <c:pt idx="582">
                  <c:v>21.420666666666676</c:v>
                </c:pt>
                <c:pt idx="583">
                  <c:v>21.420666666666676</c:v>
                </c:pt>
                <c:pt idx="584">
                  <c:v>21.420666666666676</c:v>
                </c:pt>
                <c:pt idx="585">
                  <c:v>21.420666666666676</c:v>
                </c:pt>
                <c:pt idx="586">
                  <c:v>21.420666666666676</c:v>
                </c:pt>
                <c:pt idx="587">
                  <c:v>21.420666666666676</c:v>
                </c:pt>
                <c:pt idx="588">
                  <c:v>21.420666666666676</c:v>
                </c:pt>
                <c:pt idx="589">
                  <c:v>21.420666666666676</c:v>
                </c:pt>
                <c:pt idx="590">
                  <c:v>21.420666666666676</c:v>
                </c:pt>
                <c:pt idx="591">
                  <c:v>21.420666666666676</c:v>
                </c:pt>
                <c:pt idx="592">
                  <c:v>21.420666666666676</c:v>
                </c:pt>
                <c:pt idx="593">
                  <c:v>21.420666666666676</c:v>
                </c:pt>
                <c:pt idx="594">
                  <c:v>21.420666666666676</c:v>
                </c:pt>
                <c:pt idx="595">
                  <c:v>21.420666666666676</c:v>
                </c:pt>
                <c:pt idx="596">
                  <c:v>21.420666666666676</c:v>
                </c:pt>
                <c:pt idx="597">
                  <c:v>21.420666666666676</c:v>
                </c:pt>
                <c:pt idx="598">
                  <c:v>21.420666666666676</c:v>
                </c:pt>
                <c:pt idx="599">
                  <c:v>21.420666666666676</c:v>
                </c:pt>
                <c:pt idx="600">
                  <c:v>21.420666666666676</c:v>
                </c:pt>
                <c:pt idx="601">
                  <c:v>21.420666666666676</c:v>
                </c:pt>
                <c:pt idx="602">
                  <c:v>21.420666666666676</c:v>
                </c:pt>
                <c:pt idx="603">
                  <c:v>21.420666666666676</c:v>
                </c:pt>
                <c:pt idx="604">
                  <c:v>21.420666666666676</c:v>
                </c:pt>
                <c:pt idx="605">
                  <c:v>21.420666666666676</c:v>
                </c:pt>
                <c:pt idx="606">
                  <c:v>21.420666666666676</c:v>
                </c:pt>
                <c:pt idx="607">
                  <c:v>21.420666666666676</c:v>
                </c:pt>
                <c:pt idx="608">
                  <c:v>21.420666666666676</c:v>
                </c:pt>
                <c:pt idx="609">
                  <c:v>21.420666666666676</c:v>
                </c:pt>
                <c:pt idx="610">
                  <c:v>21.420666666666676</c:v>
                </c:pt>
                <c:pt idx="611">
                  <c:v>21.420666666666676</c:v>
                </c:pt>
                <c:pt idx="612">
                  <c:v>21.420666666666676</c:v>
                </c:pt>
                <c:pt idx="613">
                  <c:v>21.420666666666676</c:v>
                </c:pt>
                <c:pt idx="614">
                  <c:v>21.420666666666676</c:v>
                </c:pt>
                <c:pt idx="615">
                  <c:v>21.420666666666676</c:v>
                </c:pt>
                <c:pt idx="616">
                  <c:v>21.420666666666676</c:v>
                </c:pt>
                <c:pt idx="617">
                  <c:v>21.420666666666676</c:v>
                </c:pt>
                <c:pt idx="618">
                  <c:v>21.420666666666676</c:v>
                </c:pt>
                <c:pt idx="619">
                  <c:v>21.420666666666676</c:v>
                </c:pt>
                <c:pt idx="620">
                  <c:v>21.420666666666676</c:v>
                </c:pt>
                <c:pt idx="621">
                  <c:v>21.420666666666676</c:v>
                </c:pt>
                <c:pt idx="622">
                  <c:v>21.420666666666676</c:v>
                </c:pt>
                <c:pt idx="623">
                  <c:v>21.420666666666676</c:v>
                </c:pt>
                <c:pt idx="624">
                  <c:v>21.420666666666676</c:v>
                </c:pt>
                <c:pt idx="625">
                  <c:v>21.420666666666676</c:v>
                </c:pt>
                <c:pt idx="626">
                  <c:v>21.420666666666676</c:v>
                </c:pt>
                <c:pt idx="627">
                  <c:v>21.420666666666676</c:v>
                </c:pt>
                <c:pt idx="628">
                  <c:v>21.420666666666676</c:v>
                </c:pt>
                <c:pt idx="629">
                  <c:v>21.420666666666676</c:v>
                </c:pt>
                <c:pt idx="630">
                  <c:v>21.420666666666676</c:v>
                </c:pt>
                <c:pt idx="631">
                  <c:v>21.420666666666676</c:v>
                </c:pt>
                <c:pt idx="632">
                  <c:v>21.420666666666676</c:v>
                </c:pt>
                <c:pt idx="633">
                  <c:v>21.420666666666676</c:v>
                </c:pt>
                <c:pt idx="634">
                  <c:v>21.420666666666676</c:v>
                </c:pt>
                <c:pt idx="635">
                  <c:v>21.420666666666676</c:v>
                </c:pt>
                <c:pt idx="636">
                  <c:v>21.420666666666676</c:v>
                </c:pt>
                <c:pt idx="637">
                  <c:v>21.420666666666676</c:v>
                </c:pt>
                <c:pt idx="638">
                  <c:v>21.420666666666676</c:v>
                </c:pt>
                <c:pt idx="639">
                  <c:v>21.420666666666676</c:v>
                </c:pt>
                <c:pt idx="640">
                  <c:v>21.420666666666676</c:v>
                </c:pt>
                <c:pt idx="641">
                  <c:v>21.420666666666676</c:v>
                </c:pt>
                <c:pt idx="642">
                  <c:v>21.420666666666676</c:v>
                </c:pt>
                <c:pt idx="643">
                  <c:v>21.420666666666676</c:v>
                </c:pt>
                <c:pt idx="644">
                  <c:v>21.420666666666676</c:v>
                </c:pt>
                <c:pt idx="645">
                  <c:v>21.420666666666676</c:v>
                </c:pt>
                <c:pt idx="646">
                  <c:v>21.420666666666676</c:v>
                </c:pt>
                <c:pt idx="647">
                  <c:v>21.420666666666676</c:v>
                </c:pt>
                <c:pt idx="648">
                  <c:v>21.420666666666676</c:v>
                </c:pt>
                <c:pt idx="649">
                  <c:v>21.420666666666676</c:v>
                </c:pt>
                <c:pt idx="650">
                  <c:v>21.420666666666676</c:v>
                </c:pt>
                <c:pt idx="651">
                  <c:v>21.420666666666676</c:v>
                </c:pt>
                <c:pt idx="652">
                  <c:v>21.420666666666676</c:v>
                </c:pt>
                <c:pt idx="653">
                  <c:v>21.420666666666676</c:v>
                </c:pt>
                <c:pt idx="654">
                  <c:v>21.420666666666676</c:v>
                </c:pt>
                <c:pt idx="655">
                  <c:v>21.420666666666676</c:v>
                </c:pt>
                <c:pt idx="656">
                  <c:v>21.420666666666676</c:v>
                </c:pt>
                <c:pt idx="657">
                  <c:v>21.420666666666676</c:v>
                </c:pt>
                <c:pt idx="658">
                  <c:v>21.420666666666676</c:v>
                </c:pt>
                <c:pt idx="659">
                  <c:v>21.420666666666676</c:v>
                </c:pt>
                <c:pt idx="660">
                  <c:v>21.420666666666676</c:v>
                </c:pt>
                <c:pt idx="661">
                  <c:v>21.420666666666676</c:v>
                </c:pt>
                <c:pt idx="662">
                  <c:v>21.420666666666676</c:v>
                </c:pt>
                <c:pt idx="663">
                  <c:v>21.420666666666676</c:v>
                </c:pt>
                <c:pt idx="664">
                  <c:v>21.420666666666676</c:v>
                </c:pt>
                <c:pt idx="665">
                  <c:v>21.420666666666676</c:v>
                </c:pt>
                <c:pt idx="666">
                  <c:v>21.420666666666676</c:v>
                </c:pt>
                <c:pt idx="667">
                  <c:v>21.420666666666676</c:v>
                </c:pt>
                <c:pt idx="668">
                  <c:v>21.420666666666676</c:v>
                </c:pt>
                <c:pt idx="669">
                  <c:v>21.420666666666676</c:v>
                </c:pt>
                <c:pt idx="670">
                  <c:v>21.420666666666676</c:v>
                </c:pt>
                <c:pt idx="671">
                  <c:v>21.420666666666676</c:v>
                </c:pt>
                <c:pt idx="672">
                  <c:v>21.420666666666676</c:v>
                </c:pt>
                <c:pt idx="673">
                  <c:v>21.420666666666676</c:v>
                </c:pt>
                <c:pt idx="674">
                  <c:v>21.420666666666676</c:v>
                </c:pt>
                <c:pt idx="675">
                  <c:v>21.420666666666676</c:v>
                </c:pt>
                <c:pt idx="676">
                  <c:v>21.420666666666676</c:v>
                </c:pt>
                <c:pt idx="677">
                  <c:v>21.420666666666676</c:v>
                </c:pt>
                <c:pt idx="678">
                  <c:v>21.420666666666676</c:v>
                </c:pt>
                <c:pt idx="679">
                  <c:v>21.420666666666676</c:v>
                </c:pt>
                <c:pt idx="680">
                  <c:v>21.420666666666676</c:v>
                </c:pt>
                <c:pt idx="681">
                  <c:v>21.420666666666676</c:v>
                </c:pt>
                <c:pt idx="682">
                  <c:v>21.420666666666676</c:v>
                </c:pt>
                <c:pt idx="683">
                  <c:v>21.420666666666676</c:v>
                </c:pt>
                <c:pt idx="684">
                  <c:v>21.420666666666676</c:v>
                </c:pt>
                <c:pt idx="685">
                  <c:v>21.420666666666676</c:v>
                </c:pt>
                <c:pt idx="686">
                  <c:v>21.420666666666676</c:v>
                </c:pt>
                <c:pt idx="687">
                  <c:v>21.420666666666676</c:v>
                </c:pt>
                <c:pt idx="688">
                  <c:v>21.420666666666676</c:v>
                </c:pt>
                <c:pt idx="689">
                  <c:v>21.420666666666676</c:v>
                </c:pt>
                <c:pt idx="690">
                  <c:v>21.420666666666676</c:v>
                </c:pt>
                <c:pt idx="691">
                  <c:v>21.420666666666676</c:v>
                </c:pt>
                <c:pt idx="692">
                  <c:v>21.420666666666676</c:v>
                </c:pt>
                <c:pt idx="693">
                  <c:v>21.420666666666676</c:v>
                </c:pt>
                <c:pt idx="694">
                  <c:v>21.420666666666676</c:v>
                </c:pt>
                <c:pt idx="695">
                  <c:v>21.420666666666676</c:v>
                </c:pt>
                <c:pt idx="696">
                  <c:v>21.420666666666676</c:v>
                </c:pt>
                <c:pt idx="697">
                  <c:v>21.420666666666676</c:v>
                </c:pt>
                <c:pt idx="698">
                  <c:v>21.420666666666676</c:v>
                </c:pt>
                <c:pt idx="699">
                  <c:v>21.420666666666676</c:v>
                </c:pt>
                <c:pt idx="700">
                  <c:v>21.420666666666676</c:v>
                </c:pt>
                <c:pt idx="701">
                  <c:v>21.420666666666676</c:v>
                </c:pt>
                <c:pt idx="702">
                  <c:v>21.420666666666676</c:v>
                </c:pt>
                <c:pt idx="703">
                  <c:v>21.420666666666676</c:v>
                </c:pt>
                <c:pt idx="704">
                  <c:v>21.420666666666676</c:v>
                </c:pt>
                <c:pt idx="705">
                  <c:v>21.420666666666676</c:v>
                </c:pt>
                <c:pt idx="706">
                  <c:v>21.420666666666676</c:v>
                </c:pt>
                <c:pt idx="707">
                  <c:v>21.420666666666676</c:v>
                </c:pt>
                <c:pt idx="708">
                  <c:v>21.420666666666676</c:v>
                </c:pt>
                <c:pt idx="709">
                  <c:v>21.420666666666676</c:v>
                </c:pt>
                <c:pt idx="710">
                  <c:v>21.420666666666676</c:v>
                </c:pt>
                <c:pt idx="711">
                  <c:v>21.420666666666676</c:v>
                </c:pt>
                <c:pt idx="712">
                  <c:v>21.420666666666676</c:v>
                </c:pt>
                <c:pt idx="713">
                  <c:v>21.420666666666676</c:v>
                </c:pt>
                <c:pt idx="714">
                  <c:v>21.420666666666676</c:v>
                </c:pt>
                <c:pt idx="715">
                  <c:v>21.420666666666676</c:v>
                </c:pt>
                <c:pt idx="716">
                  <c:v>21.420666666666676</c:v>
                </c:pt>
                <c:pt idx="717">
                  <c:v>21.420666666666676</c:v>
                </c:pt>
                <c:pt idx="718">
                  <c:v>21.420666666666676</c:v>
                </c:pt>
                <c:pt idx="719">
                  <c:v>21.420666666666676</c:v>
                </c:pt>
                <c:pt idx="720">
                  <c:v>21.420666666666676</c:v>
                </c:pt>
                <c:pt idx="721">
                  <c:v>21.420666666666676</c:v>
                </c:pt>
                <c:pt idx="722">
                  <c:v>21.420666666666676</c:v>
                </c:pt>
                <c:pt idx="723">
                  <c:v>21.420666666666676</c:v>
                </c:pt>
                <c:pt idx="724">
                  <c:v>21.420666666666676</c:v>
                </c:pt>
                <c:pt idx="725">
                  <c:v>21.420666666666676</c:v>
                </c:pt>
                <c:pt idx="726">
                  <c:v>21.420666666666676</c:v>
                </c:pt>
                <c:pt idx="727">
                  <c:v>21.420666666666676</c:v>
                </c:pt>
                <c:pt idx="728">
                  <c:v>21.420666666666676</c:v>
                </c:pt>
                <c:pt idx="729">
                  <c:v>21.420666666666676</c:v>
                </c:pt>
                <c:pt idx="730">
                  <c:v>21.420666666666676</c:v>
                </c:pt>
                <c:pt idx="731">
                  <c:v>21.420666666666676</c:v>
                </c:pt>
                <c:pt idx="732">
                  <c:v>21.420666666666676</c:v>
                </c:pt>
                <c:pt idx="733">
                  <c:v>21.420666666666676</c:v>
                </c:pt>
                <c:pt idx="734">
                  <c:v>21.420666666666676</c:v>
                </c:pt>
                <c:pt idx="735">
                  <c:v>21.420666666666676</c:v>
                </c:pt>
                <c:pt idx="736">
                  <c:v>21.420666666666676</c:v>
                </c:pt>
                <c:pt idx="737">
                  <c:v>21.420666666666676</c:v>
                </c:pt>
                <c:pt idx="738">
                  <c:v>21.420666666666676</c:v>
                </c:pt>
                <c:pt idx="739">
                  <c:v>21.420666666666676</c:v>
                </c:pt>
                <c:pt idx="740">
                  <c:v>21.420666666666676</c:v>
                </c:pt>
                <c:pt idx="741">
                  <c:v>21.420666666666676</c:v>
                </c:pt>
                <c:pt idx="742">
                  <c:v>21.420666666666676</c:v>
                </c:pt>
                <c:pt idx="743">
                  <c:v>21.420666666666676</c:v>
                </c:pt>
                <c:pt idx="744">
                  <c:v>21.420666666666676</c:v>
                </c:pt>
                <c:pt idx="745">
                  <c:v>21.420666666666676</c:v>
                </c:pt>
                <c:pt idx="746">
                  <c:v>21.420666666666676</c:v>
                </c:pt>
                <c:pt idx="747">
                  <c:v>21.420666666666676</c:v>
                </c:pt>
                <c:pt idx="748">
                  <c:v>21.420666666666676</c:v>
                </c:pt>
                <c:pt idx="749">
                  <c:v>21.420666666666676</c:v>
                </c:pt>
                <c:pt idx="750">
                  <c:v>21.420666666666676</c:v>
                </c:pt>
                <c:pt idx="751">
                  <c:v>21.420666666666676</c:v>
                </c:pt>
                <c:pt idx="752">
                  <c:v>21.420666666666676</c:v>
                </c:pt>
                <c:pt idx="753">
                  <c:v>21.420666666666676</c:v>
                </c:pt>
                <c:pt idx="754">
                  <c:v>21.420666666666676</c:v>
                </c:pt>
                <c:pt idx="755">
                  <c:v>21.420666666666676</c:v>
                </c:pt>
                <c:pt idx="756">
                  <c:v>21.420666666666676</c:v>
                </c:pt>
                <c:pt idx="757">
                  <c:v>21.420666666666676</c:v>
                </c:pt>
                <c:pt idx="758">
                  <c:v>21.420666666666676</c:v>
                </c:pt>
                <c:pt idx="759">
                  <c:v>21.420666666666676</c:v>
                </c:pt>
                <c:pt idx="760">
                  <c:v>21.590000000000011</c:v>
                </c:pt>
                <c:pt idx="761">
                  <c:v>21.844000000000015</c:v>
                </c:pt>
                <c:pt idx="762">
                  <c:v>22.013333333333311</c:v>
                </c:pt>
                <c:pt idx="763">
                  <c:v>22.267333333333305</c:v>
                </c:pt>
                <c:pt idx="764">
                  <c:v>22.267333333333305</c:v>
                </c:pt>
                <c:pt idx="765">
                  <c:v>22.52133333333331</c:v>
                </c:pt>
                <c:pt idx="766">
                  <c:v>22.52133333333331</c:v>
                </c:pt>
                <c:pt idx="767">
                  <c:v>22.52133333333331</c:v>
                </c:pt>
                <c:pt idx="768">
                  <c:v>22.52133333333331</c:v>
                </c:pt>
                <c:pt idx="769">
                  <c:v>22.52133333333331</c:v>
                </c:pt>
                <c:pt idx="770">
                  <c:v>22.69066666666669</c:v>
                </c:pt>
                <c:pt idx="771">
                  <c:v>22.944666666666684</c:v>
                </c:pt>
                <c:pt idx="772">
                  <c:v>23.029333333333305</c:v>
                </c:pt>
                <c:pt idx="773">
                  <c:v>23.198666666666693</c:v>
                </c:pt>
                <c:pt idx="774">
                  <c:v>23.452666666666687</c:v>
                </c:pt>
                <c:pt idx="775">
                  <c:v>23.706666666666688</c:v>
                </c:pt>
                <c:pt idx="776">
                  <c:v>23.791333333333309</c:v>
                </c:pt>
                <c:pt idx="777">
                  <c:v>23.960666666666686</c:v>
                </c:pt>
                <c:pt idx="778">
                  <c:v>24.130000000000031</c:v>
                </c:pt>
                <c:pt idx="779">
                  <c:v>24.214666666666691</c:v>
                </c:pt>
                <c:pt idx="780">
                  <c:v>24.299333333333312</c:v>
                </c:pt>
                <c:pt idx="781">
                  <c:v>24.299333333333312</c:v>
                </c:pt>
                <c:pt idx="782">
                  <c:v>24.299333333333312</c:v>
                </c:pt>
                <c:pt idx="783">
                  <c:v>24.299333333333312</c:v>
                </c:pt>
                <c:pt idx="784">
                  <c:v>24.299333333333312</c:v>
                </c:pt>
                <c:pt idx="785">
                  <c:v>24.299333333333312</c:v>
                </c:pt>
                <c:pt idx="786">
                  <c:v>24.299333333333312</c:v>
                </c:pt>
                <c:pt idx="787">
                  <c:v>24.299333333333312</c:v>
                </c:pt>
                <c:pt idx="788">
                  <c:v>24.299333333333312</c:v>
                </c:pt>
                <c:pt idx="789">
                  <c:v>24.299333333333312</c:v>
                </c:pt>
                <c:pt idx="790">
                  <c:v>24.299333333333312</c:v>
                </c:pt>
                <c:pt idx="791">
                  <c:v>24.299333333333312</c:v>
                </c:pt>
                <c:pt idx="792">
                  <c:v>24.299333333333312</c:v>
                </c:pt>
                <c:pt idx="793">
                  <c:v>24.299333333333312</c:v>
                </c:pt>
                <c:pt idx="794">
                  <c:v>24.384000000000025</c:v>
                </c:pt>
                <c:pt idx="795">
                  <c:v>24.384000000000025</c:v>
                </c:pt>
                <c:pt idx="796">
                  <c:v>24.384000000000025</c:v>
                </c:pt>
                <c:pt idx="797">
                  <c:v>24.384000000000025</c:v>
                </c:pt>
                <c:pt idx="798">
                  <c:v>24.384000000000025</c:v>
                </c:pt>
                <c:pt idx="799">
                  <c:v>24.384000000000025</c:v>
                </c:pt>
                <c:pt idx="800">
                  <c:v>24.384000000000025</c:v>
                </c:pt>
                <c:pt idx="801">
                  <c:v>24.384000000000025</c:v>
                </c:pt>
                <c:pt idx="802">
                  <c:v>24.384000000000025</c:v>
                </c:pt>
                <c:pt idx="803">
                  <c:v>24.384000000000025</c:v>
                </c:pt>
                <c:pt idx="804">
                  <c:v>24.384000000000025</c:v>
                </c:pt>
                <c:pt idx="805">
                  <c:v>24.384000000000025</c:v>
                </c:pt>
                <c:pt idx="806">
                  <c:v>24.384000000000025</c:v>
                </c:pt>
                <c:pt idx="807">
                  <c:v>24.384000000000025</c:v>
                </c:pt>
                <c:pt idx="808">
                  <c:v>24.384000000000025</c:v>
                </c:pt>
                <c:pt idx="809">
                  <c:v>24.384000000000025</c:v>
                </c:pt>
                <c:pt idx="810">
                  <c:v>24.384000000000025</c:v>
                </c:pt>
                <c:pt idx="811">
                  <c:v>24.384000000000025</c:v>
                </c:pt>
                <c:pt idx="812">
                  <c:v>24.384000000000025</c:v>
                </c:pt>
                <c:pt idx="813">
                  <c:v>24.384000000000025</c:v>
                </c:pt>
                <c:pt idx="814">
                  <c:v>24.384000000000025</c:v>
                </c:pt>
                <c:pt idx="815">
                  <c:v>24.384000000000025</c:v>
                </c:pt>
                <c:pt idx="816">
                  <c:v>24.384000000000025</c:v>
                </c:pt>
                <c:pt idx="817">
                  <c:v>24.384000000000025</c:v>
                </c:pt>
                <c:pt idx="818">
                  <c:v>24.384000000000025</c:v>
                </c:pt>
                <c:pt idx="819">
                  <c:v>24.384000000000025</c:v>
                </c:pt>
                <c:pt idx="820">
                  <c:v>24.384000000000025</c:v>
                </c:pt>
                <c:pt idx="821">
                  <c:v>24.384000000000025</c:v>
                </c:pt>
                <c:pt idx="822">
                  <c:v>24.384000000000025</c:v>
                </c:pt>
                <c:pt idx="823">
                  <c:v>24.384000000000025</c:v>
                </c:pt>
                <c:pt idx="824">
                  <c:v>24.384000000000025</c:v>
                </c:pt>
                <c:pt idx="825">
                  <c:v>24.384000000000025</c:v>
                </c:pt>
                <c:pt idx="826">
                  <c:v>24.384000000000025</c:v>
                </c:pt>
                <c:pt idx="827">
                  <c:v>24.384000000000025</c:v>
                </c:pt>
                <c:pt idx="828">
                  <c:v>24.384000000000025</c:v>
                </c:pt>
                <c:pt idx="829">
                  <c:v>24.384000000000025</c:v>
                </c:pt>
                <c:pt idx="830">
                  <c:v>24.384000000000025</c:v>
                </c:pt>
                <c:pt idx="831">
                  <c:v>24.384000000000025</c:v>
                </c:pt>
                <c:pt idx="832">
                  <c:v>24.384000000000025</c:v>
                </c:pt>
                <c:pt idx="833">
                  <c:v>24.468666666666689</c:v>
                </c:pt>
                <c:pt idx="834">
                  <c:v>24.468666666666689</c:v>
                </c:pt>
                <c:pt idx="835">
                  <c:v>24.722666666666687</c:v>
                </c:pt>
                <c:pt idx="836">
                  <c:v>24.722666666666687</c:v>
                </c:pt>
                <c:pt idx="837">
                  <c:v>24.722666666666687</c:v>
                </c:pt>
                <c:pt idx="838">
                  <c:v>24.722666666666687</c:v>
                </c:pt>
                <c:pt idx="839">
                  <c:v>24.722666666666687</c:v>
                </c:pt>
                <c:pt idx="840">
                  <c:v>25.230666666666693</c:v>
                </c:pt>
                <c:pt idx="841">
                  <c:v>25.400000000000027</c:v>
                </c:pt>
                <c:pt idx="842">
                  <c:v>25.654000000000035</c:v>
                </c:pt>
                <c:pt idx="843">
                  <c:v>25.654000000000035</c:v>
                </c:pt>
                <c:pt idx="844">
                  <c:v>25.654000000000035</c:v>
                </c:pt>
                <c:pt idx="845">
                  <c:v>25.654000000000035</c:v>
                </c:pt>
                <c:pt idx="846">
                  <c:v>25.654000000000035</c:v>
                </c:pt>
                <c:pt idx="847">
                  <c:v>25.738666666666692</c:v>
                </c:pt>
                <c:pt idx="848">
                  <c:v>25.908000000000026</c:v>
                </c:pt>
                <c:pt idx="849">
                  <c:v>26.077333333333325</c:v>
                </c:pt>
                <c:pt idx="850">
                  <c:v>26.077333333333325</c:v>
                </c:pt>
                <c:pt idx="851">
                  <c:v>26.077333333333325</c:v>
                </c:pt>
                <c:pt idx="852">
                  <c:v>26.67000000000003</c:v>
                </c:pt>
                <c:pt idx="853">
                  <c:v>27.178000000000033</c:v>
                </c:pt>
                <c:pt idx="854">
                  <c:v>27.432000000000027</c:v>
                </c:pt>
                <c:pt idx="855">
                  <c:v>27.516666666666698</c:v>
                </c:pt>
                <c:pt idx="856">
                  <c:v>27.516666666666698</c:v>
                </c:pt>
                <c:pt idx="857">
                  <c:v>27.601333333333329</c:v>
                </c:pt>
                <c:pt idx="858">
                  <c:v>27.601333333333329</c:v>
                </c:pt>
                <c:pt idx="859">
                  <c:v>27.601333333333329</c:v>
                </c:pt>
                <c:pt idx="860">
                  <c:v>27.601333333333329</c:v>
                </c:pt>
                <c:pt idx="861">
                  <c:v>27.601333333333329</c:v>
                </c:pt>
                <c:pt idx="862">
                  <c:v>27.601333333333329</c:v>
                </c:pt>
                <c:pt idx="863">
                  <c:v>27.601333333333329</c:v>
                </c:pt>
                <c:pt idx="864">
                  <c:v>27.601333333333329</c:v>
                </c:pt>
                <c:pt idx="865">
                  <c:v>27.601333333333329</c:v>
                </c:pt>
                <c:pt idx="866">
                  <c:v>27.601333333333329</c:v>
                </c:pt>
                <c:pt idx="867">
                  <c:v>27.601333333333329</c:v>
                </c:pt>
                <c:pt idx="868">
                  <c:v>27.601333333333329</c:v>
                </c:pt>
                <c:pt idx="869">
                  <c:v>27.601333333333329</c:v>
                </c:pt>
                <c:pt idx="870">
                  <c:v>27.601333333333329</c:v>
                </c:pt>
                <c:pt idx="871">
                  <c:v>27.601333333333329</c:v>
                </c:pt>
                <c:pt idx="872">
                  <c:v>27.601333333333329</c:v>
                </c:pt>
                <c:pt idx="873">
                  <c:v>27.601333333333329</c:v>
                </c:pt>
                <c:pt idx="874">
                  <c:v>27.855333333333324</c:v>
                </c:pt>
                <c:pt idx="875">
                  <c:v>27.855333333333324</c:v>
                </c:pt>
                <c:pt idx="876">
                  <c:v>27.855333333333324</c:v>
                </c:pt>
                <c:pt idx="877">
                  <c:v>27.855333333333324</c:v>
                </c:pt>
                <c:pt idx="878">
                  <c:v>28.109333333333332</c:v>
                </c:pt>
                <c:pt idx="879">
                  <c:v>28.278666666666702</c:v>
                </c:pt>
                <c:pt idx="880">
                  <c:v>30.141333333333332</c:v>
                </c:pt>
                <c:pt idx="881">
                  <c:v>30.5646666666667</c:v>
                </c:pt>
                <c:pt idx="882">
                  <c:v>30.734000000000034</c:v>
                </c:pt>
                <c:pt idx="883">
                  <c:v>30.734000000000034</c:v>
                </c:pt>
                <c:pt idx="884">
                  <c:v>30.734000000000034</c:v>
                </c:pt>
                <c:pt idx="885">
                  <c:v>30.734000000000034</c:v>
                </c:pt>
                <c:pt idx="886">
                  <c:v>30.734000000000034</c:v>
                </c:pt>
                <c:pt idx="887">
                  <c:v>30.734000000000034</c:v>
                </c:pt>
                <c:pt idx="888">
                  <c:v>30.734000000000034</c:v>
                </c:pt>
                <c:pt idx="889">
                  <c:v>30.734000000000034</c:v>
                </c:pt>
                <c:pt idx="890">
                  <c:v>30.734000000000034</c:v>
                </c:pt>
                <c:pt idx="891">
                  <c:v>30.988000000000014</c:v>
                </c:pt>
                <c:pt idx="892">
                  <c:v>31.242000000000029</c:v>
                </c:pt>
                <c:pt idx="893">
                  <c:v>32.59666666666665</c:v>
                </c:pt>
                <c:pt idx="894">
                  <c:v>33.782000000000039</c:v>
                </c:pt>
                <c:pt idx="895">
                  <c:v>34.036000000000037</c:v>
                </c:pt>
                <c:pt idx="896">
                  <c:v>34.120666666666637</c:v>
                </c:pt>
                <c:pt idx="897">
                  <c:v>34.2053333333334</c:v>
                </c:pt>
                <c:pt idx="898">
                  <c:v>34.2053333333334</c:v>
                </c:pt>
                <c:pt idx="899">
                  <c:v>34.2053333333334</c:v>
                </c:pt>
                <c:pt idx="900">
                  <c:v>34.2053333333334</c:v>
                </c:pt>
                <c:pt idx="901">
                  <c:v>34.2053333333334</c:v>
                </c:pt>
                <c:pt idx="902">
                  <c:v>34.2053333333334</c:v>
                </c:pt>
                <c:pt idx="903">
                  <c:v>34.2053333333334</c:v>
                </c:pt>
                <c:pt idx="904">
                  <c:v>34.2053333333334</c:v>
                </c:pt>
                <c:pt idx="905">
                  <c:v>34.2053333333334</c:v>
                </c:pt>
                <c:pt idx="906">
                  <c:v>34.2053333333334</c:v>
                </c:pt>
                <c:pt idx="907">
                  <c:v>34.2053333333334</c:v>
                </c:pt>
                <c:pt idx="908">
                  <c:v>34.2053333333334</c:v>
                </c:pt>
                <c:pt idx="909">
                  <c:v>34.2053333333334</c:v>
                </c:pt>
                <c:pt idx="910">
                  <c:v>34.2053333333334</c:v>
                </c:pt>
                <c:pt idx="911">
                  <c:v>34.2053333333334</c:v>
                </c:pt>
                <c:pt idx="912">
                  <c:v>34.2053333333334</c:v>
                </c:pt>
                <c:pt idx="913">
                  <c:v>34.2053333333334</c:v>
                </c:pt>
                <c:pt idx="914">
                  <c:v>34.2053333333334</c:v>
                </c:pt>
                <c:pt idx="915">
                  <c:v>34.2053333333334</c:v>
                </c:pt>
                <c:pt idx="916">
                  <c:v>34.2053333333334</c:v>
                </c:pt>
                <c:pt idx="917">
                  <c:v>34.2053333333334</c:v>
                </c:pt>
                <c:pt idx="918">
                  <c:v>34.2053333333334</c:v>
                </c:pt>
                <c:pt idx="919">
                  <c:v>34.2053333333334</c:v>
                </c:pt>
                <c:pt idx="920">
                  <c:v>34.2053333333334</c:v>
                </c:pt>
                <c:pt idx="921">
                  <c:v>34.2053333333334</c:v>
                </c:pt>
                <c:pt idx="922">
                  <c:v>34.2053333333334</c:v>
                </c:pt>
                <c:pt idx="923">
                  <c:v>34.459333333333355</c:v>
                </c:pt>
                <c:pt idx="924">
                  <c:v>34.798000000000073</c:v>
                </c:pt>
                <c:pt idx="925">
                  <c:v>35.052000000000028</c:v>
                </c:pt>
                <c:pt idx="926">
                  <c:v>35.306000000000026</c:v>
                </c:pt>
                <c:pt idx="927">
                  <c:v>35.729333333333393</c:v>
                </c:pt>
                <c:pt idx="928">
                  <c:v>36.322000000000031</c:v>
                </c:pt>
                <c:pt idx="929">
                  <c:v>36.576000000000022</c:v>
                </c:pt>
                <c:pt idx="930">
                  <c:v>36.576000000000022</c:v>
                </c:pt>
                <c:pt idx="931">
                  <c:v>39.370000000000005</c:v>
                </c:pt>
                <c:pt idx="932">
                  <c:v>42.248666666666622</c:v>
                </c:pt>
                <c:pt idx="933">
                  <c:v>43.603333333333353</c:v>
                </c:pt>
                <c:pt idx="934">
                  <c:v>43.603333333333353</c:v>
                </c:pt>
                <c:pt idx="935">
                  <c:v>43.688000000000017</c:v>
                </c:pt>
                <c:pt idx="936">
                  <c:v>43.688000000000017</c:v>
                </c:pt>
                <c:pt idx="937">
                  <c:v>43.688000000000017</c:v>
                </c:pt>
                <c:pt idx="938">
                  <c:v>43.688000000000017</c:v>
                </c:pt>
                <c:pt idx="939">
                  <c:v>43.688000000000017</c:v>
                </c:pt>
                <c:pt idx="940">
                  <c:v>43.688000000000017</c:v>
                </c:pt>
                <c:pt idx="941">
                  <c:v>43.688000000000017</c:v>
                </c:pt>
                <c:pt idx="942">
                  <c:v>43.688000000000017</c:v>
                </c:pt>
                <c:pt idx="943">
                  <c:v>43.688000000000017</c:v>
                </c:pt>
                <c:pt idx="944">
                  <c:v>43.688000000000017</c:v>
                </c:pt>
                <c:pt idx="945">
                  <c:v>43.688000000000017</c:v>
                </c:pt>
                <c:pt idx="946">
                  <c:v>43.688000000000017</c:v>
                </c:pt>
                <c:pt idx="947">
                  <c:v>43.688000000000017</c:v>
                </c:pt>
                <c:pt idx="948">
                  <c:v>43.688000000000017</c:v>
                </c:pt>
                <c:pt idx="949">
                  <c:v>43.688000000000017</c:v>
                </c:pt>
                <c:pt idx="950">
                  <c:v>43.688000000000017</c:v>
                </c:pt>
                <c:pt idx="951">
                  <c:v>43.688000000000017</c:v>
                </c:pt>
                <c:pt idx="952">
                  <c:v>43.688000000000017</c:v>
                </c:pt>
                <c:pt idx="953">
                  <c:v>43.688000000000017</c:v>
                </c:pt>
                <c:pt idx="954">
                  <c:v>43.688000000000017</c:v>
                </c:pt>
                <c:pt idx="955">
                  <c:v>43.688000000000017</c:v>
                </c:pt>
                <c:pt idx="956">
                  <c:v>43.688000000000017</c:v>
                </c:pt>
                <c:pt idx="957">
                  <c:v>43.688000000000017</c:v>
                </c:pt>
                <c:pt idx="958">
                  <c:v>43.688000000000017</c:v>
                </c:pt>
                <c:pt idx="959">
                  <c:v>43.688000000000017</c:v>
                </c:pt>
                <c:pt idx="960">
                  <c:v>43.688000000000017</c:v>
                </c:pt>
                <c:pt idx="961">
                  <c:v>43.688000000000017</c:v>
                </c:pt>
                <c:pt idx="962">
                  <c:v>43.688000000000017</c:v>
                </c:pt>
                <c:pt idx="963">
                  <c:v>43.688000000000017</c:v>
                </c:pt>
                <c:pt idx="964">
                  <c:v>43.688000000000017</c:v>
                </c:pt>
                <c:pt idx="965">
                  <c:v>43.688000000000017</c:v>
                </c:pt>
                <c:pt idx="966">
                  <c:v>43.688000000000017</c:v>
                </c:pt>
                <c:pt idx="967">
                  <c:v>43.688000000000017</c:v>
                </c:pt>
                <c:pt idx="968">
                  <c:v>43.688000000000017</c:v>
                </c:pt>
                <c:pt idx="969">
                  <c:v>43.688000000000017</c:v>
                </c:pt>
                <c:pt idx="970">
                  <c:v>43.688000000000017</c:v>
                </c:pt>
                <c:pt idx="971">
                  <c:v>43.688000000000017</c:v>
                </c:pt>
                <c:pt idx="972">
                  <c:v>43.688000000000017</c:v>
                </c:pt>
                <c:pt idx="973">
                  <c:v>43.688000000000017</c:v>
                </c:pt>
                <c:pt idx="974">
                  <c:v>43.688000000000017</c:v>
                </c:pt>
                <c:pt idx="975">
                  <c:v>43.688000000000017</c:v>
                </c:pt>
                <c:pt idx="976">
                  <c:v>43.688000000000017</c:v>
                </c:pt>
                <c:pt idx="977">
                  <c:v>43.688000000000017</c:v>
                </c:pt>
                <c:pt idx="978">
                  <c:v>43.688000000000017</c:v>
                </c:pt>
                <c:pt idx="979">
                  <c:v>43.688000000000017</c:v>
                </c:pt>
                <c:pt idx="980">
                  <c:v>43.688000000000017</c:v>
                </c:pt>
                <c:pt idx="981">
                  <c:v>43.688000000000017</c:v>
                </c:pt>
                <c:pt idx="982">
                  <c:v>43.688000000000017</c:v>
                </c:pt>
                <c:pt idx="983">
                  <c:v>43.688000000000017</c:v>
                </c:pt>
                <c:pt idx="984">
                  <c:v>43.688000000000017</c:v>
                </c:pt>
                <c:pt idx="985">
                  <c:v>43.688000000000017</c:v>
                </c:pt>
                <c:pt idx="986">
                  <c:v>43.688000000000017</c:v>
                </c:pt>
                <c:pt idx="987">
                  <c:v>43.688000000000017</c:v>
                </c:pt>
                <c:pt idx="988">
                  <c:v>45.466000000000015</c:v>
                </c:pt>
                <c:pt idx="989">
                  <c:v>45.466000000000015</c:v>
                </c:pt>
                <c:pt idx="990">
                  <c:v>45.466000000000015</c:v>
                </c:pt>
                <c:pt idx="991">
                  <c:v>45.466000000000015</c:v>
                </c:pt>
                <c:pt idx="992">
                  <c:v>45.466000000000015</c:v>
                </c:pt>
                <c:pt idx="993">
                  <c:v>45.466000000000015</c:v>
                </c:pt>
                <c:pt idx="994">
                  <c:v>45.466000000000015</c:v>
                </c:pt>
                <c:pt idx="995">
                  <c:v>45.466000000000015</c:v>
                </c:pt>
                <c:pt idx="996">
                  <c:v>45.466000000000015</c:v>
                </c:pt>
                <c:pt idx="997">
                  <c:v>45.466000000000015</c:v>
                </c:pt>
                <c:pt idx="998">
                  <c:v>45.466000000000015</c:v>
                </c:pt>
                <c:pt idx="999">
                  <c:v>45.466000000000015</c:v>
                </c:pt>
                <c:pt idx="1000">
                  <c:v>45.466000000000015</c:v>
                </c:pt>
                <c:pt idx="1001">
                  <c:v>45.466000000000015</c:v>
                </c:pt>
                <c:pt idx="1002">
                  <c:v>45.466000000000015</c:v>
                </c:pt>
                <c:pt idx="1003">
                  <c:v>45.466000000000015</c:v>
                </c:pt>
                <c:pt idx="1004">
                  <c:v>45.550666666666579</c:v>
                </c:pt>
                <c:pt idx="1005">
                  <c:v>45.550666666666579</c:v>
                </c:pt>
                <c:pt idx="1006">
                  <c:v>45.550666666666579</c:v>
                </c:pt>
                <c:pt idx="1007">
                  <c:v>45.550666666666579</c:v>
                </c:pt>
                <c:pt idx="1008">
                  <c:v>45.550666666666579</c:v>
                </c:pt>
                <c:pt idx="1009">
                  <c:v>45.550666666666579</c:v>
                </c:pt>
                <c:pt idx="1010">
                  <c:v>45.635333333333378</c:v>
                </c:pt>
                <c:pt idx="1011">
                  <c:v>46.397333333333343</c:v>
                </c:pt>
                <c:pt idx="1012">
                  <c:v>46.566666666666592</c:v>
                </c:pt>
                <c:pt idx="1013">
                  <c:v>46.651333333333341</c:v>
                </c:pt>
                <c:pt idx="1014">
                  <c:v>46.651333333333341</c:v>
                </c:pt>
                <c:pt idx="1015">
                  <c:v>46.651333333333341</c:v>
                </c:pt>
                <c:pt idx="1016">
                  <c:v>46.651333333333341</c:v>
                </c:pt>
                <c:pt idx="1017">
                  <c:v>46.651333333333341</c:v>
                </c:pt>
                <c:pt idx="1018">
                  <c:v>46.651333333333341</c:v>
                </c:pt>
                <c:pt idx="1019">
                  <c:v>46.651333333333341</c:v>
                </c:pt>
                <c:pt idx="1020">
                  <c:v>46.651333333333341</c:v>
                </c:pt>
                <c:pt idx="1021">
                  <c:v>46.651333333333341</c:v>
                </c:pt>
                <c:pt idx="1022">
                  <c:v>46.651333333333341</c:v>
                </c:pt>
                <c:pt idx="1023">
                  <c:v>46.651333333333341</c:v>
                </c:pt>
                <c:pt idx="1024">
                  <c:v>46.651333333333341</c:v>
                </c:pt>
                <c:pt idx="1025">
                  <c:v>46.651333333333341</c:v>
                </c:pt>
                <c:pt idx="1026">
                  <c:v>46.651333333333341</c:v>
                </c:pt>
                <c:pt idx="1027">
                  <c:v>46.651333333333341</c:v>
                </c:pt>
                <c:pt idx="1028">
                  <c:v>46.651333333333341</c:v>
                </c:pt>
                <c:pt idx="1029">
                  <c:v>46.651333333333341</c:v>
                </c:pt>
                <c:pt idx="1030">
                  <c:v>46.651333333333341</c:v>
                </c:pt>
                <c:pt idx="1031">
                  <c:v>46.651333333333341</c:v>
                </c:pt>
                <c:pt idx="1032">
                  <c:v>46.651333333333341</c:v>
                </c:pt>
                <c:pt idx="1033">
                  <c:v>46.651333333333341</c:v>
                </c:pt>
                <c:pt idx="1034">
                  <c:v>46.651333333333341</c:v>
                </c:pt>
                <c:pt idx="1035">
                  <c:v>46.651333333333341</c:v>
                </c:pt>
                <c:pt idx="1036">
                  <c:v>46.651333333333341</c:v>
                </c:pt>
                <c:pt idx="1037">
                  <c:v>46.651333333333341</c:v>
                </c:pt>
                <c:pt idx="1038">
                  <c:v>46.651333333333341</c:v>
                </c:pt>
                <c:pt idx="1039">
                  <c:v>46.651333333333341</c:v>
                </c:pt>
                <c:pt idx="1040">
                  <c:v>46.651333333333341</c:v>
                </c:pt>
                <c:pt idx="1041">
                  <c:v>46.651333333333341</c:v>
                </c:pt>
                <c:pt idx="1042">
                  <c:v>46.651333333333341</c:v>
                </c:pt>
                <c:pt idx="1043">
                  <c:v>46.651333333333341</c:v>
                </c:pt>
                <c:pt idx="1044">
                  <c:v>46.651333333333341</c:v>
                </c:pt>
                <c:pt idx="1045">
                  <c:v>46.651333333333341</c:v>
                </c:pt>
                <c:pt idx="1046">
                  <c:v>46.651333333333341</c:v>
                </c:pt>
                <c:pt idx="1047">
                  <c:v>46.651333333333341</c:v>
                </c:pt>
                <c:pt idx="1048">
                  <c:v>46.651333333333341</c:v>
                </c:pt>
                <c:pt idx="1049">
                  <c:v>46.651333333333341</c:v>
                </c:pt>
                <c:pt idx="1050">
                  <c:v>46.651333333333341</c:v>
                </c:pt>
                <c:pt idx="1051">
                  <c:v>46.651333333333341</c:v>
                </c:pt>
                <c:pt idx="1052">
                  <c:v>46.651333333333341</c:v>
                </c:pt>
                <c:pt idx="1053">
                  <c:v>46.651333333333341</c:v>
                </c:pt>
                <c:pt idx="1054">
                  <c:v>47.159333333333343</c:v>
                </c:pt>
                <c:pt idx="1055">
                  <c:v>48.768000000000043</c:v>
                </c:pt>
                <c:pt idx="1056">
                  <c:v>48.768000000000043</c:v>
                </c:pt>
                <c:pt idx="1057">
                  <c:v>48.768000000000043</c:v>
                </c:pt>
                <c:pt idx="1058">
                  <c:v>48.768000000000043</c:v>
                </c:pt>
                <c:pt idx="1059">
                  <c:v>49.191333333333361</c:v>
                </c:pt>
                <c:pt idx="1060">
                  <c:v>49.445333333333338</c:v>
                </c:pt>
                <c:pt idx="1061">
                  <c:v>49.699333333333371</c:v>
                </c:pt>
                <c:pt idx="1062">
                  <c:v>49.953333333333326</c:v>
                </c:pt>
                <c:pt idx="1063">
                  <c:v>49.953333333333326</c:v>
                </c:pt>
                <c:pt idx="1064">
                  <c:v>49.953333333333326</c:v>
                </c:pt>
                <c:pt idx="1065">
                  <c:v>49.953333333333326</c:v>
                </c:pt>
                <c:pt idx="1066">
                  <c:v>49.953333333333326</c:v>
                </c:pt>
                <c:pt idx="1067">
                  <c:v>49.953333333333326</c:v>
                </c:pt>
                <c:pt idx="1068">
                  <c:v>49.953333333333326</c:v>
                </c:pt>
                <c:pt idx="1069">
                  <c:v>49.953333333333326</c:v>
                </c:pt>
                <c:pt idx="1070">
                  <c:v>49.953333333333326</c:v>
                </c:pt>
                <c:pt idx="1071">
                  <c:v>49.953333333333326</c:v>
                </c:pt>
                <c:pt idx="1072">
                  <c:v>49.953333333333326</c:v>
                </c:pt>
                <c:pt idx="1073">
                  <c:v>49.953333333333326</c:v>
                </c:pt>
                <c:pt idx="1074">
                  <c:v>49.953333333333326</c:v>
                </c:pt>
                <c:pt idx="1075">
                  <c:v>49.953333333333326</c:v>
                </c:pt>
                <c:pt idx="1076">
                  <c:v>49.953333333333326</c:v>
                </c:pt>
                <c:pt idx="1077">
                  <c:v>49.953333333333326</c:v>
                </c:pt>
                <c:pt idx="1078">
                  <c:v>50.207333333333331</c:v>
                </c:pt>
                <c:pt idx="1079">
                  <c:v>50.630666666666578</c:v>
                </c:pt>
                <c:pt idx="1080">
                  <c:v>50.884666666666533</c:v>
                </c:pt>
                <c:pt idx="1081">
                  <c:v>50.884666666666533</c:v>
                </c:pt>
                <c:pt idx="1082">
                  <c:v>50.884666666666533</c:v>
                </c:pt>
                <c:pt idx="1083">
                  <c:v>50.884666666666533</c:v>
                </c:pt>
                <c:pt idx="1084">
                  <c:v>50.884666666666533</c:v>
                </c:pt>
                <c:pt idx="1085">
                  <c:v>50.884666666666533</c:v>
                </c:pt>
                <c:pt idx="1086">
                  <c:v>50.884666666666533</c:v>
                </c:pt>
                <c:pt idx="1087">
                  <c:v>50.884666666666533</c:v>
                </c:pt>
                <c:pt idx="1088">
                  <c:v>50.884666666666533</c:v>
                </c:pt>
                <c:pt idx="1089">
                  <c:v>50.884666666666533</c:v>
                </c:pt>
                <c:pt idx="1090">
                  <c:v>50.884666666666533</c:v>
                </c:pt>
                <c:pt idx="1091">
                  <c:v>51.392666666666585</c:v>
                </c:pt>
                <c:pt idx="1092">
                  <c:v>51.562000000000012</c:v>
                </c:pt>
                <c:pt idx="1093">
                  <c:v>51.562000000000012</c:v>
                </c:pt>
                <c:pt idx="1094">
                  <c:v>51.562000000000012</c:v>
                </c:pt>
                <c:pt idx="1095">
                  <c:v>51.562000000000012</c:v>
                </c:pt>
                <c:pt idx="1096">
                  <c:v>51.562000000000012</c:v>
                </c:pt>
                <c:pt idx="1097">
                  <c:v>51.562000000000012</c:v>
                </c:pt>
                <c:pt idx="1098">
                  <c:v>51.562000000000012</c:v>
                </c:pt>
                <c:pt idx="1099">
                  <c:v>51.562000000000012</c:v>
                </c:pt>
                <c:pt idx="1100">
                  <c:v>51.562000000000012</c:v>
                </c:pt>
                <c:pt idx="1101">
                  <c:v>51.562000000000012</c:v>
                </c:pt>
                <c:pt idx="1102">
                  <c:v>51.562000000000012</c:v>
                </c:pt>
                <c:pt idx="1103">
                  <c:v>51.646666666666576</c:v>
                </c:pt>
                <c:pt idx="1104">
                  <c:v>51.646666666666576</c:v>
                </c:pt>
                <c:pt idx="1105">
                  <c:v>51.646666666666576</c:v>
                </c:pt>
                <c:pt idx="1106">
                  <c:v>51.646666666666576</c:v>
                </c:pt>
                <c:pt idx="1107">
                  <c:v>51.646666666666576</c:v>
                </c:pt>
                <c:pt idx="1108">
                  <c:v>51.816000000000003</c:v>
                </c:pt>
                <c:pt idx="1109">
                  <c:v>52.324000000000005</c:v>
                </c:pt>
                <c:pt idx="1110">
                  <c:v>52.493333333333332</c:v>
                </c:pt>
                <c:pt idx="1111">
                  <c:v>52.493333333333332</c:v>
                </c:pt>
                <c:pt idx="1112">
                  <c:v>52.493333333333332</c:v>
                </c:pt>
                <c:pt idx="1113">
                  <c:v>52.493333333333332</c:v>
                </c:pt>
                <c:pt idx="1114">
                  <c:v>52.493333333333332</c:v>
                </c:pt>
                <c:pt idx="1115">
                  <c:v>52.493333333333332</c:v>
                </c:pt>
                <c:pt idx="1116">
                  <c:v>52.493333333333332</c:v>
                </c:pt>
                <c:pt idx="1117">
                  <c:v>52.493333333333332</c:v>
                </c:pt>
                <c:pt idx="1118">
                  <c:v>52.493333333333332</c:v>
                </c:pt>
                <c:pt idx="1119">
                  <c:v>52.493333333333332</c:v>
                </c:pt>
                <c:pt idx="1120">
                  <c:v>52.493333333333332</c:v>
                </c:pt>
                <c:pt idx="1121">
                  <c:v>52.493333333333332</c:v>
                </c:pt>
                <c:pt idx="1122">
                  <c:v>52.578000000000003</c:v>
                </c:pt>
                <c:pt idx="1123">
                  <c:v>52.832000000000001</c:v>
                </c:pt>
                <c:pt idx="1124">
                  <c:v>54.017333333333326</c:v>
                </c:pt>
                <c:pt idx="1125">
                  <c:v>54.440666666666559</c:v>
                </c:pt>
                <c:pt idx="1126">
                  <c:v>54.440666666666559</c:v>
                </c:pt>
                <c:pt idx="1127">
                  <c:v>54.440666666666559</c:v>
                </c:pt>
                <c:pt idx="1128">
                  <c:v>54.440666666666559</c:v>
                </c:pt>
                <c:pt idx="1129">
                  <c:v>54.440666666666559</c:v>
                </c:pt>
                <c:pt idx="1130">
                  <c:v>54.440666666666559</c:v>
                </c:pt>
                <c:pt idx="1131">
                  <c:v>54.440666666666559</c:v>
                </c:pt>
                <c:pt idx="1132">
                  <c:v>54.440666666666559</c:v>
                </c:pt>
                <c:pt idx="1133">
                  <c:v>54.694666666666578</c:v>
                </c:pt>
                <c:pt idx="1134">
                  <c:v>54.694666666666578</c:v>
                </c:pt>
                <c:pt idx="1135">
                  <c:v>55.202666666666595</c:v>
                </c:pt>
                <c:pt idx="1136">
                  <c:v>55.541333333333327</c:v>
                </c:pt>
                <c:pt idx="1137">
                  <c:v>55.626000000000012</c:v>
                </c:pt>
                <c:pt idx="1138">
                  <c:v>55.626000000000012</c:v>
                </c:pt>
                <c:pt idx="1139">
                  <c:v>55.626000000000012</c:v>
                </c:pt>
                <c:pt idx="1140">
                  <c:v>55.626000000000012</c:v>
                </c:pt>
                <c:pt idx="1141">
                  <c:v>55.626000000000012</c:v>
                </c:pt>
                <c:pt idx="1142">
                  <c:v>55.626000000000012</c:v>
                </c:pt>
                <c:pt idx="1143">
                  <c:v>55.626000000000012</c:v>
                </c:pt>
                <c:pt idx="1144">
                  <c:v>55.626000000000012</c:v>
                </c:pt>
                <c:pt idx="1145">
                  <c:v>55.626000000000012</c:v>
                </c:pt>
                <c:pt idx="1146">
                  <c:v>55.795333333333375</c:v>
                </c:pt>
                <c:pt idx="1147">
                  <c:v>55.795333333333375</c:v>
                </c:pt>
                <c:pt idx="1148">
                  <c:v>56.049333333333323</c:v>
                </c:pt>
                <c:pt idx="1149">
                  <c:v>56.049333333333323</c:v>
                </c:pt>
                <c:pt idx="1150">
                  <c:v>56.049333333333323</c:v>
                </c:pt>
                <c:pt idx="1151">
                  <c:v>56.049333333333323</c:v>
                </c:pt>
                <c:pt idx="1152">
                  <c:v>56.049333333333323</c:v>
                </c:pt>
                <c:pt idx="1153">
                  <c:v>56.049333333333323</c:v>
                </c:pt>
                <c:pt idx="1154">
                  <c:v>56.049333333333323</c:v>
                </c:pt>
                <c:pt idx="1155">
                  <c:v>56.049333333333323</c:v>
                </c:pt>
                <c:pt idx="1156">
                  <c:v>56.049333333333323</c:v>
                </c:pt>
                <c:pt idx="1157">
                  <c:v>56.049333333333323</c:v>
                </c:pt>
                <c:pt idx="1158">
                  <c:v>56.049333333333323</c:v>
                </c:pt>
                <c:pt idx="1159">
                  <c:v>56.049333333333323</c:v>
                </c:pt>
                <c:pt idx="1160">
                  <c:v>56.049333333333323</c:v>
                </c:pt>
                <c:pt idx="1161">
                  <c:v>56.049333333333323</c:v>
                </c:pt>
                <c:pt idx="1162">
                  <c:v>56.049333333333323</c:v>
                </c:pt>
                <c:pt idx="1163">
                  <c:v>56.049333333333323</c:v>
                </c:pt>
                <c:pt idx="1164">
                  <c:v>56.049333333333323</c:v>
                </c:pt>
                <c:pt idx="1165">
                  <c:v>56.049333333333323</c:v>
                </c:pt>
                <c:pt idx="1166">
                  <c:v>56.049333333333323</c:v>
                </c:pt>
                <c:pt idx="1167">
                  <c:v>56.049333333333323</c:v>
                </c:pt>
                <c:pt idx="1168">
                  <c:v>56.049333333333323</c:v>
                </c:pt>
                <c:pt idx="1169">
                  <c:v>56.049333333333323</c:v>
                </c:pt>
                <c:pt idx="1170">
                  <c:v>56.049333333333323</c:v>
                </c:pt>
                <c:pt idx="1171">
                  <c:v>56.049333333333323</c:v>
                </c:pt>
                <c:pt idx="1172">
                  <c:v>56.134</c:v>
                </c:pt>
                <c:pt idx="1173">
                  <c:v>56.387999999999984</c:v>
                </c:pt>
                <c:pt idx="1174">
                  <c:v>56.557333333333304</c:v>
                </c:pt>
                <c:pt idx="1175">
                  <c:v>56.557333333333304</c:v>
                </c:pt>
                <c:pt idx="1176">
                  <c:v>56.557333333333304</c:v>
                </c:pt>
                <c:pt idx="1177">
                  <c:v>56.557333333333304</c:v>
                </c:pt>
                <c:pt idx="1178">
                  <c:v>56.557333333333304</c:v>
                </c:pt>
                <c:pt idx="1179">
                  <c:v>56.557333333333304</c:v>
                </c:pt>
                <c:pt idx="1180">
                  <c:v>56.557333333333304</c:v>
                </c:pt>
                <c:pt idx="1181">
                  <c:v>56.557333333333304</c:v>
                </c:pt>
                <c:pt idx="1182">
                  <c:v>56.557333333333304</c:v>
                </c:pt>
                <c:pt idx="1183">
                  <c:v>56.557333333333304</c:v>
                </c:pt>
                <c:pt idx="1184">
                  <c:v>56.557333333333304</c:v>
                </c:pt>
                <c:pt idx="1185">
                  <c:v>56.557333333333304</c:v>
                </c:pt>
                <c:pt idx="1186">
                  <c:v>56.557333333333304</c:v>
                </c:pt>
                <c:pt idx="1187">
                  <c:v>56.557333333333304</c:v>
                </c:pt>
                <c:pt idx="1188">
                  <c:v>56.557333333333304</c:v>
                </c:pt>
                <c:pt idx="1189">
                  <c:v>56.557333333333304</c:v>
                </c:pt>
                <c:pt idx="1190">
                  <c:v>56.557333333333304</c:v>
                </c:pt>
                <c:pt idx="1191">
                  <c:v>56.557333333333304</c:v>
                </c:pt>
                <c:pt idx="1192">
                  <c:v>56.726666666666588</c:v>
                </c:pt>
                <c:pt idx="1193">
                  <c:v>56.811333333333295</c:v>
                </c:pt>
                <c:pt idx="1194">
                  <c:v>56.980666666666544</c:v>
                </c:pt>
                <c:pt idx="1195">
                  <c:v>56.980666666666544</c:v>
                </c:pt>
                <c:pt idx="1196">
                  <c:v>56.980666666666544</c:v>
                </c:pt>
                <c:pt idx="1197">
                  <c:v>56.980666666666544</c:v>
                </c:pt>
                <c:pt idx="1198">
                  <c:v>56.980666666666544</c:v>
                </c:pt>
                <c:pt idx="1199">
                  <c:v>56.980666666666544</c:v>
                </c:pt>
                <c:pt idx="1200">
                  <c:v>56.980666666666544</c:v>
                </c:pt>
                <c:pt idx="1201">
                  <c:v>57.065333333333349</c:v>
                </c:pt>
                <c:pt idx="1202">
                  <c:v>57.065333333333349</c:v>
                </c:pt>
                <c:pt idx="1203">
                  <c:v>57.15</c:v>
                </c:pt>
                <c:pt idx="1204">
                  <c:v>57.15</c:v>
                </c:pt>
                <c:pt idx="1205">
                  <c:v>57.15</c:v>
                </c:pt>
                <c:pt idx="1206">
                  <c:v>57.15</c:v>
                </c:pt>
                <c:pt idx="1207">
                  <c:v>57.15</c:v>
                </c:pt>
                <c:pt idx="1208">
                  <c:v>57.15</c:v>
                </c:pt>
                <c:pt idx="1209">
                  <c:v>57.15</c:v>
                </c:pt>
                <c:pt idx="1210">
                  <c:v>57.403999999999982</c:v>
                </c:pt>
                <c:pt idx="1211">
                  <c:v>57.657999999999973</c:v>
                </c:pt>
                <c:pt idx="1212">
                  <c:v>57.657999999999973</c:v>
                </c:pt>
                <c:pt idx="1213">
                  <c:v>57.657999999999973</c:v>
                </c:pt>
                <c:pt idx="1214">
                  <c:v>57.657999999999973</c:v>
                </c:pt>
                <c:pt idx="1215">
                  <c:v>57.657999999999973</c:v>
                </c:pt>
                <c:pt idx="1216">
                  <c:v>57.657999999999973</c:v>
                </c:pt>
                <c:pt idx="1217">
                  <c:v>57.657999999999973</c:v>
                </c:pt>
                <c:pt idx="1218">
                  <c:v>57.657999999999973</c:v>
                </c:pt>
                <c:pt idx="1219">
                  <c:v>57.657999999999973</c:v>
                </c:pt>
                <c:pt idx="1220">
                  <c:v>57.657999999999973</c:v>
                </c:pt>
                <c:pt idx="1221">
                  <c:v>57.657999999999973</c:v>
                </c:pt>
                <c:pt idx="1222">
                  <c:v>57.657999999999973</c:v>
                </c:pt>
                <c:pt idx="1223">
                  <c:v>57.657999999999973</c:v>
                </c:pt>
                <c:pt idx="1224">
                  <c:v>57.657999999999973</c:v>
                </c:pt>
                <c:pt idx="1225">
                  <c:v>57.657999999999973</c:v>
                </c:pt>
                <c:pt idx="1226">
                  <c:v>57.657999999999973</c:v>
                </c:pt>
                <c:pt idx="1227">
                  <c:v>57.657999999999973</c:v>
                </c:pt>
                <c:pt idx="1228">
                  <c:v>57.657999999999973</c:v>
                </c:pt>
                <c:pt idx="1229">
                  <c:v>57.657999999999973</c:v>
                </c:pt>
                <c:pt idx="1230">
                  <c:v>57.657999999999973</c:v>
                </c:pt>
                <c:pt idx="1231">
                  <c:v>57.657999999999973</c:v>
                </c:pt>
                <c:pt idx="1232">
                  <c:v>57.657999999999973</c:v>
                </c:pt>
                <c:pt idx="1233">
                  <c:v>57.657999999999973</c:v>
                </c:pt>
                <c:pt idx="1234">
                  <c:v>57.911999999999971</c:v>
                </c:pt>
                <c:pt idx="1235">
                  <c:v>57.911999999999971</c:v>
                </c:pt>
                <c:pt idx="1236">
                  <c:v>58.5893333333333</c:v>
                </c:pt>
                <c:pt idx="1237">
                  <c:v>58.927999999999969</c:v>
                </c:pt>
                <c:pt idx="1238">
                  <c:v>60.028666666666574</c:v>
                </c:pt>
                <c:pt idx="1239">
                  <c:v>60.536666666666562</c:v>
                </c:pt>
                <c:pt idx="1240">
                  <c:v>60.790666666666574</c:v>
                </c:pt>
                <c:pt idx="1241">
                  <c:v>60.959999999999972</c:v>
                </c:pt>
                <c:pt idx="1242">
                  <c:v>61.044666666666529</c:v>
                </c:pt>
                <c:pt idx="1243">
                  <c:v>61.129333333333335</c:v>
                </c:pt>
                <c:pt idx="1244">
                  <c:v>61.129333333333335</c:v>
                </c:pt>
                <c:pt idx="1245">
                  <c:v>61.129333333333335</c:v>
                </c:pt>
                <c:pt idx="1246">
                  <c:v>61.467999999999968</c:v>
                </c:pt>
                <c:pt idx="1247">
                  <c:v>61.637333333333302</c:v>
                </c:pt>
                <c:pt idx="1248">
                  <c:v>61.637333333333302</c:v>
                </c:pt>
                <c:pt idx="1249">
                  <c:v>61.806666666666537</c:v>
                </c:pt>
                <c:pt idx="1250">
                  <c:v>61.8913333333333</c:v>
                </c:pt>
                <c:pt idx="1251">
                  <c:v>61.8913333333333</c:v>
                </c:pt>
                <c:pt idx="1252">
                  <c:v>61.8913333333333</c:v>
                </c:pt>
                <c:pt idx="1253">
                  <c:v>61.8913333333333</c:v>
                </c:pt>
                <c:pt idx="1254">
                  <c:v>61.8913333333333</c:v>
                </c:pt>
                <c:pt idx="1255">
                  <c:v>61.8913333333333</c:v>
                </c:pt>
                <c:pt idx="1256">
                  <c:v>61.8913333333333</c:v>
                </c:pt>
                <c:pt idx="1257">
                  <c:v>61.8913333333333</c:v>
                </c:pt>
                <c:pt idx="1258">
                  <c:v>61.8913333333333</c:v>
                </c:pt>
                <c:pt idx="1259">
                  <c:v>61.8913333333333</c:v>
                </c:pt>
                <c:pt idx="1260">
                  <c:v>61.8913333333333</c:v>
                </c:pt>
                <c:pt idx="1261">
                  <c:v>61.8913333333333</c:v>
                </c:pt>
                <c:pt idx="1262">
                  <c:v>61.8913333333333</c:v>
                </c:pt>
                <c:pt idx="1263">
                  <c:v>61.8913333333333</c:v>
                </c:pt>
                <c:pt idx="1264">
                  <c:v>61.8913333333333</c:v>
                </c:pt>
                <c:pt idx="1265">
                  <c:v>61.8913333333333</c:v>
                </c:pt>
                <c:pt idx="1266">
                  <c:v>61.8913333333333</c:v>
                </c:pt>
                <c:pt idx="1267">
                  <c:v>62.060666666666563</c:v>
                </c:pt>
                <c:pt idx="1268">
                  <c:v>63.415333333333301</c:v>
                </c:pt>
                <c:pt idx="1269">
                  <c:v>64.262</c:v>
                </c:pt>
                <c:pt idx="1270">
                  <c:v>64.431333333333299</c:v>
                </c:pt>
                <c:pt idx="1271">
                  <c:v>64.431333333333299</c:v>
                </c:pt>
                <c:pt idx="1272">
                  <c:v>64.515999999999963</c:v>
                </c:pt>
                <c:pt idx="1273">
                  <c:v>64.515999999999963</c:v>
                </c:pt>
                <c:pt idx="1274">
                  <c:v>64.515999999999963</c:v>
                </c:pt>
                <c:pt idx="1275">
                  <c:v>64.515999999999963</c:v>
                </c:pt>
                <c:pt idx="1276">
                  <c:v>64.515999999999963</c:v>
                </c:pt>
                <c:pt idx="1277">
                  <c:v>64.515999999999963</c:v>
                </c:pt>
                <c:pt idx="1278">
                  <c:v>64.515999999999963</c:v>
                </c:pt>
                <c:pt idx="1279">
                  <c:v>64.515999999999963</c:v>
                </c:pt>
                <c:pt idx="1280">
                  <c:v>64.515999999999963</c:v>
                </c:pt>
                <c:pt idx="1281">
                  <c:v>64.515999999999963</c:v>
                </c:pt>
                <c:pt idx="1282">
                  <c:v>64.515999999999963</c:v>
                </c:pt>
                <c:pt idx="1283">
                  <c:v>64.600666666666612</c:v>
                </c:pt>
                <c:pt idx="1284">
                  <c:v>64.600666666666612</c:v>
                </c:pt>
                <c:pt idx="1285">
                  <c:v>64.600666666666612</c:v>
                </c:pt>
                <c:pt idx="1286">
                  <c:v>64.600666666666612</c:v>
                </c:pt>
                <c:pt idx="1287">
                  <c:v>64.600666666666612</c:v>
                </c:pt>
                <c:pt idx="1288">
                  <c:v>64.600666666666612</c:v>
                </c:pt>
                <c:pt idx="1289">
                  <c:v>64.600666666666612</c:v>
                </c:pt>
                <c:pt idx="1290">
                  <c:v>64.600666666666612</c:v>
                </c:pt>
                <c:pt idx="1291">
                  <c:v>64.600666666666612</c:v>
                </c:pt>
                <c:pt idx="1292">
                  <c:v>64.600666666666612</c:v>
                </c:pt>
                <c:pt idx="1293">
                  <c:v>64.600666666666612</c:v>
                </c:pt>
                <c:pt idx="1294">
                  <c:v>64.600666666666612</c:v>
                </c:pt>
                <c:pt idx="1295">
                  <c:v>64.600666666666612</c:v>
                </c:pt>
                <c:pt idx="1296">
                  <c:v>64.600666666666612</c:v>
                </c:pt>
                <c:pt idx="1297">
                  <c:v>64.600666666666612</c:v>
                </c:pt>
                <c:pt idx="1298">
                  <c:v>64.685333333333148</c:v>
                </c:pt>
                <c:pt idx="1299">
                  <c:v>64.685333333333148</c:v>
                </c:pt>
                <c:pt idx="1300">
                  <c:v>64.685333333333148</c:v>
                </c:pt>
                <c:pt idx="1301">
                  <c:v>64.685333333333148</c:v>
                </c:pt>
                <c:pt idx="1302">
                  <c:v>64.685333333333148</c:v>
                </c:pt>
                <c:pt idx="1303">
                  <c:v>64.685333333333148</c:v>
                </c:pt>
                <c:pt idx="1304">
                  <c:v>64.685333333333148</c:v>
                </c:pt>
                <c:pt idx="1305">
                  <c:v>64.685333333333148</c:v>
                </c:pt>
                <c:pt idx="1306">
                  <c:v>64.685333333333148</c:v>
                </c:pt>
                <c:pt idx="1307">
                  <c:v>64.685333333333148</c:v>
                </c:pt>
                <c:pt idx="1308">
                  <c:v>64.685333333333148</c:v>
                </c:pt>
                <c:pt idx="1309">
                  <c:v>64.685333333333148</c:v>
                </c:pt>
                <c:pt idx="1310">
                  <c:v>64.685333333333148</c:v>
                </c:pt>
                <c:pt idx="1311">
                  <c:v>64.685333333333148</c:v>
                </c:pt>
                <c:pt idx="1312">
                  <c:v>64.685333333333148</c:v>
                </c:pt>
                <c:pt idx="1313">
                  <c:v>64.685333333333148</c:v>
                </c:pt>
                <c:pt idx="1314">
                  <c:v>64.685333333333148</c:v>
                </c:pt>
                <c:pt idx="1315">
                  <c:v>64.685333333333148</c:v>
                </c:pt>
                <c:pt idx="1316">
                  <c:v>64.685333333333148</c:v>
                </c:pt>
                <c:pt idx="1317">
                  <c:v>64.685333333333148</c:v>
                </c:pt>
                <c:pt idx="1318">
                  <c:v>64.685333333333148</c:v>
                </c:pt>
                <c:pt idx="1319">
                  <c:v>64.685333333333148</c:v>
                </c:pt>
                <c:pt idx="1320">
                  <c:v>64.685333333333148</c:v>
                </c:pt>
                <c:pt idx="1321">
                  <c:v>64.685333333333148</c:v>
                </c:pt>
                <c:pt idx="1322">
                  <c:v>64.685333333333148</c:v>
                </c:pt>
                <c:pt idx="1323">
                  <c:v>64.685333333333148</c:v>
                </c:pt>
                <c:pt idx="1324">
                  <c:v>64.685333333333148</c:v>
                </c:pt>
                <c:pt idx="1325">
                  <c:v>64.685333333333148</c:v>
                </c:pt>
                <c:pt idx="1326">
                  <c:v>64.685333333333148</c:v>
                </c:pt>
                <c:pt idx="1327">
                  <c:v>64.685333333333148</c:v>
                </c:pt>
                <c:pt idx="1328">
                  <c:v>64.77</c:v>
                </c:pt>
                <c:pt idx="1329">
                  <c:v>65.023999999999972</c:v>
                </c:pt>
                <c:pt idx="1330">
                  <c:v>65.193333333333214</c:v>
                </c:pt>
                <c:pt idx="1331">
                  <c:v>65.277999999999963</c:v>
                </c:pt>
                <c:pt idx="1332">
                  <c:v>65.616666666666617</c:v>
                </c:pt>
                <c:pt idx="1333">
                  <c:v>65.616666666666617</c:v>
                </c:pt>
                <c:pt idx="1334">
                  <c:v>65.616666666666617</c:v>
                </c:pt>
                <c:pt idx="1335">
                  <c:v>65.616666666666617</c:v>
                </c:pt>
                <c:pt idx="1336">
                  <c:v>65.616666666666617</c:v>
                </c:pt>
                <c:pt idx="1337">
                  <c:v>65.616666666666617</c:v>
                </c:pt>
                <c:pt idx="1338">
                  <c:v>65.616666666666617</c:v>
                </c:pt>
                <c:pt idx="1339">
                  <c:v>65.616666666666617</c:v>
                </c:pt>
                <c:pt idx="1340">
                  <c:v>65.616666666666617</c:v>
                </c:pt>
                <c:pt idx="1341">
                  <c:v>65.616666666666617</c:v>
                </c:pt>
                <c:pt idx="1342">
                  <c:v>65.616666666666617</c:v>
                </c:pt>
                <c:pt idx="1343">
                  <c:v>65.616666666666617</c:v>
                </c:pt>
                <c:pt idx="1344">
                  <c:v>65.616666666666617</c:v>
                </c:pt>
                <c:pt idx="1345">
                  <c:v>65.616666666666617</c:v>
                </c:pt>
                <c:pt idx="1346">
                  <c:v>65.616666666666617</c:v>
                </c:pt>
                <c:pt idx="1347">
                  <c:v>65.616666666666617</c:v>
                </c:pt>
                <c:pt idx="1348">
                  <c:v>65.616666666666617</c:v>
                </c:pt>
                <c:pt idx="1349">
                  <c:v>65.616666666666617</c:v>
                </c:pt>
                <c:pt idx="1350">
                  <c:v>65.616666666666617</c:v>
                </c:pt>
                <c:pt idx="1351">
                  <c:v>65.616666666666617</c:v>
                </c:pt>
                <c:pt idx="1352">
                  <c:v>65.616666666666617</c:v>
                </c:pt>
                <c:pt idx="1353">
                  <c:v>65.616666666666617</c:v>
                </c:pt>
                <c:pt idx="1354">
                  <c:v>65.616666666666617</c:v>
                </c:pt>
                <c:pt idx="1355">
                  <c:v>65.616666666666617</c:v>
                </c:pt>
                <c:pt idx="1356">
                  <c:v>65.616666666666617</c:v>
                </c:pt>
                <c:pt idx="1357">
                  <c:v>65.701333333333281</c:v>
                </c:pt>
                <c:pt idx="1358">
                  <c:v>65.701333333333281</c:v>
                </c:pt>
                <c:pt idx="1359">
                  <c:v>67.140666666666633</c:v>
                </c:pt>
                <c:pt idx="1360">
                  <c:v>67.394666666666623</c:v>
                </c:pt>
                <c:pt idx="1361">
                  <c:v>67.394666666666623</c:v>
                </c:pt>
                <c:pt idx="1362">
                  <c:v>67.394666666666623</c:v>
                </c:pt>
                <c:pt idx="1363">
                  <c:v>67.479333333333258</c:v>
                </c:pt>
                <c:pt idx="1364">
                  <c:v>67.563999999999965</c:v>
                </c:pt>
                <c:pt idx="1365">
                  <c:v>67.563999999999965</c:v>
                </c:pt>
                <c:pt idx="1366">
                  <c:v>67.648666666666614</c:v>
                </c:pt>
                <c:pt idx="1367">
                  <c:v>67.648666666666614</c:v>
                </c:pt>
                <c:pt idx="1368">
                  <c:v>67.648666666666614</c:v>
                </c:pt>
                <c:pt idx="1369">
                  <c:v>68.071999999999946</c:v>
                </c:pt>
                <c:pt idx="1370">
                  <c:v>68.664666666666633</c:v>
                </c:pt>
                <c:pt idx="1371">
                  <c:v>70.442666666666625</c:v>
                </c:pt>
                <c:pt idx="1372">
                  <c:v>72.305333333333166</c:v>
                </c:pt>
                <c:pt idx="1373">
                  <c:v>72.474666666666621</c:v>
                </c:pt>
                <c:pt idx="1374">
                  <c:v>72.728666666666612</c:v>
                </c:pt>
                <c:pt idx="1375">
                  <c:v>72.813333333333219</c:v>
                </c:pt>
                <c:pt idx="1376">
                  <c:v>72.813333333333219</c:v>
                </c:pt>
                <c:pt idx="1377">
                  <c:v>72.897999999999996</c:v>
                </c:pt>
                <c:pt idx="1378">
                  <c:v>72.897999999999996</c:v>
                </c:pt>
                <c:pt idx="1379">
                  <c:v>72.897999999999996</c:v>
                </c:pt>
                <c:pt idx="1380">
                  <c:v>72.897999999999996</c:v>
                </c:pt>
                <c:pt idx="1381">
                  <c:v>72.982666666666617</c:v>
                </c:pt>
                <c:pt idx="1382">
                  <c:v>73.067333333333281</c:v>
                </c:pt>
                <c:pt idx="1383">
                  <c:v>73.151999999999944</c:v>
                </c:pt>
                <c:pt idx="1384">
                  <c:v>73.998666666666622</c:v>
                </c:pt>
                <c:pt idx="1385">
                  <c:v>75.691999999999936</c:v>
                </c:pt>
                <c:pt idx="1386">
                  <c:v>75.7766666666666</c:v>
                </c:pt>
                <c:pt idx="1387">
                  <c:v>75.7766666666666</c:v>
                </c:pt>
                <c:pt idx="1388">
                  <c:v>75.7766666666666</c:v>
                </c:pt>
                <c:pt idx="1389">
                  <c:v>75.945999999999927</c:v>
                </c:pt>
                <c:pt idx="1390">
                  <c:v>76.199999999999932</c:v>
                </c:pt>
                <c:pt idx="1391">
                  <c:v>76.284666666666595</c:v>
                </c:pt>
                <c:pt idx="1392">
                  <c:v>76.284666666666595</c:v>
                </c:pt>
                <c:pt idx="1393">
                  <c:v>76.369333333333259</c:v>
                </c:pt>
                <c:pt idx="1394">
                  <c:v>76.369333333333259</c:v>
                </c:pt>
                <c:pt idx="1395">
                  <c:v>76.707999999999927</c:v>
                </c:pt>
                <c:pt idx="1396">
                  <c:v>77.300666666666601</c:v>
                </c:pt>
                <c:pt idx="1397">
                  <c:v>78.231999999999999</c:v>
                </c:pt>
                <c:pt idx="1398">
                  <c:v>78.485999999999933</c:v>
                </c:pt>
                <c:pt idx="1399">
                  <c:v>78.655333333333118</c:v>
                </c:pt>
                <c:pt idx="1400">
                  <c:v>78.994</c:v>
                </c:pt>
                <c:pt idx="1401">
                  <c:v>79.925333333333185</c:v>
                </c:pt>
                <c:pt idx="1402">
                  <c:v>79.925333333333185</c:v>
                </c:pt>
                <c:pt idx="1403">
                  <c:v>80.263999999999925</c:v>
                </c:pt>
                <c:pt idx="1404">
                  <c:v>80.348666666666603</c:v>
                </c:pt>
                <c:pt idx="1405">
                  <c:v>80.348666666666603</c:v>
                </c:pt>
                <c:pt idx="1406">
                  <c:v>80.348666666666603</c:v>
                </c:pt>
                <c:pt idx="1407">
                  <c:v>80.433333333333252</c:v>
                </c:pt>
                <c:pt idx="1408">
                  <c:v>80.941333333333247</c:v>
                </c:pt>
                <c:pt idx="1409">
                  <c:v>81.703333333333248</c:v>
                </c:pt>
                <c:pt idx="1410">
                  <c:v>82.211333333333243</c:v>
                </c:pt>
                <c:pt idx="1411">
                  <c:v>82.719333333333239</c:v>
                </c:pt>
                <c:pt idx="1412">
                  <c:v>83.057999999999907</c:v>
                </c:pt>
                <c:pt idx="1413">
                  <c:v>83.565999999999903</c:v>
                </c:pt>
                <c:pt idx="1414">
                  <c:v>83.904666666666643</c:v>
                </c:pt>
                <c:pt idx="1415">
                  <c:v>83.904666666666643</c:v>
                </c:pt>
                <c:pt idx="1416">
                  <c:v>83.904666666666643</c:v>
                </c:pt>
                <c:pt idx="1417">
                  <c:v>83.904666666666643</c:v>
                </c:pt>
                <c:pt idx="1418">
                  <c:v>83.904666666666643</c:v>
                </c:pt>
                <c:pt idx="1419">
                  <c:v>83.989333333333178</c:v>
                </c:pt>
                <c:pt idx="1420">
                  <c:v>83.989333333333178</c:v>
                </c:pt>
                <c:pt idx="1421">
                  <c:v>84.24333333333324</c:v>
                </c:pt>
                <c:pt idx="1422">
                  <c:v>85.343999999999923</c:v>
                </c:pt>
                <c:pt idx="1423">
                  <c:v>85.682666666666549</c:v>
                </c:pt>
                <c:pt idx="1424">
                  <c:v>86.021333333333189</c:v>
                </c:pt>
                <c:pt idx="1425">
                  <c:v>86.105999999999909</c:v>
                </c:pt>
                <c:pt idx="1426">
                  <c:v>86.359999999999914</c:v>
                </c:pt>
                <c:pt idx="1427">
                  <c:v>86.359999999999914</c:v>
                </c:pt>
                <c:pt idx="1428">
                  <c:v>86.359999999999914</c:v>
                </c:pt>
                <c:pt idx="1429">
                  <c:v>86.529333333333156</c:v>
                </c:pt>
                <c:pt idx="1430">
                  <c:v>88.053333333333171</c:v>
                </c:pt>
                <c:pt idx="1431">
                  <c:v>89.407999999999987</c:v>
                </c:pt>
                <c:pt idx="1432">
                  <c:v>90.169999999999902</c:v>
                </c:pt>
                <c:pt idx="1433">
                  <c:v>90.931999999999974</c:v>
                </c:pt>
                <c:pt idx="1434">
                  <c:v>91.185999999999908</c:v>
                </c:pt>
                <c:pt idx="1435">
                  <c:v>91.270666666666571</c:v>
                </c:pt>
                <c:pt idx="1436">
                  <c:v>91.778666666666552</c:v>
                </c:pt>
                <c:pt idx="1437">
                  <c:v>91.863333333333188</c:v>
                </c:pt>
                <c:pt idx="1438">
                  <c:v>92.032666666666557</c:v>
                </c:pt>
                <c:pt idx="1439">
                  <c:v>92.286666666666562</c:v>
                </c:pt>
                <c:pt idx="1440">
                  <c:v>92.625333333333089</c:v>
                </c:pt>
                <c:pt idx="1441">
                  <c:v>93.556666666666572</c:v>
                </c:pt>
                <c:pt idx="1442">
                  <c:v>94.233999999999895</c:v>
                </c:pt>
                <c:pt idx="1443">
                  <c:v>95.165333333333095</c:v>
                </c:pt>
                <c:pt idx="1444">
                  <c:v>97.197333333333219</c:v>
                </c:pt>
                <c:pt idx="1445">
                  <c:v>98.467333333333215</c:v>
                </c:pt>
                <c:pt idx="1446">
                  <c:v>98.721333333333178</c:v>
                </c:pt>
                <c:pt idx="1447">
                  <c:v>98.890666666666547</c:v>
                </c:pt>
                <c:pt idx="1448">
                  <c:v>99.229333333333159</c:v>
                </c:pt>
                <c:pt idx="1449">
                  <c:v>99.398666666666543</c:v>
                </c:pt>
                <c:pt idx="1450">
                  <c:v>99.483333333333178</c:v>
                </c:pt>
                <c:pt idx="1451">
                  <c:v>99.652666666666519</c:v>
                </c:pt>
                <c:pt idx="1452">
                  <c:v>99.737333333333183</c:v>
                </c:pt>
                <c:pt idx="1453">
                  <c:v>99.737333333333183</c:v>
                </c:pt>
                <c:pt idx="1454">
                  <c:v>99.737333333333183</c:v>
                </c:pt>
                <c:pt idx="1455">
                  <c:v>99.737333333333183</c:v>
                </c:pt>
                <c:pt idx="1456">
                  <c:v>99.737333333333183</c:v>
                </c:pt>
                <c:pt idx="1457">
                  <c:v>99.737333333333183</c:v>
                </c:pt>
                <c:pt idx="1458">
                  <c:v>99.821999999999861</c:v>
                </c:pt>
                <c:pt idx="1459">
                  <c:v>99.821999999999861</c:v>
                </c:pt>
                <c:pt idx="1460">
                  <c:v>99.821999999999861</c:v>
                </c:pt>
                <c:pt idx="1461">
                  <c:v>99.821999999999861</c:v>
                </c:pt>
                <c:pt idx="1462">
                  <c:v>100.24533333333318</c:v>
                </c:pt>
                <c:pt idx="1463">
                  <c:v>100.58399999999986</c:v>
                </c:pt>
                <c:pt idx="1464">
                  <c:v>100.75333333333315</c:v>
                </c:pt>
                <c:pt idx="1465">
                  <c:v>101.00733333333318</c:v>
                </c:pt>
                <c:pt idx="1466">
                  <c:v>101.09199999999993</c:v>
                </c:pt>
                <c:pt idx="1467">
                  <c:v>101.68466666666653</c:v>
                </c:pt>
                <c:pt idx="1468">
                  <c:v>101.76933333333318</c:v>
                </c:pt>
                <c:pt idx="1469">
                  <c:v>101.85399999999986</c:v>
                </c:pt>
                <c:pt idx="1470">
                  <c:v>102.19266666666653</c:v>
                </c:pt>
                <c:pt idx="1471">
                  <c:v>102.53133333333318</c:v>
                </c:pt>
                <c:pt idx="1472">
                  <c:v>102.86999999999986</c:v>
                </c:pt>
                <c:pt idx="1473">
                  <c:v>103.37799999999986</c:v>
                </c:pt>
                <c:pt idx="1474">
                  <c:v>104.13999999999986</c:v>
                </c:pt>
                <c:pt idx="1475">
                  <c:v>104.64799999999993</c:v>
                </c:pt>
                <c:pt idx="1476">
                  <c:v>105.32533333333306</c:v>
                </c:pt>
                <c:pt idx="1477">
                  <c:v>106.08733333333318</c:v>
                </c:pt>
                <c:pt idx="1478">
                  <c:v>106.42599999999986</c:v>
                </c:pt>
                <c:pt idx="1479">
                  <c:v>106.93399999999993</c:v>
                </c:pt>
                <c:pt idx="1480">
                  <c:v>107.44199999999998</c:v>
                </c:pt>
                <c:pt idx="1481">
                  <c:v>107.94999999999993</c:v>
                </c:pt>
                <c:pt idx="1482">
                  <c:v>108.28866666666651</c:v>
                </c:pt>
                <c:pt idx="1483">
                  <c:v>108.45799999999991</c:v>
                </c:pt>
                <c:pt idx="1484">
                  <c:v>108.79666666666652</c:v>
                </c:pt>
                <c:pt idx="1485">
                  <c:v>108.96599999999989</c:v>
                </c:pt>
                <c:pt idx="1486">
                  <c:v>109.30466666666652</c:v>
                </c:pt>
                <c:pt idx="1487">
                  <c:v>109.55866666666651</c:v>
                </c:pt>
                <c:pt idx="1488">
                  <c:v>109.72799999999989</c:v>
                </c:pt>
                <c:pt idx="1489">
                  <c:v>109.72799999999989</c:v>
                </c:pt>
                <c:pt idx="1490">
                  <c:v>109.89733333333317</c:v>
                </c:pt>
                <c:pt idx="1491">
                  <c:v>109.89733333333317</c:v>
                </c:pt>
                <c:pt idx="1492">
                  <c:v>109.9819999999999</c:v>
                </c:pt>
                <c:pt idx="1493">
                  <c:v>109.9819999999999</c:v>
                </c:pt>
                <c:pt idx="1494">
                  <c:v>109.9819999999999</c:v>
                </c:pt>
                <c:pt idx="1495">
                  <c:v>110.23599999999983</c:v>
                </c:pt>
                <c:pt idx="1496">
                  <c:v>110.82866666666651</c:v>
                </c:pt>
                <c:pt idx="1497">
                  <c:v>111.42133333333318</c:v>
                </c:pt>
                <c:pt idx="1498">
                  <c:v>111.75999999999986</c:v>
                </c:pt>
                <c:pt idx="1499">
                  <c:v>111.92933333333318</c:v>
                </c:pt>
                <c:pt idx="1500">
                  <c:v>112.1833333333331</c:v>
                </c:pt>
                <c:pt idx="1501">
                  <c:v>112.69133333333318</c:v>
                </c:pt>
                <c:pt idx="1502">
                  <c:v>112.8606666666665</c:v>
                </c:pt>
                <c:pt idx="1503">
                  <c:v>112.94533333333317</c:v>
                </c:pt>
                <c:pt idx="1504">
                  <c:v>113.1993333333331</c:v>
                </c:pt>
                <c:pt idx="1505">
                  <c:v>113.70733333333317</c:v>
                </c:pt>
                <c:pt idx="1506">
                  <c:v>113.96133333333317</c:v>
                </c:pt>
                <c:pt idx="1507">
                  <c:v>113.96133333333317</c:v>
                </c:pt>
                <c:pt idx="1508">
                  <c:v>113.96133333333317</c:v>
                </c:pt>
                <c:pt idx="1509">
                  <c:v>113.96133333333317</c:v>
                </c:pt>
                <c:pt idx="1510">
                  <c:v>113.96133333333317</c:v>
                </c:pt>
                <c:pt idx="1511">
                  <c:v>113.96133333333317</c:v>
                </c:pt>
                <c:pt idx="1512">
                  <c:v>113.96133333333317</c:v>
                </c:pt>
                <c:pt idx="1513">
                  <c:v>113.96133333333317</c:v>
                </c:pt>
                <c:pt idx="1514">
                  <c:v>113.96133333333317</c:v>
                </c:pt>
                <c:pt idx="1515">
                  <c:v>113.96133333333317</c:v>
                </c:pt>
                <c:pt idx="1516">
                  <c:v>113.96133333333317</c:v>
                </c:pt>
                <c:pt idx="1517">
                  <c:v>113.96133333333317</c:v>
                </c:pt>
                <c:pt idx="1518">
                  <c:v>113.96133333333317</c:v>
                </c:pt>
                <c:pt idx="1519">
                  <c:v>114.04599999999986</c:v>
                </c:pt>
                <c:pt idx="1520">
                  <c:v>114.21533333333315</c:v>
                </c:pt>
                <c:pt idx="1521">
                  <c:v>114.21533333333315</c:v>
                </c:pt>
                <c:pt idx="1522">
                  <c:v>114.21533333333315</c:v>
                </c:pt>
                <c:pt idx="1523">
                  <c:v>114.21533333333315</c:v>
                </c:pt>
                <c:pt idx="1524">
                  <c:v>114.38466666666649</c:v>
                </c:pt>
                <c:pt idx="1525">
                  <c:v>114.6386666666665</c:v>
                </c:pt>
                <c:pt idx="1526">
                  <c:v>114.8926666666665</c:v>
                </c:pt>
                <c:pt idx="1527">
                  <c:v>114.8926666666665</c:v>
                </c:pt>
                <c:pt idx="1528">
                  <c:v>114.8926666666665</c:v>
                </c:pt>
                <c:pt idx="1529">
                  <c:v>114.97733333333315</c:v>
                </c:pt>
                <c:pt idx="1530">
                  <c:v>115.0619999999999</c:v>
                </c:pt>
                <c:pt idx="1531">
                  <c:v>115.0619999999999</c:v>
                </c:pt>
                <c:pt idx="1532">
                  <c:v>115.0619999999999</c:v>
                </c:pt>
                <c:pt idx="1533">
                  <c:v>115.0619999999999</c:v>
                </c:pt>
                <c:pt idx="1534">
                  <c:v>115.0619999999999</c:v>
                </c:pt>
                <c:pt idx="1535">
                  <c:v>115.0619999999999</c:v>
                </c:pt>
                <c:pt idx="1536">
                  <c:v>115.14666666666649</c:v>
                </c:pt>
                <c:pt idx="1537">
                  <c:v>115.14666666666649</c:v>
                </c:pt>
                <c:pt idx="1538">
                  <c:v>115.14666666666649</c:v>
                </c:pt>
                <c:pt idx="1539">
                  <c:v>115.14666666666649</c:v>
                </c:pt>
                <c:pt idx="1540">
                  <c:v>115.14666666666649</c:v>
                </c:pt>
                <c:pt idx="1541">
                  <c:v>115.14666666666649</c:v>
                </c:pt>
                <c:pt idx="1542">
                  <c:v>115.14666666666649</c:v>
                </c:pt>
                <c:pt idx="1543">
                  <c:v>115.14666666666649</c:v>
                </c:pt>
                <c:pt idx="1544">
                  <c:v>115.14666666666649</c:v>
                </c:pt>
                <c:pt idx="1545">
                  <c:v>115.14666666666649</c:v>
                </c:pt>
                <c:pt idx="1546">
                  <c:v>115.14666666666649</c:v>
                </c:pt>
                <c:pt idx="1547">
                  <c:v>115.14666666666649</c:v>
                </c:pt>
                <c:pt idx="1548">
                  <c:v>115.14666666666649</c:v>
                </c:pt>
                <c:pt idx="1549">
                  <c:v>115.14666666666649</c:v>
                </c:pt>
                <c:pt idx="1550">
                  <c:v>115.23133333333315</c:v>
                </c:pt>
                <c:pt idx="1551">
                  <c:v>115.23133333333315</c:v>
                </c:pt>
                <c:pt idx="1552">
                  <c:v>115.31599999999982</c:v>
                </c:pt>
                <c:pt idx="1553">
                  <c:v>115.31599999999982</c:v>
                </c:pt>
                <c:pt idx="1554">
                  <c:v>115.31599999999982</c:v>
                </c:pt>
                <c:pt idx="1555">
                  <c:v>115.31599999999982</c:v>
                </c:pt>
                <c:pt idx="1556">
                  <c:v>115.31599999999982</c:v>
                </c:pt>
                <c:pt idx="1557">
                  <c:v>115.48533333333307</c:v>
                </c:pt>
                <c:pt idx="1558">
                  <c:v>115.65466666666647</c:v>
                </c:pt>
                <c:pt idx="1559">
                  <c:v>115.73933333333314</c:v>
                </c:pt>
                <c:pt idx="1560">
                  <c:v>115.90866666666646</c:v>
                </c:pt>
                <c:pt idx="1561">
                  <c:v>116.67066666666645</c:v>
                </c:pt>
                <c:pt idx="1562">
                  <c:v>117.17866666666639</c:v>
                </c:pt>
                <c:pt idx="1563">
                  <c:v>117.43266666666646</c:v>
                </c:pt>
                <c:pt idx="1564">
                  <c:v>117.43266666666646</c:v>
                </c:pt>
                <c:pt idx="1565">
                  <c:v>117.43266666666646</c:v>
                </c:pt>
                <c:pt idx="1566">
                  <c:v>117.43266666666646</c:v>
                </c:pt>
                <c:pt idx="1567">
                  <c:v>117.43266666666646</c:v>
                </c:pt>
                <c:pt idx="1568">
                  <c:v>117.77133333333308</c:v>
                </c:pt>
                <c:pt idx="1569">
                  <c:v>117.8559999999998</c:v>
                </c:pt>
                <c:pt idx="1570">
                  <c:v>117.8559999999998</c:v>
                </c:pt>
                <c:pt idx="1571">
                  <c:v>117.94066666666653</c:v>
                </c:pt>
                <c:pt idx="1572">
                  <c:v>118.19466666666646</c:v>
                </c:pt>
                <c:pt idx="1573">
                  <c:v>118.36399999999979</c:v>
                </c:pt>
                <c:pt idx="1574">
                  <c:v>119.71866666666646</c:v>
                </c:pt>
                <c:pt idx="1575">
                  <c:v>120.90399999999985</c:v>
                </c:pt>
                <c:pt idx="1576">
                  <c:v>121.15799999999979</c:v>
                </c:pt>
                <c:pt idx="1577">
                  <c:v>121.15799999999979</c:v>
                </c:pt>
                <c:pt idx="1578">
                  <c:v>121.15799999999979</c:v>
                </c:pt>
                <c:pt idx="1579">
                  <c:v>121.15799999999979</c:v>
                </c:pt>
                <c:pt idx="1580">
                  <c:v>121.15799999999979</c:v>
                </c:pt>
                <c:pt idx="1581">
                  <c:v>121.41199999999991</c:v>
                </c:pt>
                <c:pt idx="1582">
                  <c:v>122.59733333333313</c:v>
                </c:pt>
                <c:pt idx="1583">
                  <c:v>123.1899999999998</c:v>
                </c:pt>
                <c:pt idx="1584">
                  <c:v>123.1899999999998</c:v>
                </c:pt>
                <c:pt idx="1585">
                  <c:v>123.1899999999998</c:v>
                </c:pt>
                <c:pt idx="1586">
                  <c:v>123.1899999999998</c:v>
                </c:pt>
                <c:pt idx="1587">
                  <c:v>123.27466666666646</c:v>
                </c:pt>
                <c:pt idx="1588">
                  <c:v>123.27466666666646</c:v>
                </c:pt>
                <c:pt idx="1589">
                  <c:v>123.27466666666646</c:v>
                </c:pt>
                <c:pt idx="1590">
                  <c:v>123.27466666666646</c:v>
                </c:pt>
                <c:pt idx="1591">
                  <c:v>123.27466666666646</c:v>
                </c:pt>
                <c:pt idx="1592">
                  <c:v>123.52866666666647</c:v>
                </c:pt>
                <c:pt idx="1593">
                  <c:v>124.45999999999979</c:v>
                </c:pt>
                <c:pt idx="1594">
                  <c:v>124.79866666666646</c:v>
                </c:pt>
                <c:pt idx="1595">
                  <c:v>125.89933333333308</c:v>
                </c:pt>
                <c:pt idx="1596">
                  <c:v>125.98399999999982</c:v>
                </c:pt>
                <c:pt idx="1597">
                  <c:v>127.08466666666646</c:v>
                </c:pt>
                <c:pt idx="1598">
                  <c:v>127.08466666666646</c:v>
                </c:pt>
                <c:pt idx="1599">
                  <c:v>127.08466666666646</c:v>
                </c:pt>
                <c:pt idx="1600">
                  <c:v>127.16933333333306</c:v>
                </c:pt>
                <c:pt idx="1601">
                  <c:v>127.16933333333306</c:v>
                </c:pt>
                <c:pt idx="1602">
                  <c:v>127.16933333333306</c:v>
                </c:pt>
                <c:pt idx="1603">
                  <c:v>127.16933333333306</c:v>
                </c:pt>
                <c:pt idx="1604">
                  <c:v>127.84666666666649</c:v>
                </c:pt>
                <c:pt idx="1605">
                  <c:v>128.94733333333332</c:v>
                </c:pt>
                <c:pt idx="1606">
                  <c:v>130.80999999999977</c:v>
                </c:pt>
                <c:pt idx="1607">
                  <c:v>131.99533333333332</c:v>
                </c:pt>
                <c:pt idx="1608">
                  <c:v>131.99533333333332</c:v>
                </c:pt>
                <c:pt idx="1609">
                  <c:v>131.99533333333332</c:v>
                </c:pt>
                <c:pt idx="1610">
                  <c:v>132.24933333333311</c:v>
                </c:pt>
                <c:pt idx="1611">
                  <c:v>132.3339999999998</c:v>
                </c:pt>
                <c:pt idx="1612">
                  <c:v>132.41866666666638</c:v>
                </c:pt>
                <c:pt idx="1613">
                  <c:v>132.41866666666638</c:v>
                </c:pt>
                <c:pt idx="1614">
                  <c:v>132.50333333333325</c:v>
                </c:pt>
                <c:pt idx="1615">
                  <c:v>132.50333333333325</c:v>
                </c:pt>
                <c:pt idx="1616">
                  <c:v>132.58799999999991</c:v>
                </c:pt>
                <c:pt idx="1617">
                  <c:v>132.67266666666632</c:v>
                </c:pt>
                <c:pt idx="1618">
                  <c:v>133.18066666666638</c:v>
                </c:pt>
                <c:pt idx="1619">
                  <c:v>133.43466666666635</c:v>
                </c:pt>
                <c:pt idx="1620">
                  <c:v>133.68866666666642</c:v>
                </c:pt>
                <c:pt idx="1621">
                  <c:v>133.94266666666638</c:v>
                </c:pt>
                <c:pt idx="1622">
                  <c:v>133.94266666666638</c:v>
                </c:pt>
                <c:pt idx="1623">
                  <c:v>134.19666666666635</c:v>
                </c:pt>
                <c:pt idx="1624">
                  <c:v>134.45066666666639</c:v>
                </c:pt>
                <c:pt idx="1625">
                  <c:v>134.87399999999974</c:v>
                </c:pt>
                <c:pt idx="1626">
                  <c:v>135.12799999999984</c:v>
                </c:pt>
                <c:pt idx="1627">
                  <c:v>135.12799999999984</c:v>
                </c:pt>
                <c:pt idx="1628">
                  <c:v>135.21266666666625</c:v>
                </c:pt>
                <c:pt idx="1629">
                  <c:v>135.21266666666625</c:v>
                </c:pt>
                <c:pt idx="1630">
                  <c:v>135.38199999999992</c:v>
                </c:pt>
                <c:pt idx="1631">
                  <c:v>135.46666666666638</c:v>
                </c:pt>
                <c:pt idx="1632">
                  <c:v>135.46666666666638</c:v>
                </c:pt>
                <c:pt idx="1633">
                  <c:v>135.46666666666638</c:v>
                </c:pt>
                <c:pt idx="1634">
                  <c:v>135.55133333333333</c:v>
                </c:pt>
                <c:pt idx="1635">
                  <c:v>135.63599999999971</c:v>
                </c:pt>
                <c:pt idx="1636">
                  <c:v>135.63599999999971</c:v>
                </c:pt>
                <c:pt idx="1637">
                  <c:v>135.63599999999971</c:v>
                </c:pt>
                <c:pt idx="1638">
                  <c:v>135.63599999999971</c:v>
                </c:pt>
                <c:pt idx="1639">
                  <c:v>135.63599999999971</c:v>
                </c:pt>
                <c:pt idx="1640">
                  <c:v>135.63599999999971</c:v>
                </c:pt>
                <c:pt idx="1641">
                  <c:v>135.63599999999971</c:v>
                </c:pt>
                <c:pt idx="1642">
                  <c:v>135.63599999999971</c:v>
                </c:pt>
                <c:pt idx="1643">
                  <c:v>135.63599999999971</c:v>
                </c:pt>
                <c:pt idx="1644">
                  <c:v>135.63599999999971</c:v>
                </c:pt>
                <c:pt idx="1645">
                  <c:v>135.63599999999971</c:v>
                </c:pt>
                <c:pt idx="1646">
                  <c:v>135.63599999999971</c:v>
                </c:pt>
                <c:pt idx="1647">
                  <c:v>135.63599999999971</c:v>
                </c:pt>
                <c:pt idx="1648">
                  <c:v>135.63599999999971</c:v>
                </c:pt>
                <c:pt idx="1649">
                  <c:v>135.63599999999971</c:v>
                </c:pt>
                <c:pt idx="1650">
                  <c:v>135.63599999999971</c:v>
                </c:pt>
                <c:pt idx="1651">
                  <c:v>135.72066666666638</c:v>
                </c:pt>
                <c:pt idx="1652">
                  <c:v>135.80533333333324</c:v>
                </c:pt>
                <c:pt idx="1653">
                  <c:v>135.88999999999984</c:v>
                </c:pt>
                <c:pt idx="1654">
                  <c:v>136.05933333333317</c:v>
                </c:pt>
                <c:pt idx="1655">
                  <c:v>136.22866666666636</c:v>
                </c:pt>
                <c:pt idx="1656">
                  <c:v>136.4826666666664</c:v>
                </c:pt>
                <c:pt idx="1657">
                  <c:v>136.56733333333321</c:v>
                </c:pt>
                <c:pt idx="1658">
                  <c:v>136.90599999999966</c:v>
                </c:pt>
                <c:pt idx="1659">
                  <c:v>137.15999999999966</c:v>
                </c:pt>
                <c:pt idx="1660">
                  <c:v>137.41399999999965</c:v>
                </c:pt>
                <c:pt idx="1661">
                  <c:v>137.66799999999964</c:v>
                </c:pt>
                <c:pt idx="1662">
                  <c:v>138.00666666666618</c:v>
                </c:pt>
                <c:pt idx="1663">
                  <c:v>138.76866666666618</c:v>
                </c:pt>
                <c:pt idx="1664">
                  <c:v>139.61533333333296</c:v>
                </c:pt>
                <c:pt idx="1665">
                  <c:v>140.3773333333331</c:v>
                </c:pt>
                <c:pt idx="1666">
                  <c:v>141.22399999999962</c:v>
                </c:pt>
                <c:pt idx="1667">
                  <c:v>142.49399999999963</c:v>
                </c:pt>
                <c:pt idx="1668">
                  <c:v>143.34066666666618</c:v>
                </c:pt>
                <c:pt idx="1669">
                  <c:v>144.8646666666663</c:v>
                </c:pt>
                <c:pt idx="1670">
                  <c:v>146.47333333333296</c:v>
                </c:pt>
                <c:pt idx="1671">
                  <c:v>147.99733333333316</c:v>
                </c:pt>
                <c:pt idx="1672">
                  <c:v>149.52133333333319</c:v>
                </c:pt>
                <c:pt idx="1673">
                  <c:v>150.53733333333309</c:v>
                </c:pt>
                <c:pt idx="1674">
                  <c:v>151.29933333333295</c:v>
                </c:pt>
                <c:pt idx="1675">
                  <c:v>151.89199999999977</c:v>
                </c:pt>
                <c:pt idx="1676">
                  <c:v>152.8233333333331</c:v>
                </c:pt>
                <c:pt idx="1677">
                  <c:v>153.50066666666618</c:v>
                </c:pt>
                <c:pt idx="1678">
                  <c:v>154.09333333333296</c:v>
                </c:pt>
                <c:pt idx="1679">
                  <c:v>154.43199999999976</c:v>
                </c:pt>
                <c:pt idx="1680">
                  <c:v>154.93999999999963</c:v>
                </c:pt>
                <c:pt idx="1681">
                  <c:v>155.36333333333297</c:v>
                </c:pt>
                <c:pt idx="1682">
                  <c:v>156.29466666666613</c:v>
                </c:pt>
                <c:pt idx="1683">
                  <c:v>157.0566666666663</c:v>
                </c:pt>
                <c:pt idx="1684">
                  <c:v>157.73399999999958</c:v>
                </c:pt>
                <c:pt idx="1685">
                  <c:v>158.5806666666663</c:v>
                </c:pt>
                <c:pt idx="1686">
                  <c:v>159.3426666666663</c:v>
                </c:pt>
                <c:pt idx="1687">
                  <c:v>159.85066666666631</c:v>
                </c:pt>
                <c:pt idx="1688">
                  <c:v>160.35866666666641</c:v>
                </c:pt>
                <c:pt idx="1689">
                  <c:v>161.54399999999958</c:v>
                </c:pt>
                <c:pt idx="1690">
                  <c:v>162.55999999999966</c:v>
                </c:pt>
                <c:pt idx="1691">
                  <c:v>163.32199999999986</c:v>
                </c:pt>
                <c:pt idx="1692">
                  <c:v>164.16866666666633</c:v>
                </c:pt>
                <c:pt idx="1693">
                  <c:v>165.18466666666632</c:v>
                </c:pt>
                <c:pt idx="1694">
                  <c:v>165.94666666666632</c:v>
                </c:pt>
                <c:pt idx="1695">
                  <c:v>166.70866666666632</c:v>
                </c:pt>
                <c:pt idx="1696">
                  <c:v>167.13199999999966</c:v>
                </c:pt>
                <c:pt idx="1697">
                  <c:v>167.7246666666662</c:v>
                </c:pt>
                <c:pt idx="1698">
                  <c:v>168.14799999999968</c:v>
                </c:pt>
                <c:pt idx="1699">
                  <c:v>168.65599999999969</c:v>
                </c:pt>
                <c:pt idx="1700">
                  <c:v>169.24866666666622</c:v>
                </c:pt>
                <c:pt idx="1701">
                  <c:v>169.92599999999985</c:v>
                </c:pt>
                <c:pt idx="1702">
                  <c:v>170.68799999999985</c:v>
                </c:pt>
                <c:pt idx="1703">
                  <c:v>171.78866666666636</c:v>
                </c:pt>
                <c:pt idx="1704">
                  <c:v>172.80466666666635</c:v>
                </c:pt>
                <c:pt idx="1705">
                  <c:v>173.82066666666634</c:v>
                </c:pt>
                <c:pt idx="1706">
                  <c:v>174.66733333333318</c:v>
                </c:pt>
                <c:pt idx="1707">
                  <c:v>175.25999999999968</c:v>
                </c:pt>
                <c:pt idx="1708">
                  <c:v>176.44533333333317</c:v>
                </c:pt>
                <c:pt idx="1709">
                  <c:v>177.54599999999968</c:v>
                </c:pt>
                <c:pt idx="1710">
                  <c:v>178.56199999999967</c:v>
                </c:pt>
                <c:pt idx="1711">
                  <c:v>179.32399999999967</c:v>
                </c:pt>
                <c:pt idx="1712">
                  <c:v>180.08599999999967</c:v>
                </c:pt>
                <c:pt idx="1713">
                  <c:v>180.59399999999968</c:v>
                </c:pt>
                <c:pt idx="1714">
                  <c:v>181.10199999999969</c:v>
                </c:pt>
                <c:pt idx="1715">
                  <c:v>181.77933333333303</c:v>
                </c:pt>
                <c:pt idx="1716">
                  <c:v>182.54133333333317</c:v>
                </c:pt>
                <c:pt idx="1717">
                  <c:v>183.04933333333304</c:v>
                </c:pt>
                <c:pt idx="1718">
                  <c:v>184.31933333333319</c:v>
                </c:pt>
                <c:pt idx="1719">
                  <c:v>185.16599999999971</c:v>
                </c:pt>
                <c:pt idx="1720">
                  <c:v>186.01266666666638</c:v>
                </c:pt>
                <c:pt idx="1721">
                  <c:v>186.9439999999997</c:v>
                </c:pt>
                <c:pt idx="1722">
                  <c:v>187.45199999999986</c:v>
                </c:pt>
                <c:pt idx="1723">
                  <c:v>188.12933333333319</c:v>
                </c:pt>
                <c:pt idx="1724">
                  <c:v>188.80666666666639</c:v>
                </c:pt>
                <c:pt idx="1725">
                  <c:v>189.65333333333319</c:v>
                </c:pt>
                <c:pt idx="1726">
                  <c:v>190.66933333333304</c:v>
                </c:pt>
                <c:pt idx="1727">
                  <c:v>191.60066666666623</c:v>
                </c:pt>
                <c:pt idx="1728">
                  <c:v>192.70133333333317</c:v>
                </c:pt>
                <c:pt idx="1729">
                  <c:v>194.05599999999981</c:v>
                </c:pt>
                <c:pt idx="1730">
                  <c:v>195.32599999999985</c:v>
                </c:pt>
                <c:pt idx="1731">
                  <c:v>196.93466666666635</c:v>
                </c:pt>
                <c:pt idx="1732">
                  <c:v>197.95066666666636</c:v>
                </c:pt>
                <c:pt idx="1733">
                  <c:v>199.0513333333333</c:v>
                </c:pt>
                <c:pt idx="1734">
                  <c:v>200.74466666666615</c:v>
                </c:pt>
                <c:pt idx="1735">
                  <c:v>201.92999999999969</c:v>
                </c:pt>
                <c:pt idx="1736">
                  <c:v>203.45399999999981</c:v>
                </c:pt>
                <c:pt idx="1737">
                  <c:v>205.23199999999969</c:v>
                </c:pt>
                <c:pt idx="1738">
                  <c:v>206.50199999999981</c:v>
                </c:pt>
                <c:pt idx="1739">
                  <c:v>208.27999999999955</c:v>
                </c:pt>
                <c:pt idx="1740">
                  <c:v>209.80399999999969</c:v>
                </c:pt>
                <c:pt idx="1741">
                  <c:v>211.15866666666636</c:v>
                </c:pt>
                <c:pt idx="1742">
                  <c:v>212.42866666666637</c:v>
                </c:pt>
                <c:pt idx="1743">
                  <c:v>213.69866666666638</c:v>
                </c:pt>
                <c:pt idx="1744">
                  <c:v>214.71466666666615</c:v>
                </c:pt>
                <c:pt idx="1745">
                  <c:v>215.81533333333317</c:v>
                </c:pt>
                <c:pt idx="1746">
                  <c:v>216.91599999999968</c:v>
                </c:pt>
                <c:pt idx="1747">
                  <c:v>218.1013333333332</c:v>
                </c:pt>
                <c:pt idx="1748">
                  <c:v>219.6253333333332</c:v>
                </c:pt>
                <c:pt idx="1749">
                  <c:v>220.97999999999971</c:v>
                </c:pt>
                <c:pt idx="1750">
                  <c:v>221.99599999999981</c:v>
                </c:pt>
                <c:pt idx="1751">
                  <c:v>222.92733333333331</c:v>
                </c:pt>
                <c:pt idx="1752">
                  <c:v>223.94333333333304</c:v>
                </c:pt>
                <c:pt idx="1753">
                  <c:v>224.70533333333304</c:v>
                </c:pt>
                <c:pt idx="1754">
                  <c:v>225.55199999999982</c:v>
                </c:pt>
                <c:pt idx="1755">
                  <c:v>226.82199999999989</c:v>
                </c:pt>
                <c:pt idx="1756">
                  <c:v>228.17666666666622</c:v>
                </c:pt>
                <c:pt idx="1757">
                  <c:v>229.44666666666635</c:v>
                </c:pt>
                <c:pt idx="1758">
                  <c:v>230.71666666666621</c:v>
                </c:pt>
                <c:pt idx="1759">
                  <c:v>231.64799999999971</c:v>
                </c:pt>
                <c:pt idx="1760">
                  <c:v>232.91799999999981</c:v>
                </c:pt>
                <c:pt idx="1761">
                  <c:v>233.34133333333327</c:v>
                </c:pt>
                <c:pt idx="1762">
                  <c:v>233.93399999999974</c:v>
                </c:pt>
                <c:pt idx="1763">
                  <c:v>234.78066666666638</c:v>
                </c:pt>
                <c:pt idx="1764">
                  <c:v>235.79666666666625</c:v>
                </c:pt>
                <c:pt idx="1765">
                  <c:v>237.23599999999973</c:v>
                </c:pt>
                <c:pt idx="1766">
                  <c:v>238.67533333333307</c:v>
                </c:pt>
                <c:pt idx="1767">
                  <c:v>239.60666666666626</c:v>
                </c:pt>
                <c:pt idx="1768">
                  <c:v>240.19933333333307</c:v>
                </c:pt>
                <c:pt idx="1769">
                  <c:v>241.46933333333322</c:v>
                </c:pt>
                <c:pt idx="1770">
                  <c:v>242.65466666666632</c:v>
                </c:pt>
                <c:pt idx="1771">
                  <c:v>244.34799999999981</c:v>
                </c:pt>
                <c:pt idx="1772">
                  <c:v>245.61799999999977</c:v>
                </c:pt>
                <c:pt idx="1773">
                  <c:v>247.05733333333339</c:v>
                </c:pt>
                <c:pt idx="1774">
                  <c:v>248.75066666666638</c:v>
                </c:pt>
                <c:pt idx="1775">
                  <c:v>251.03666666666638</c:v>
                </c:pt>
                <c:pt idx="1776">
                  <c:v>255.60866666666638</c:v>
                </c:pt>
                <c:pt idx="1777">
                  <c:v>260.51933333333346</c:v>
                </c:pt>
                <c:pt idx="1778">
                  <c:v>267.12333333333339</c:v>
                </c:pt>
                <c:pt idx="1779">
                  <c:v>270.93333333333311</c:v>
                </c:pt>
                <c:pt idx="1780">
                  <c:v>274.48933333333332</c:v>
                </c:pt>
                <c:pt idx="1781">
                  <c:v>275.75933333333347</c:v>
                </c:pt>
                <c:pt idx="1782">
                  <c:v>276.01333333333332</c:v>
                </c:pt>
                <c:pt idx="1783">
                  <c:v>276.35199999999969</c:v>
                </c:pt>
                <c:pt idx="1784">
                  <c:v>278.80733333333347</c:v>
                </c:pt>
                <c:pt idx="1785">
                  <c:v>280.66999999999973</c:v>
                </c:pt>
                <c:pt idx="1786">
                  <c:v>281.26266666666675</c:v>
                </c:pt>
                <c:pt idx="1787">
                  <c:v>281.51666666666642</c:v>
                </c:pt>
                <c:pt idx="1788">
                  <c:v>281.68599999999969</c:v>
                </c:pt>
                <c:pt idx="1789">
                  <c:v>281.77066666666673</c:v>
                </c:pt>
                <c:pt idx="1790">
                  <c:v>281.85533333333353</c:v>
                </c:pt>
                <c:pt idx="1791">
                  <c:v>282.19399999999951</c:v>
                </c:pt>
                <c:pt idx="1792">
                  <c:v>282.44799999999969</c:v>
                </c:pt>
                <c:pt idx="1793">
                  <c:v>282.61733333333353</c:v>
                </c:pt>
                <c:pt idx="1794">
                  <c:v>282.78666666666646</c:v>
                </c:pt>
                <c:pt idx="1795">
                  <c:v>282.95599999999951</c:v>
                </c:pt>
                <c:pt idx="1796">
                  <c:v>283.12533333333346</c:v>
                </c:pt>
                <c:pt idx="1797">
                  <c:v>283.46399999999943</c:v>
                </c:pt>
                <c:pt idx="1798">
                  <c:v>283.71799999999951</c:v>
                </c:pt>
                <c:pt idx="1799">
                  <c:v>283.97199999999924</c:v>
                </c:pt>
                <c:pt idx="1800">
                  <c:v>284.22599999999949</c:v>
                </c:pt>
                <c:pt idx="1801">
                  <c:v>284.31066666666686</c:v>
                </c:pt>
                <c:pt idx="1802">
                  <c:v>284.64933333333386</c:v>
                </c:pt>
                <c:pt idx="1803">
                  <c:v>284.90333333333331</c:v>
                </c:pt>
                <c:pt idx="1804">
                  <c:v>285.32666666666671</c:v>
                </c:pt>
                <c:pt idx="1805">
                  <c:v>285.41133333333335</c:v>
                </c:pt>
                <c:pt idx="1806">
                  <c:v>285.49599999999936</c:v>
                </c:pt>
                <c:pt idx="1807">
                  <c:v>285.66533333333365</c:v>
                </c:pt>
                <c:pt idx="1808">
                  <c:v>285.74999999999994</c:v>
                </c:pt>
                <c:pt idx="1809">
                  <c:v>285.91933333333338</c:v>
                </c:pt>
                <c:pt idx="1810">
                  <c:v>286.08866666666671</c:v>
                </c:pt>
                <c:pt idx="1811">
                  <c:v>287.2739999999996</c:v>
                </c:pt>
                <c:pt idx="1812">
                  <c:v>288.71333333333331</c:v>
                </c:pt>
                <c:pt idx="1813">
                  <c:v>289.22133333333335</c:v>
                </c:pt>
                <c:pt idx="1814">
                  <c:v>289.7293333333335</c:v>
                </c:pt>
                <c:pt idx="1815">
                  <c:v>290.15266666666707</c:v>
                </c:pt>
                <c:pt idx="1816">
                  <c:v>290.66066666666705</c:v>
                </c:pt>
                <c:pt idx="1817">
                  <c:v>291.2533333333335</c:v>
                </c:pt>
                <c:pt idx="1818">
                  <c:v>291.76133333333331</c:v>
                </c:pt>
                <c:pt idx="1819">
                  <c:v>292.18466666666706</c:v>
                </c:pt>
                <c:pt idx="1820">
                  <c:v>292.69266666666692</c:v>
                </c:pt>
                <c:pt idx="1821">
                  <c:v>293.28533333333331</c:v>
                </c:pt>
                <c:pt idx="1822">
                  <c:v>293.70866666666672</c:v>
                </c:pt>
                <c:pt idx="1823">
                  <c:v>294.21666666666658</c:v>
                </c:pt>
                <c:pt idx="1824">
                  <c:v>294.63999999999965</c:v>
                </c:pt>
                <c:pt idx="1825">
                  <c:v>294.89399999999955</c:v>
                </c:pt>
                <c:pt idx="1826">
                  <c:v>294.97866666666658</c:v>
                </c:pt>
                <c:pt idx="1827">
                  <c:v>295.23266666666672</c:v>
                </c:pt>
                <c:pt idx="1828">
                  <c:v>295.57133333333331</c:v>
                </c:pt>
                <c:pt idx="1829">
                  <c:v>295.74066666666693</c:v>
                </c:pt>
                <c:pt idx="1830">
                  <c:v>295.90999999999963</c:v>
                </c:pt>
                <c:pt idx="1831">
                  <c:v>295.99466666666672</c:v>
                </c:pt>
                <c:pt idx="1832">
                  <c:v>296.24866666666691</c:v>
                </c:pt>
                <c:pt idx="1833">
                  <c:v>296.58733333333356</c:v>
                </c:pt>
                <c:pt idx="1834">
                  <c:v>296.84133333333358</c:v>
                </c:pt>
                <c:pt idx="1835">
                  <c:v>296.92599999999959</c:v>
                </c:pt>
                <c:pt idx="1836">
                  <c:v>297.09533333333331</c:v>
                </c:pt>
                <c:pt idx="1837">
                  <c:v>297.09533333333331</c:v>
                </c:pt>
                <c:pt idx="1838">
                  <c:v>297.18</c:v>
                </c:pt>
                <c:pt idx="1839">
                  <c:v>297.43400000000003</c:v>
                </c:pt>
                <c:pt idx="1840">
                  <c:v>297.51866666666672</c:v>
                </c:pt>
                <c:pt idx="1841">
                  <c:v>297.60333333333375</c:v>
                </c:pt>
                <c:pt idx="1842">
                  <c:v>297.60333333333375</c:v>
                </c:pt>
                <c:pt idx="1843">
                  <c:v>297.60333333333375</c:v>
                </c:pt>
                <c:pt idx="1844">
                  <c:v>297.60333333333375</c:v>
                </c:pt>
                <c:pt idx="1845">
                  <c:v>297.60333333333375</c:v>
                </c:pt>
                <c:pt idx="1846">
                  <c:v>297.60333333333375</c:v>
                </c:pt>
                <c:pt idx="1847">
                  <c:v>297.60333333333375</c:v>
                </c:pt>
                <c:pt idx="1848">
                  <c:v>297.60333333333375</c:v>
                </c:pt>
                <c:pt idx="1849">
                  <c:v>297.60333333333375</c:v>
                </c:pt>
                <c:pt idx="1850">
                  <c:v>297.60333333333375</c:v>
                </c:pt>
                <c:pt idx="1851">
                  <c:v>297.60333333333375</c:v>
                </c:pt>
                <c:pt idx="1852">
                  <c:v>297.6880000000001</c:v>
                </c:pt>
                <c:pt idx="1853">
                  <c:v>297.77266666666702</c:v>
                </c:pt>
                <c:pt idx="1854">
                  <c:v>297.77266666666702</c:v>
                </c:pt>
                <c:pt idx="1855">
                  <c:v>297.77266666666702</c:v>
                </c:pt>
                <c:pt idx="1856">
                  <c:v>297.77266666666702</c:v>
                </c:pt>
                <c:pt idx="1857">
                  <c:v>297.85733333333394</c:v>
                </c:pt>
                <c:pt idx="1858">
                  <c:v>297.94200000000018</c:v>
                </c:pt>
                <c:pt idx="1859">
                  <c:v>298.36533333333387</c:v>
                </c:pt>
                <c:pt idx="1860">
                  <c:v>298.61933333333405</c:v>
                </c:pt>
                <c:pt idx="1861">
                  <c:v>298.87333333333385</c:v>
                </c:pt>
                <c:pt idx="1862">
                  <c:v>299.46600000000024</c:v>
                </c:pt>
                <c:pt idx="1863">
                  <c:v>299.63533333333385</c:v>
                </c:pt>
                <c:pt idx="1864">
                  <c:v>299.72000000000025</c:v>
                </c:pt>
                <c:pt idx="1865">
                  <c:v>299.88933333333392</c:v>
                </c:pt>
                <c:pt idx="1866">
                  <c:v>299.88933333333392</c:v>
                </c:pt>
                <c:pt idx="1867">
                  <c:v>299.88933333333392</c:v>
                </c:pt>
                <c:pt idx="1868">
                  <c:v>299.88933333333392</c:v>
                </c:pt>
                <c:pt idx="1869">
                  <c:v>299.97400000000027</c:v>
                </c:pt>
                <c:pt idx="1870">
                  <c:v>300.14333333333406</c:v>
                </c:pt>
                <c:pt idx="1871">
                  <c:v>300.22800000000029</c:v>
                </c:pt>
                <c:pt idx="1872">
                  <c:v>300.31266666666727</c:v>
                </c:pt>
                <c:pt idx="1873">
                  <c:v>300.31266666666727</c:v>
                </c:pt>
                <c:pt idx="1874">
                  <c:v>300.48200000000026</c:v>
                </c:pt>
                <c:pt idx="1875">
                  <c:v>300.48200000000026</c:v>
                </c:pt>
                <c:pt idx="1876">
                  <c:v>300.48200000000026</c:v>
                </c:pt>
                <c:pt idx="1877">
                  <c:v>300.566666666667</c:v>
                </c:pt>
                <c:pt idx="1878">
                  <c:v>300.65133333333398</c:v>
                </c:pt>
                <c:pt idx="1879">
                  <c:v>300.99000000000029</c:v>
                </c:pt>
                <c:pt idx="1880">
                  <c:v>301.07466666666733</c:v>
                </c:pt>
                <c:pt idx="1881">
                  <c:v>301.4133333333337</c:v>
                </c:pt>
                <c:pt idx="1882">
                  <c:v>301.83666666666704</c:v>
                </c:pt>
                <c:pt idx="1883">
                  <c:v>302.17533333333398</c:v>
                </c:pt>
                <c:pt idx="1884">
                  <c:v>302.34466666666742</c:v>
                </c:pt>
                <c:pt idx="1885">
                  <c:v>302.51400000000035</c:v>
                </c:pt>
                <c:pt idx="1886">
                  <c:v>302.68333333333396</c:v>
                </c:pt>
                <c:pt idx="1887">
                  <c:v>302.76800000000026</c:v>
                </c:pt>
                <c:pt idx="1888">
                  <c:v>302.8526666666674</c:v>
                </c:pt>
                <c:pt idx="1889">
                  <c:v>302.8526666666674</c:v>
                </c:pt>
                <c:pt idx="1890">
                  <c:v>302.8526666666674</c:v>
                </c:pt>
                <c:pt idx="1891">
                  <c:v>302.93733333333375</c:v>
                </c:pt>
                <c:pt idx="1892">
                  <c:v>302.93733333333375</c:v>
                </c:pt>
                <c:pt idx="1893">
                  <c:v>303.02200000000045</c:v>
                </c:pt>
                <c:pt idx="1894">
                  <c:v>303.02200000000045</c:v>
                </c:pt>
                <c:pt idx="1895">
                  <c:v>303.02200000000045</c:v>
                </c:pt>
                <c:pt idx="1896">
                  <c:v>303.02200000000045</c:v>
                </c:pt>
                <c:pt idx="1897">
                  <c:v>303.10666666666731</c:v>
                </c:pt>
                <c:pt idx="1898">
                  <c:v>303.191333333334</c:v>
                </c:pt>
                <c:pt idx="1899">
                  <c:v>303.27600000000029</c:v>
                </c:pt>
                <c:pt idx="1900">
                  <c:v>303.36066666666738</c:v>
                </c:pt>
                <c:pt idx="1901">
                  <c:v>303.36066666666738</c:v>
                </c:pt>
                <c:pt idx="1902">
                  <c:v>303.44533333333402</c:v>
                </c:pt>
                <c:pt idx="1903">
                  <c:v>303.44533333333402</c:v>
                </c:pt>
                <c:pt idx="1904">
                  <c:v>303.44533333333402</c:v>
                </c:pt>
                <c:pt idx="1905">
                  <c:v>303.44533333333402</c:v>
                </c:pt>
                <c:pt idx="1906">
                  <c:v>303.44533333333402</c:v>
                </c:pt>
                <c:pt idx="1907">
                  <c:v>303.44533333333402</c:v>
                </c:pt>
                <c:pt idx="1908">
                  <c:v>303.5300000000006</c:v>
                </c:pt>
                <c:pt idx="1909">
                  <c:v>303.5300000000006</c:v>
                </c:pt>
                <c:pt idx="1910">
                  <c:v>303.5300000000006</c:v>
                </c:pt>
                <c:pt idx="1911">
                  <c:v>303.5300000000006</c:v>
                </c:pt>
                <c:pt idx="1912">
                  <c:v>303.5300000000006</c:v>
                </c:pt>
                <c:pt idx="1913">
                  <c:v>303.5300000000006</c:v>
                </c:pt>
                <c:pt idx="1914">
                  <c:v>303.5300000000006</c:v>
                </c:pt>
                <c:pt idx="1915">
                  <c:v>303.61466666666763</c:v>
                </c:pt>
                <c:pt idx="1916">
                  <c:v>303.69933333333427</c:v>
                </c:pt>
                <c:pt idx="1917">
                  <c:v>303.69933333333427</c:v>
                </c:pt>
                <c:pt idx="1918">
                  <c:v>303.69933333333427</c:v>
                </c:pt>
                <c:pt idx="1919">
                  <c:v>303.69933333333427</c:v>
                </c:pt>
                <c:pt idx="1920">
                  <c:v>303.69933333333427</c:v>
                </c:pt>
                <c:pt idx="1921">
                  <c:v>303.69933333333427</c:v>
                </c:pt>
                <c:pt idx="1922">
                  <c:v>303.69933333333427</c:v>
                </c:pt>
                <c:pt idx="1923">
                  <c:v>303.69933333333427</c:v>
                </c:pt>
                <c:pt idx="1924">
                  <c:v>303.69933333333427</c:v>
                </c:pt>
                <c:pt idx="1925">
                  <c:v>303.69933333333427</c:v>
                </c:pt>
                <c:pt idx="1926">
                  <c:v>303.69933333333427</c:v>
                </c:pt>
                <c:pt idx="1927">
                  <c:v>303.69933333333427</c:v>
                </c:pt>
                <c:pt idx="1928">
                  <c:v>303.69933333333427</c:v>
                </c:pt>
                <c:pt idx="1929">
                  <c:v>303.69933333333427</c:v>
                </c:pt>
                <c:pt idx="1930">
                  <c:v>303.69933333333427</c:v>
                </c:pt>
                <c:pt idx="1931">
                  <c:v>303.69933333333427</c:v>
                </c:pt>
                <c:pt idx="1932">
                  <c:v>303.69933333333427</c:v>
                </c:pt>
                <c:pt idx="1933">
                  <c:v>303.69933333333427</c:v>
                </c:pt>
                <c:pt idx="1934">
                  <c:v>303.69933333333427</c:v>
                </c:pt>
                <c:pt idx="1935">
                  <c:v>303.69933333333427</c:v>
                </c:pt>
                <c:pt idx="1936">
                  <c:v>303.69933333333427</c:v>
                </c:pt>
                <c:pt idx="1937">
                  <c:v>303.69933333333427</c:v>
                </c:pt>
                <c:pt idx="1938">
                  <c:v>303.69933333333427</c:v>
                </c:pt>
                <c:pt idx="1939">
                  <c:v>303.69933333333427</c:v>
                </c:pt>
                <c:pt idx="1940">
                  <c:v>303.69933333333427</c:v>
                </c:pt>
                <c:pt idx="1941">
                  <c:v>303.69933333333427</c:v>
                </c:pt>
                <c:pt idx="1942">
                  <c:v>303.69933333333427</c:v>
                </c:pt>
                <c:pt idx="1943">
                  <c:v>303.69933333333427</c:v>
                </c:pt>
                <c:pt idx="1944">
                  <c:v>303.69933333333427</c:v>
                </c:pt>
                <c:pt idx="1945">
                  <c:v>303.69933333333427</c:v>
                </c:pt>
                <c:pt idx="1946">
                  <c:v>303.69933333333427</c:v>
                </c:pt>
                <c:pt idx="1947">
                  <c:v>303.69933333333427</c:v>
                </c:pt>
                <c:pt idx="1948">
                  <c:v>303.78400000000067</c:v>
                </c:pt>
                <c:pt idx="1949">
                  <c:v>303.78400000000067</c:v>
                </c:pt>
                <c:pt idx="1950">
                  <c:v>303.78400000000067</c:v>
                </c:pt>
                <c:pt idx="1951">
                  <c:v>303.78400000000067</c:v>
                </c:pt>
                <c:pt idx="1952">
                  <c:v>303.78400000000067</c:v>
                </c:pt>
                <c:pt idx="1953">
                  <c:v>303.78400000000067</c:v>
                </c:pt>
                <c:pt idx="1954">
                  <c:v>303.78400000000067</c:v>
                </c:pt>
                <c:pt idx="1955">
                  <c:v>303.78400000000067</c:v>
                </c:pt>
                <c:pt idx="1956">
                  <c:v>303.78400000000067</c:v>
                </c:pt>
                <c:pt idx="1957">
                  <c:v>303.78400000000067</c:v>
                </c:pt>
                <c:pt idx="1958">
                  <c:v>303.78400000000067</c:v>
                </c:pt>
                <c:pt idx="1959">
                  <c:v>303.78400000000067</c:v>
                </c:pt>
                <c:pt idx="1960">
                  <c:v>303.78400000000067</c:v>
                </c:pt>
                <c:pt idx="1961">
                  <c:v>303.78400000000067</c:v>
                </c:pt>
                <c:pt idx="1962">
                  <c:v>303.78400000000067</c:v>
                </c:pt>
                <c:pt idx="1963">
                  <c:v>303.78400000000067</c:v>
                </c:pt>
                <c:pt idx="1964">
                  <c:v>303.78400000000067</c:v>
                </c:pt>
                <c:pt idx="1965">
                  <c:v>303.78400000000067</c:v>
                </c:pt>
                <c:pt idx="1966">
                  <c:v>303.78400000000067</c:v>
                </c:pt>
                <c:pt idx="1967">
                  <c:v>303.78400000000067</c:v>
                </c:pt>
                <c:pt idx="1968">
                  <c:v>303.78400000000067</c:v>
                </c:pt>
                <c:pt idx="1969">
                  <c:v>303.78400000000067</c:v>
                </c:pt>
                <c:pt idx="1970">
                  <c:v>303.78400000000067</c:v>
                </c:pt>
                <c:pt idx="1971">
                  <c:v>303.78400000000067</c:v>
                </c:pt>
                <c:pt idx="1972">
                  <c:v>303.78400000000067</c:v>
                </c:pt>
                <c:pt idx="1973">
                  <c:v>303.78400000000067</c:v>
                </c:pt>
                <c:pt idx="1974">
                  <c:v>303.78400000000067</c:v>
                </c:pt>
                <c:pt idx="1975">
                  <c:v>303.78400000000067</c:v>
                </c:pt>
                <c:pt idx="1976">
                  <c:v>303.78400000000067</c:v>
                </c:pt>
                <c:pt idx="1977">
                  <c:v>303.78400000000067</c:v>
                </c:pt>
                <c:pt idx="1978">
                  <c:v>303.78400000000067</c:v>
                </c:pt>
                <c:pt idx="1979">
                  <c:v>303.78400000000067</c:v>
                </c:pt>
                <c:pt idx="1980">
                  <c:v>303.78400000000067</c:v>
                </c:pt>
                <c:pt idx="1981">
                  <c:v>303.78400000000067</c:v>
                </c:pt>
                <c:pt idx="1982">
                  <c:v>303.78400000000067</c:v>
                </c:pt>
                <c:pt idx="1983">
                  <c:v>303.78400000000067</c:v>
                </c:pt>
                <c:pt idx="1984">
                  <c:v>303.78400000000067</c:v>
                </c:pt>
                <c:pt idx="1985">
                  <c:v>303.78400000000067</c:v>
                </c:pt>
                <c:pt idx="1986">
                  <c:v>303.78400000000067</c:v>
                </c:pt>
                <c:pt idx="1987">
                  <c:v>303.78400000000067</c:v>
                </c:pt>
                <c:pt idx="1988">
                  <c:v>303.78400000000067</c:v>
                </c:pt>
                <c:pt idx="1989">
                  <c:v>303.78400000000067</c:v>
                </c:pt>
                <c:pt idx="1990">
                  <c:v>303.78400000000067</c:v>
                </c:pt>
                <c:pt idx="1991">
                  <c:v>303.78400000000067</c:v>
                </c:pt>
                <c:pt idx="1992">
                  <c:v>303.78400000000067</c:v>
                </c:pt>
                <c:pt idx="1993">
                  <c:v>303.78400000000067</c:v>
                </c:pt>
                <c:pt idx="1994">
                  <c:v>303.78400000000067</c:v>
                </c:pt>
                <c:pt idx="1995">
                  <c:v>303.78400000000067</c:v>
                </c:pt>
                <c:pt idx="1996">
                  <c:v>303.78400000000067</c:v>
                </c:pt>
                <c:pt idx="1997">
                  <c:v>303.78400000000067</c:v>
                </c:pt>
                <c:pt idx="1998">
                  <c:v>303.78400000000067</c:v>
                </c:pt>
                <c:pt idx="1999">
                  <c:v>303.78400000000067</c:v>
                </c:pt>
                <c:pt idx="2000">
                  <c:v>303.78400000000067</c:v>
                </c:pt>
                <c:pt idx="2001">
                  <c:v>303.78400000000067</c:v>
                </c:pt>
                <c:pt idx="2002">
                  <c:v>303.78400000000067</c:v>
                </c:pt>
                <c:pt idx="2003">
                  <c:v>303.78400000000067</c:v>
                </c:pt>
                <c:pt idx="2004">
                  <c:v>303.78400000000067</c:v>
                </c:pt>
                <c:pt idx="2005">
                  <c:v>303.78400000000067</c:v>
                </c:pt>
                <c:pt idx="2006">
                  <c:v>303.78400000000067</c:v>
                </c:pt>
                <c:pt idx="2007">
                  <c:v>303.78400000000067</c:v>
                </c:pt>
                <c:pt idx="2008">
                  <c:v>303.78400000000067</c:v>
                </c:pt>
                <c:pt idx="2009">
                  <c:v>303.78400000000067</c:v>
                </c:pt>
                <c:pt idx="2010">
                  <c:v>303.78400000000067</c:v>
                </c:pt>
                <c:pt idx="2011">
                  <c:v>303.78400000000067</c:v>
                </c:pt>
                <c:pt idx="2012">
                  <c:v>303.78400000000067</c:v>
                </c:pt>
                <c:pt idx="2013">
                  <c:v>303.78400000000067</c:v>
                </c:pt>
                <c:pt idx="2014">
                  <c:v>303.78400000000067</c:v>
                </c:pt>
                <c:pt idx="2015">
                  <c:v>303.78400000000067</c:v>
                </c:pt>
                <c:pt idx="2016">
                  <c:v>303.78400000000067</c:v>
                </c:pt>
                <c:pt idx="2017">
                  <c:v>303.78400000000067</c:v>
                </c:pt>
                <c:pt idx="2018">
                  <c:v>303.78400000000067</c:v>
                </c:pt>
                <c:pt idx="2019">
                  <c:v>303.78400000000067</c:v>
                </c:pt>
                <c:pt idx="2020">
                  <c:v>303.78400000000067</c:v>
                </c:pt>
                <c:pt idx="2021">
                  <c:v>303.78400000000067</c:v>
                </c:pt>
                <c:pt idx="2022">
                  <c:v>303.78400000000067</c:v>
                </c:pt>
                <c:pt idx="2023">
                  <c:v>303.78400000000067</c:v>
                </c:pt>
                <c:pt idx="2024">
                  <c:v>303.78400000000067</c:v>
                </c:pt>
                <c:pt idx="2025">
                  <c:v>303.78400000000067</c:v>
                </c:pt>
                <c:pt idx="2026">
                  <c:v>303.78400000000067</c:v>
                </c:pt>
                <c:pt idx="2027">
                  <c:v>303.78400000000067</c:v>
                </c:pt>
                <c:pt idx="2028">
                  <c:v>303.78400000000067</c:v>
                </c:pt>
                <c:pt idx="2029">
                  <c:v>303.78400000000067</c:v>
                </c:pt>
                <c:pt idx="2030">
                  <c:v>303.78400000000067</c:v>
                </c:pt>
                <c:pt idx="2031">
                  <c:v>303.78400000000067</c:v>
                </c:pt>
                <c:pt idx="2032">
                  <c:v>303.78400000000067</c:v>
                </c:pt>
                <c:pt idx="2033">
                  <c:v>303.78400000000067</c:v>
                </c:pt>
                <c:pt idx="2034">
                  <c:v>303.78400000000067</c:v>
                </c:pt>
                <c:pt idx="2035">
                  <c:v>303.78400000000067</c:v>
                </c:pt>
                <c:pt idx="2036">
                  <c:v>303.78400000000067</c:v>
                </c:pt>
                <c:pt idx="2037">
                  <c:v>303.78400000000067</c:v>
                </c:pt>
                <c:pt idx="2038">
                  <c:v>303.78400000000067</c:v>
                </c:pt>
                <c:pt idx="2039">
                  <c:v>303.78400000000067</c:v>
                </c:pt>
                <c:pt idx="2040">
                  <c:v>303.78400000000067</c:v>
                </c:pt>
                <c:pt idx="2041">
                  <c:v>303.78400000000067</c:v>
                </c:pt>
                <c:pt idx="2042">
                  <c:v>303.78400000000067</c:v>
                </c:pt>
                <c:pt idx="2043">
                  <c:v>303.78400000000067</c:v>
                </c:pt>
                <c:pt idx="2044">
                  <c:v>303.78400000000067</c:v>
                </c:pt>
                <c:pt idx="2045">
                  <c:v>303.78400000000067</c:v>
                </c:pt>
                <c:pt idx="2046">
                  <c:v>303.78400000000067</c:v>
                </c:pt>
                <c:pt idx="2047">
                  <c:v>303.78400000000067</c:v>
                </c:pt>
                <c:pt idx="2048">
                  <c:v>303.78400000000067</c:v>
                </c:pt>
                <c:pt idx="2049">
                  <c:v>303.78400000000067</c:v>
                </c:pt>
                <c:pt idx="2050">
                  <c:v>303.78400000000067</c:v>
                </c:pt>
                <c:pt idx="2051">
                  <c:v>303.78400000000067</c:v>
                </c:pt>
                <c:pt idx="2052">
                  <c:v>303.78400000000067</c:v>
                </c:pt>
                <c:pt idx="2053">
                  <c:v>303.78400000000067</c:v>
                </c:pt>
                <c:pt idx="2054">
                  <c:v>303.78400000000067</c:v>
                </c:pt>
                <c:pt idx="2055">
                  <c:v>303.78400000000067</c:v>
                </c:pt>
                <c:pt idx="2056">
                  <c:v>303.78400000000067</c:v>
                </c:pt>
                <c:pt idx="2057">
                  <c:v>303.78400000000067</c:v>
                </c:pt>
                <c:pt idx="2058">
                  <c:v>303.78400000000067</c:v>
                </c:pt>
                <c:pt idx="2059">
                  <c:v>303.78400000000067</c:v>
                </c:pt>
                <c:pt idx="2060">
                  <c:v>303.78400000000067</c:v>
                </c:pt>
                <c:pt idx="2061">
                  <c:v>303.78400000000067</c:v>
                </c:pt>
                <c:pt idx="2062">
                  <c:v>303.78400000000067</c:v>
                </c:pt>
                <c:pt idx="2063">
                  <c:v>303.78400000000067</c:v>
                </c:pt>
                <c:pt idx="2064">
                  <c:v>303.78400000000067</c:v>
                </c:pt>
                <c:pt idx="2065">
                  <c:v>303.78400000000067</c:v>
                </c:pt>
                <c:pt idx="2066">
                  <c:v>303.78400000000067</c:v>
                </c:pt>
                <c:pt idx="2067">
                  <c:v>303.78400000000067</c:v>
                </c:pt>
                <c:pt idx="2068">
                  <c:v>303.78400000000067</c:v>
                </c:pt>
                <c:pt idx="2069">
                  <c:v>303.78400000000067</c:v>
                </c:pt>
                <c:pt idx="2070">
                  <c:v>303.78400000000067</c:v>
                </c:pt>
                <c:pt idx="2071">
                  <c:v>303.78400000000067</c:v>
                </c:pt>
                <c:pt idx="2072">
                  <c:v>303.78400000000067</c:v>
                </c:pt>
                <c:pt idx="2073">
                  <c:v>303.78400000000067</c:v>
                </c:pt>
                <c:pt idx="2074">
                  <c:v>303.78400000000067</c:v>
                </c:pt>
                <c:pt idx="2075">
                  <c:v>303.78400000000067</c:v>
                </c:pt>
                <c:pt idx="2076">
                  <c:v>303.78400000000067</c:v>
                </c:pt>
                <c:pt idx="2077">
                  <c:v>303.78400000000067</c:v>
                </c:pt>
                <c:pt idx="2078">
                  <c:v>303.78400000000067</c:v>
                </c:pt>
                <c:pt idx="2079">
                  <c:v>303.78400000000067</c:v>
                </c:pt>
                <c:pt idx="2080">
                  <c:v>303.78400000000067</c:v>
                </c:pt>
                <c:pt idx="2081">
                  <c:v>303.78400000000067</c:v>
                </c:pt>
                <c:pt idx="2082">
                  <c:v>303.78400000000067</c:v>
                </c:pt>
                <c:pt idx="2083">
                  <c:v>303.78400000000067</c:v>
                </c:pt>
                <c:pt idx="2084">
                  <c:v>303.78400000000067</c:v>
                </c:pt>
                <c:pt idx="2085">
                  <c:v>303.78400000000067</c:v>
                </c:pt>
                <c:pt idx="2086">
                  <c:v>303.78400000000067</c:v>
                </c:pt>
                <c:pt idx="2087">
                  <c:v>303.78400000000067</c:v>
                </c:pt>
                <c:pt idx="2088">
                  <c:v>303.78400000000067</c:v>
                </c:pt>
                <c:pt idx="2089">
                  <c:v>303.78400000000067</c:v>
                </c:pt>
                <c:pt idx="2090">
                  <c:v>303.78400000000067</c:v>
                </c:pt>
                <c:pt idx="2091">
                  <c:v>303.78400000000067</c:v>
                </c:pt>
                <c:pt idx="2092">
                  <c:v>303.78400000000067</c:v>
                </c:pt>
                <c:pt idx="2093">
                  <c:v>303.78400000000067</c:v>
                </c:pt>
                <c:pt idx="2094">
                  <c:v>303.78400000000067</c:v>
                </c:pt>
                <c:pt idx="2095">
                  <c:v>303.78400000000067</c:v>
                </c:pt>
                <c:pt idx="2096">
                  <c:v>303.78400000000067</c:v>
                </c:pt>
                <c:pt idx="2097">
                  <c:v>303.78400000000067</c:v>
                </c:pt>
                <c:pt idx="2098">
                  <c:v>303.78400000000067</c:v>
                </c:pt>
                <c:pt idx="2099">
                  <c:v>303.78400000000067</c:v>
                </c:pt>
                <c:pt idx="2100">
                  <c:v>303.78400000000067</c:v>
                </c:pt>
                <c:pt idx="2101">
                  <c:v>303.86866666666737</c:v>
                </c:pt>
                <c:pt idx="2102">
                  <c:v>303.86866666666737</c:v>
                </c:pt>
                <c:pt idx="2103">
                  <c:v>303.86866666666737</c:v>
                </c:pt>
                <c:pt idx="2104">
                  <c:v>303.86866666666737</c:v>
                </c:pt>
                <c:pt idx="2105">
                  <c:v>303.86866666666737</c:v>
                </c:pt>
                <c:pt idx="2106">
                  <c:v>303.86866666666737</c:v>
                </c:pt>
                <c:pt idx="2107">
                  <c:v>303.86866666666737</c:v>
                </c:pt>
                <c:pt idx="2108">
                  <c:v>303.86866666666737</c:v>
                </c:pt>
                <c:pt idx="2109">
                  <c:v>303.86866666666737</c:v>
                </c:pt>
                <c:pt idx="2110">
                  <c:v>303.86866666666737</c:v>
                </c:pt>
                <c:pt idx="2111">
                  <c:v>303.86866666666737</c:v>
                </c:pt>
                <c:pt idx="2112">
                  <c:v>303.86866666666737</c:v>
                </c:pt>
                <c:pt idx="2113">
                  <c:v>303.86866666666737</c:v>
                </c:pt>
                <c:pt idx="2114">
                  <c:v>303.86866666666737</c:v>
                </c:pt>
                <c:pt idx="2115">
                  <c:v>303.86866666666737</c:v>
                </c:pt>
                <c:pt idx="2116">
                  <c:v>303.86866666666737</c:v>
                </c:pt>
                <c:pt idx="2117">
                  <c:v>303.86866666666737</c:v>
                </c:pt>
                <c:pt idx="2118">
                  <c:v>303.86866666666737</c:v>
                </c:pt>
                <c:pt idx="2119">
                  <c:v>303.86866666666737</c:v>
                </c:pt>
                <c:pt idx="2120">
                  <c:v>303.95333333333406</c:v>
                </c:pt>
                <c:pt idx="2121">
                  <c:v>303.95333333333406</c:v>
                </c:pt>
                <c:pt idx="2122">
                  <c:v>303.95333333333406</c:v>
                </c:pt>
                <c:pt idx="2123">
                  <c:v>303.95333333333406</c:v>
                </c:pt>
                <c:pt idx="2124">
                  <c:v>303.95333333333406</c:v>
                </c:pt>
                <c:pt idx="2125">
                  <c:v>303.95333333333406</c:v>
                </c:pt>
                <c:pt idx="2126">
                  <c:v>303.95333333333406</c:v>
                </c:pt>
                <c:pt idx="2127">
                  <c:v>304.03800000000069</c:v>
                </c:pt>
                <c:pt idx="2128">
                  <c:v>304.03800000000069</c:v>
                </c:pt>
                <c:pt idx="2129">
                  <c:v>304.12266666666773</c:v>
                </c:pt>
                <c:pt idx="2130">
                  <c:v>304.12266666666773</c:v>
                </c:pt>
                <c:pt idx="2131">
                  <c:v>304.12266666666773</c:v>
                </c:pt>
                <c:pt idx="2132">
                  <c:v>304.12266666666773</c:v>
                </c:pt>
                <c:pt idx="2133">
                  <c:v>304.2073333333343</c:v>
                </c:pt>
                <c:pt idx="2134">
                  <c:v>304.2073333333343</c:v>
                </c:pt>
                <c:pt idx="2135">
                  <c:v>304.37666666666746</c:v>
                </c:pt>
                <c:pt idx="2136">
                  <c:v>304.54600000000079</c:v>
                </c:pt>
                <c:pt idx="2137">
                  <c:v>304.54600000000079</c:v>
                </c:pt>
                <c:pt idx="2138">
                  <c:v>304.71533333333412</c:v>
                </c:pt>
                <c:pt idx="2139">
                  <c:v>304.80000000000081</c:v>
                </c:pt>
                <c:pt idx="2140">
                  <c:v>304.80000000000081</c:v>
                </c:pt>
                <c:pt idx="2141">
                  <c:v>304.88466666666778</c:v>
                </c:pt>
                <c:pt idx="2142">
                  <c:v>304.9693333333343</c:v>
                </c:pt>
                <c:pt idx="2143">
                  <c:v>305.05400000000088</c:v>
                </c:pt>
                <c:pt idx="2144">
                  <c:v>305.13866666666758</c:v>
                </c:pt>
                <c:pt idx="2145">
                  <c:v>305.22333333333427</c:v>
                </c:pt>
                <c:pt idx="2146">
                  <c:v>305.30800000000096</c:v>
                </c:pt>
                <c:pt idx="2147">
                  <c:v>305.39266666666771</c:v>
                </c:pt>
                <c:pt idx="2148">
                  <c:v>305.47733333333434</c:v>
                </c:pt>
                <c:pt idx="2149">
                  <c:v>305.47733333333434</c:v>
                </c:pt>
                <c:pt idx="2150">
                  <c:v>305.56200000000132</c:v>
                </c:pt>
                <c:pt idx="2151">
                  <c:v>305.64666666666778</c:v>
                </c:pt>
                <c:pt idx="2152">
                  <c:v>305.64666666666778</c:v>
                </c:pt>
                <c:pt idx="2153">
                  <c:v>305.64666666666778</c:v>
                </c:pt>
                <c:pt idx="2154">
                  <c:v>305.73133333333425</c:v>
                </c:pt>
                <c:pt idx="2155">
                  <c:v>305.81600000000111</c:v>
                </c:pt>
                <c:pt idx="2156">
                  <c:v>305.81600000000111</c:v>
                </c:pt>
                <c:pt idx="2157">
                  <c:v>305.81600000000111</c:v>
                </c:pt>
                <c:pt idx="2158">
                  <c:v>305.81600000000111</c:v>
                </c:pt>
                <c:pt idx="2159">
                  <c:v>305.81600000000111</c:v>
                </c:pt>
                <c:pt idx="2160">
                  <c:v>305.81600000000111</c:v>
                </c:pt>
                <c:pt idx="2161">
                  <c:v>305.81600000000111</c:v>
                </c:pt>
                <c:pt idx="2162">
                  <c:v>305.81600000000111</c:v>
                </c:pt>
                <c:pt idx="2163">
                  <c:v>305.81600000000111</c:v>
                </c:pt>
                <c:pt idx="2164">
                  <c:v>305.81600000000111</c:v>
                </c:pt>
                <c:pt idx="2165">
                  <c:v>305.81600000000111</c:v>
                </c:pt>
                <c:pt idx="2166">
                  <c:v>305.81600000000111</c:v>
                </c:pt>
                <c:pt idx="2167">
                  <c:v>305.81600000000111</c:v>
                </c:pt>
                <c:pt idx="2168">
                  <c:v>305.81600000000111</c:v>
                </c:pt>
                <c:pt idx="2169">
                  <c:v>305.81600000000111</c:v>
                </c:pt>
                <c:pt idx="2170">
                  <c:v>305.81600000000111</c:v>
                </c:pt>
                <c:pt idx="2171">
                  <c:v>305.81600000000111</c:v>
                </c:pt>
                <c:pt idx="2172">
                  <c:v>305.81600000000111</c:v>
                </c:pt>
                <c:pt idx="2173">
                  <c:v>305.81600000000111</c:v>
                </c:pt>
                <c:pt idx="2174">
                  <c:v>305.81600000000111</c:v>
                </c:pt>
                <c:pt idx="2175">
                  <c:v>305.81600000000111</c:v>
                </c:pt>
                <c:pt idx="2176">
                  <c:v>305.81600000000111</c:v>
                </c:pt>
                <c:pt idx="2177">
                  <c:v>305.81600000000111</c:v>
                </c:pt>
                <c:pt idx="2178">
                  <c:v>305.81600000000111</c:v>
                </c:pt>
                <c:pt idx="2179">
                  <c:v>305.81600000000111</c:v>
                </c:pt>
                <c:pt idx="2180">
                  <c:v>305.81600000000111</c:v>
                </c:pt>
                <c:pt idx="2181">
                  <c:v>305.81600000000111</c:v>
                </c:pt>
                <c:pt idx="2182">
                  <c:v>305.81600000000111</c:v>
                </c:pt>
                <c:pt idx="2183">
                  <c:v>305.81600000000111</c:v>
                </c:pt>
                <c:pt idx="2184">
                  <c:v>305.81600000000111</c:v>
                </c:pt>
                <c:pt idx="2185">
                  <c:v>305.81600000000111</c:v>
                </c:pt>
                <c:pt idx="2186">
                  <c:v>305.81600000000111</c:v>
                </c:pt>
                <c:pt idx="2187">
                  <c:v>305.81600000000111</c:v>
                </c:pt>
                <c:pt idx="2188">
                  <c:v>305.81600000000111</c:v>
                </c:pt>
                <c:pt idx="2189">
                  <c:v>305.81600000000111</c:v>
                </c:pt>
                <c:pt idx="2190">
                  <c:v>305.81600000000111</c:v>
                </c:pt>
                <c:pt idx="2191">
                  <c:v>305.81600000000111</c:v>
                </c:pt>
                <c:pt idx="2192">
                  <c:v>305.81600000000111</c:v>
                </c:pt>
                <c:pt idx="2193">
                  <c:v>305.81600000000111</c:v>
                </c:pt>
                <c:pt idx="2194">
                  <c:v>305.81600000000111</c:v>
                </c:pt>
                <c:pt idx="2195">
                  <c:v>305.81600000000111</c:v>
                </c:pt>
                <c:pt idx="2196">
                  <c:v>305.81600000000111</c:v>
                </c:pt>
                <c:pt idx="2197">
                  <c:v>305.81600000000111</c:v>
                </c:pt>
                <c:pt idx="2198">
                  <c:v>305.81600000000111</c:v>
                </c:pt>
                <c:pt idx="2199">
                  <c:v>305.81600000000111</c:v>
                </c:pt>
                <c:pt idx="2200">
                  <c:v>305.81600000000111</c:v>
                </c:pt>
                <c:pt idx="2201">
                  <c:v>305.81600000000111</c:v>
                </c:pt>
                <c:pt idx="2202">
                  <c:v>305.81600000000111</c:v>
                </c:pt>
                <c:pt idx="2203">
                  <c:v>305.81600000000111</c:v>
                </c:pt>
                <c:pt idx="2204">
                  <c:v>305.81600000000111</c:v>
                </c:pt>
                <c:pt idx="2205">
                  <c:v>305.81600000000111</c:v>
                </c:pt>
                <c:pt idx="2206">
                  <c:v>305.81600000000111</c:v>
                </c:pt>
                <c:pt idx="2207">
                  <c:v>305.81600000000111</c:v>
                </c:pt>
                <c:pt idx="2208">
                  <c:v>305.81600000000111</c:v>
                </c:pt>
                <c:pt idx="2209">
                  <c:v>305.81600000000111</c:v>
                </c:pt>
                <c:pt idx="2210">
                  <c:v>305.81600000000111</c:v>
                </c:pt>
                <c:pt idx="2211">
                  <c:v>305.81600000000111</c:v>
                </c:pt>
                <c:pt idx="2212">
                  <c:v>305.81600000000111</c:v>
                </c:pt>
                <c:pt idx="2213">
                  <c:v>305.81600000000111</c:v>
                </c:pt>
                <c:pt idx="2214">
                  <c:v>305.81600000000111</c:v>
                </c:pt>
                <c:pt idx="2215">
                  <c:v>305.9006666666678</c:v>
                </c:pt>
                <c:pt idx="2216">
                  <c:v>306.40866666666773</c:v>
                </c:pt>
                <c:pt idx="2217">
                  <c:v>306.49333333333425</c:v>
                </c:pt>
                <c:pt idx="2218">
                  <c:v>306.49333333333425</c:v>
                </c:pt>
                <c:pt idx="2219">
                  <c:v>306.49333333333425</c:v>
                </c:pt>
                <c:pt idx="2220">
                  <c:v>306.49333333333425</c:v>
                </c:pt>
                <c:pt idx="2221">
                  <c:v>306.49333333333425</c:v>
                </c:pt>
                <c:pt idx="2222">
                  <c:v>306.49333333333425</c:v>
                </c:pt>
                <c:pt idx="2223">
                  <c:v>306.66266666666814</c:v>
                </c:pt>
                <c:pt idx="2224">
                  <c:v>306.66266666666814</c:v>
                </c:pt>
                <c:pt idx="2225">
                  <c:v>306.66266666666814</c:v>
                </c:pt>
                <c:pt idx="2226">
                  <c:v>306.91666666666765</c:v>
                </c:pt>
                <c:pt idx="2227">
                  <c:v>306.91666666666765</c:v>
                </c:pt>
                <c:pt idx="2228">
                  <c:v>306.91666666666765</c:v>
                </c:pt>
                <c:pt idx="2229">
                  <c:v>306.91666666666765</c:v>
                </c:pt>
                <c:pt idx="2230">
                  <c:v>306.91666666666765</c:v>
                </c:pt>
                <c:pt idx="2231">
                  <c:v>306.91666666666765</c:v>
                </c:pt>
                <c:pt idx="2232">
                  <c:v>306.91666666666765</c:v>
                </c:pt>
                <c:pt idx="2233">
                  <c:v>307.00133333333451</c:v>
                </c:pt>
                <c:pt idx="2234">
                  <c:v>307.00133333333451</c:v>
                </c:pt>
                <c:pt idx="2235">
                  <c:v>307.5940000000013</c:v>
                </c:pt>
                <c:pt idx="2236">
                  <c:v>308.2713333333345</c:v>
                </c:pt>
                <c:pt idx="2237">
                  <c:v>309.20266666666782</c:v>
                </c:pt>
                <c:pt idx="2238">
                  <c:v>310.04933333333486</c:v>
                </c:pt>
                <c:pt idx="2239">
                  <c:v>310.47266666666786</c:v>
                </c:pt>
                <c:pt idx="2240">
                  <c:v>310.98066666666784</c:v>
                </c:pt>
                <c:pt idx="2241">
                  <c:v>311.48866666666783</c:v>
                </c:pt>
                <c:pt idx="2242">
                  <c:v>311.48866666666783</c:v>
                </c:pt>
                <c:pt idx="2243">
                  <c:v>311.91200000000117</c:v>
                </c:pt>
                <c:pt idx="2244">
                  <c:v>312.0813333333345</c:v>
                </c:pt>
                <c:pt idx="2245">
                  <c:v>312.1660000000013</c:v>
                </c:pt>
                <c:pt idx="2246">
                  <c:v>312.33533333333452</c:v>
                </c:pt>
                <c:pt idx="2247">
                  <c:v>312.50466666666813</c:v>
                </c:pt>
                <c:pt idx="2248">
                  <c:v>312.84333333333478</c:v>
                </c:pt>
                <c:pt idx="2249">
                  <c:v>313.18200000000132</c:v>
                </c:pt>
                <c:pt idx="2250">
                  <c:v>313.35133333333448</c:v>
                </c:pt>
                <c:pt idx="2251">
                  <c:v>313.69000000000131</c:v>
                </c:pt>
                <c:pt idx="2252">
                  <c:v>313.94400000000132</c:v>
                </c:pt>
                <c:pt idx="2253">
                  <c:v>314.02866666666785</c:v>
                </c:pt>
                <c:pt idx="2254">
                  <c:v>314.19800000000117</c:v>
                </c:pt>
                <c:pt idx="2255">
                  <c:v>314.45200000000131</c:v>
                </c:pt>
                <c:pt idx="2256">
                  <c:v>314.70600000000121</c:v>
                </c:pt>
                <c:pt idx="2257">
                  <c:v>314.96000000000134</c:v>
                </c:pt>
                <c:pt idx="2258">
                  <c:v>315.04466666666838</c:v>
                </c:pt>
                <c:pt idx="2259">
                  <c:v>315.29866666666794</c:v>
                </c:pt>
                <c:pt idx="2260">
                  <c:v>315.38333333333475</c:v>
                </c:pt>
                <c:pt idx="2261">
                  <c:v>315.38333333333475</c:v>
                </c:pt>
                <c:pt idx="2262">
                  <c:v>315.38333333333475</c:v>
                </c:pt>
                <c:pt idx="2263">
                  <c:v>315.38333333333475</c:v>
                </c:pt>
                <c:pt idx="2264">
                  <c:v>315.38333333333475</c:v>
                </c:pt>
                <c:pt idx="2265">
                  <c:v>315.38333333333475</c:v>
                </c:pt>
                <c:pt idx="2266">
                  <c:v>315.38333333333475</c:v>
                </c:pt>
                <c:pt idx="2267">
                  <c:v>315.38333333333475</c:v>
                </c:pt>
                <c:pt idx="2268">
                  <c:v>315.38333333333475</c:v>
                </c:pt>
                <c:pt idx="2269">
                  <c:v>315.38333333333475</c:v>
                </c:pt>
                <c:pt idx="2270">
                  <c:v>315.38333333333475</c:v>
                </c:pt>
                <c:pt idx="2271">
                  <c:v>315.38333333333475</c:v>
                </c:pt>
                <c:pt idx="2272">
                  <c:v>315.38333333333475</c:v>
                </c:pt>
                <c:pt idx="2273">
                  <c:v>315.38333333333475</c:v>
                </c:pt>
                <c:pt idx="2274">
                  <c:v>315.38333333333475</c:v>
                </c:pt>
                <c:pt idx="2275">
                  <c:v>315.38333333333475</c:v>
                </c:pt>
                <c:pt idx="2276">
                  <c:v>315.38333333333475</c:v>
                </c:pt>
                <c:pt idx="2277">
                  <c:v>315.38333333333475</c:v>
                </c:pt>
                <c:pt idx="2278">
                  <c:v>315.38333333333475</c:v>
                </c:pt>
                <c:pt idx="2279">
                  <c:v>315.38333333333475</c:v>
                </c:pt>
                <c:pt idx="2280">
                  <c:v>315.38333333333475</c:v>
                </c:pt>
                <c:pt idx="2281">
                  <c:v>315.38333333333475</c:v>
                </c:pt>
                <c:pt idx="2282">
                  <c:v>315.38333333333475</c:v>
                </c:pt>
                <c:pt idx="2283">
                  <c:v>315.38333333333475</c:v>
                </c:pt>
                <c:pt idx="2284">
                  <c:v>315.38333333333475</c:v>
                </c:pt>
                <c:pt idx="2285">
                  <c:v>315.38333333333475</c:v>
                </c:pt>
                <c:pt idx="2286">
                  <c:v>315.38333333333475</c:v>
                </c:pt>
                <c:pt idx="2287">
                  <c:v>315.38333333333475</c:v>
                </c:pt>
                <c:pt idx="2288">
                  <c:v>315.38333333333475</c:v>
                </c:pt>
                <c:pt idx="2289">
                  <c:v>315.38333333333475</c:v>
                </c:pt>
                <c:pt idx="2290">
                  <c:v>315.38333333333475</c:v>
                </c:pt>
                <c:pt idx="2291">
                  <c:v>315.38333333333475</c:v>
                </c:pt>
                <c:pt idx="2292">
                  <c:v>315.38333333333475</c:v>
                </c:pt>
                <c:pt idx="2293">
                  <c:v>315.38333333333475</c:v>
                </c:pt>
                <c:pt idx="2294">
                  <c:v>315.38333333333475</c:v>
                </c:pt>
                <c:pt idx="2295">
                  <c:v>315.38333333333475</c:v>
                </c:pt>
                <c:pt idx="2296">
                  <c:v>315.38333333333475</c:v>
                </c:pt>
                <c:pt idx="2297">
                  <c:v>315.38333333333475</c:v>
                </c:pt>
                <c:pt idx="2298">
                  <c:v>315.38333333333475</c:v>
                </c:pt>
                <c:pt idx="2299">
                  <c:v>315.38333333333475</c:v>
                </c:pt>
                <c:pt idx="2300">
                  <c:v>315.38333333333475</c:v>
                </c:pt>
                <c:pt idx="2301">
                  <c:v>315.38333333333475</c:v>
                </c:pt>
                <c:pt idx="2302">
                  <c:v>315.38333333333475</c:v>
                </c:pt>
                <c:pt idx="2303">
                  <c:v>315.38333333333475</c:v>
                </c:pt>
                <c:pt idx="2304">
                  <c:v>315.38333333333475</c:v>
                </c:pt>
                <c:pt idx="2305">
                  <c:v>315.38333333333475</c:v>
                </c:pt>
                <c:pt idx="2306">
                  <c:v>315.38333333333475</c:v>
                </c:pt>
                <c:pt idx="2307">
                  <c:v>315.38333333333475</c:v>
                </c:pt>
                <c:pt idx="2308">
                  <c:v>315.38333333333475</c:v>
                </c:pt>
                <c:pt idx="2309">
                  <c:v>315.38333333333475</c:v>
                </c:pt>
                <c:pt idx="2310">
                  <c:v>315.38333333333475</c:v>
                </c:pt>
                <c:pt idx="2311">
                  <c:v>315.38333333333475</c:v>
                </c:pt>
                <c:pt idx="2312">
                  <c:v>315.38333333333475</c:v>
                </c:pt>
                <c:pt idx="2313">
                  <c:v>315.38333333333475</c:v>
                </c:pt>
                <c:pt idx="2314">
                  <c:v>315.38333333333475</c:v>
                </c:pt>
                <c:pt idx="2315">
                  <c:v>315.38333333333475</c:v>
                </c:pt>
                <c:pt idx="2316">
                  <c:v>315.38333333333475</c:v>
                </c:pt>
                <c:pt idx="2317">
                  <c:v>315.38333333333475</c:v>
                </c:pt>
                <c:pt idx="2318">
                  <c:v>315.38333333333475</c:v>
                </c:pt>
                <c:pt idx="2319">
                  <c:v>315.38333333333475</c:v>
                </c:pt>
                <c:pt idx="2320">
                  <c:v>315.38333333333475</c:v>
                </c:pt>
                <c:pt idx="2321">
                  <c:v>315.38333333333475</c:v>
                </c:pt>
                <c:pt idx="2322">
                  <c:v>315.38333333333475</c:v>
                </c:pt>
                <c:pt idx="2323">
                  <c:v>315.38333333333475</c:v>
                </c:pt>
                <c:pt idx="2324">
                  <c:v>315.38333333333475</c:v>
                </c:pt>
                <c:pt idx="2325">
                  <c:v>315.38333333333475</c:v>
                </c:pt>
                <c:pt idx="2326">
                  <c:v>315.38333333333475</c:v>
                </c:pt>
                <c:pt idx="2327">
                  <c:v>315.38333333333475</c:v>
                </c:pt>
                <c:pt idx="2328">
                  <c:v>315.38333333333475</c:v>
                </c:pt>
                <c:pt idx="2329">
                  <c:v>315.38333333333475</c:v>
                </c:pt>
                <c:pt idx="2330">
                  <c:v>315.38333333333475</c:v>
                </c:pt>
                <c:pt idx="2331">
                  <c:v>315.38333333333475</c:v>
                </c:pt>
                <c:pt idx="2332">
                  <c:v>315.38333333333475</c:v>
                </c:pt>
                <c:pt idx="2333">
                  <c:v>315.38333333333475</c:v>
                </c:pt>
                <c:pt idx="2334">
                  <c:v>315.38333333333475</c:v>
                </c:pt>
                <c:pt idx="2335">
                  <c:v>315.38333333333475</c:v>
                </c:pt>
                <c:pt idx="2336">
                  <c:v>315.38333333333475</c:v>
                </c:pt>
                <c:pt idx="2337">
                  <c:v>315.38333333333475</c:v>
                </c:pt>
                <c:pt idx="2338">
                  <c:v>315.38333333333475</c:v>
                </c:pt>
                <c:pt idx="2339">
                  <c:v>315.38333333333475</c:v>
                </c:pt>
              </c:numCache>
            </c:numRef>
          </c:yVal>
        </c:ser>
        <c:ser>
          <c:idx val="1"/>
          <c:order val="1"/>
          <c:tx>
            <c:v>10-minute intensity</c:v>
          </c:tx>
          <c:spPr>
            <a:ln w="19050">
              <a:solidFill>
                <a:srgbClr val="00B050"/>
              </a:solidFill>
            </a:ln>
          </c:spPr>
          <c:marker>
            <c:symbol val="none"/>
          </c:marker>
          <c:xVal>
            <c:numRef>
              <c:f>[int_dur.xlsx]IntDur!$H$2:$H$2341</c:f>
              <c:numCache>
                <c:formatCode>General</c:formatCode>
                <c:ptCount val="2340"/>
                <c:pt idx="0">
                  <c:v>6.9444444445833434E-3</c:v>
                </c:pt>
                <c:pt idx="1">
                  <c:v>1.3888888902916677E-2</c:v>
                </c:pt>
                <c:pt idx="2">
                  <c:v>2.0833333361250032E-2</c:v>
                </c:pt>
                <c:pt idx="3">
                  <c:v>2.7777777819583391E-2</c:v>
                </c:pt>
                <c:pt idx="4">
                  <c:v>3.4722222277916673E-2</c:v>
                </c:pt>
                <c:pt idx="5">
                  <c:v>4.1666666736250003E-2</c:v>
                </c:pt>
                <c:pt idx="6">
                  <c:v>4.8611111194583327E-2</c:v>
                </c:pt>
                <c:pt idx="7">
                  <c:v>5.5555555652916692E-2</c:v>
                </c:pt>
                <c:pt idx="8">
                  <c:v>6.2500000111250009E-2</c:v>
                </c:pt>
                <c:pt idx="9">
                  <c:v>6.9444444569583333E-2</c:v>
                </c:pt>
                <c:pt idx="10">
                  <c:v>7.6388889027916726E-2</c:v>
                </c:pt>
                <c:pt idx="11">
                  <c:v>8.3333333486250064E-2</c:v>
                </c:pt>
                <c:pt idx="12">
                  <c:v>9.0277777944583304E-2</c:v>
                </c:pt>
                <c:pt idx="13">
                  <c:v>9.7222222402916614E-2</c:v>
                </c:pt>
                <c:pt idx="14">
                  <c:v>0.10416666686125015</c:v>
                </c:pt>
                <c:pt idx="15">
                  <c:v>0.11111111131958328</c:v>
                </c:pt>
                <c:pt idx="16">
                  <c:v>0.1180555557779167</c:v>
                </c:pt>
                <c:pt idx="17">
                  <c:v>0.12500000023624988</c:v>
                </c:pt>
                <c:pt idx="18">
                  <c:v>0.13194444469458341</c:v>
                </c:pt>
                <c:pt idx="19">
                  <c:v>0.13888888915291678</c:v>
                </c:pt>
                <c:pt idx="20">
                  <c:v>0.14583333361125006</c:v>
                </c:pt>
                <c:pt idx="21">
                  <c:v>0.15277777806958318</c:v>
                </c:pt>
                <c:pt idx="22">
                  <c:v>0.15972222252791679</c:v>
                </c:pt>
                <c:pt idx="23">
                  <c:v>0.16666666698624988</c:v>
                </c:pt>
                <c:pt idx="24">
                  <c:v>0.17361111144458327</c:v>
                </c:pt>
                <c:pt idx="25">
                  <c:v>0.18055555590291661</c:v>
                </c:pt>
                <c:pt idx="26">
                  <c:v>0.18750000036125009</c:v>
                </c:pt>
                <c:pt idx="27">
                  <c:v>0.19444444481958351</c:v>
                </c:pt>
                <c:pt idx="28">
                  <c:v>0.20138888927791671</c:v>
                </c:pt>
                <c:pt idx="29">
                  <c:v>0.20833333373625018</c:v>
                </c:pt>
                <c:pt idx="30">
                  <c:v>0.21527777819458335</c:v>
                </c:pt>
                <c:pt idx="31">
                  <c:v>0.22222222265291672</c:v>
                </c:pt>
                <c:pt idx="32">
                  <c:v>0.22916666711125006</c:v>
                </c:pt>
                <c:pt idx="33">
                  <c:v>0.23611111156958339</c:v>
                </c:pt>
                <c:pt idx="34">
                  <c:v>0.24305555602791673</c:v>
                </c:pt>
                <c:pt idx="35">
                  <c:v>0.2500000004862501</c:v>
                </c:pt>
                <c:pt idx="36">
                  <c:v>0.25694444494458341</c:v>
                </c:pt>
                <c:pt idx="37">
                  <c:v>0.26388888940291727</c:v>
                </c:pt>
                <c:pt idx="38">
                  <c:v>0.2708333338612503</c:v>
                </c:pt>
                <c:pt idx="39">
                  <c:v>0.27777777831958372</c:v>
                </c:pt>
                <c:pt idx="40">
                  <c:v>0.28472222277791681</c:v>
                </c:pt>
                <c:pt idx="41">
                  <c:v>0.29166666723625079</c:v>
                </c:pt>
                <c:pt idx="42">
                  <c:v>0.29861111169458376</c:v>
                </c:pt>
                <c:pt idx="43">
                  <c:v>0.30555555615291685</c:v>
                </c:pt>
                <c:pt idx="44">
                  <c:v>0.31250000061125038</c:v>
                </c:pt>
                <c:pt idx="45">
                  <c:v>0.31944444506958397</c:v>
                </c:pt>
                <c:pt idx="46">
                  <c:v>0.32638888952791778</c:v>
                </c:pt>
                <c:pt idx="47">
                  <c:v>0.33333333398625065</c:v>
                </c:pt>
                <c:pt idx="48">
                  <c:v>0.34027777844458362</c:v>
                </c:pt>
                <c:pt idx="49">
                  <c:v>0.34722222290291715</c:v>
                </c:pt>
                <c:pt idx="50">
                  <c:v>0.35416666736125085</c:v>
                </c:pt>
                <c:pt idx="51">
                  <c:v>0.36111111181958377</c:v>
                </c:pt>
                <c:pt idx="52">
                  <c:v>0.36805555627791681</c:v>
                </c:pt>
                <c:pt idx="53">
                  <c:v>0.37500000073625045</c:v>
                </c:pt>
                <c:pt idx="54">
                  <c:v>0.38194444519458393</c:v>
                </c:pt>
                <c:pt idx="55">
                  <c:v>0.38888888965291768</c:v>
                </c:pt>
                <c:pt idx="56">
                  <c:v>0.39583333411125032</c:v>
                </c:pt>
                <c:pt idx="57">
                  <c:v>0.40277777856958336</c:v>
                </c:pt>
                <c:pt idx="58">
                  <c:v>0.40972222302791694</c:v>
                </c:pt>
                <c:pt idx="59">
                  <c:v>0.41666666748625042</c:v>
                </c:pt>
                <c:pt idx="60">
                  <c:v>0.42361111194458362</c:v>
                </c:pt>
                <c:pt idx="61">
                  <c:v>0.43055555640291659</c:v>
                </c:pt>
                <c:pt idx="62">
                  <c:v>0.43750000086125024</c:v>
                </c:pt>
                <c:pt idx="63">
                  <c:v>0.44444444531958338</c:v>
                </c:pt>
                <c:pt idx="64">
                  <c:v>0.45138888977791713</c:v>
                </c:pt>
                <c:pt idx="65">
                  <c:v>0.45833333423624983</c:v>
                </c:pt>
                <c:pt idx="66">
                  <c:v>0.46527777869458331</c:v>
                </c:pt>
                <c:pt idx="67">
                  <c:v>0.47222222315291673</c:v>
                </c:pt>
                <c:pt idx="68">
                  <c:v>0.47916666761125026</c:v>
                </c:pt>
                <c:pt idx="69">
                  <c:v>0.48611111206958307</c:v>
                </c:pt>
                <c:pt idx="70">
                  <c:v>0.49305555652791633</c:v>
                </c:pt>
                <c:pt idx="71">
                  <c:v>0.50000000098624897</c:v>
                </c:pt>
                <c:pt idx="72">
                  <c:v>0.50694444544458384</c:v>
                </c:pt>
                <c:pt idx="73">
                  <c:v>0.51388888990291537</c:v>
                </c:pt>
                <c:pt idx="74">
                  <c:v>0.52083333436124957</c:v>
                </c:pt>
                <c:pt idx="75">
                  <c:v>0.52777777881958343</c:v>
                </c:pt>
                <c:pt idx="76">
                  <c:v>0.53472222327791619</c:v>
                </c:pt>
                <c:pt idx="77">
                  <c:v>0.54166666773624883</c:v>
                </c:pt>
                <c:pt idx="78">
                  <c:v>0.54861111219458403</c:v>
                </c:pt>
                <c:pt idx="79">
                  <c:v>0.55555555665291612</c:v>
                </c:pt>
                <c:pt idx="80">
                  <c:v>0.56250000111124887</c:v>
                </c:pt>
                <c:pt idx="81">
                  <c:v>0.56944444556958362</c:v>
                </c:pt>
                <c:pt idx="82">
                  <c:v>0.57638889002791549</c:v>
                </c:pt>
                <c:pt idx="83">
                  <c:v>0.58333333448624858</c:v>
                </c:pt>
                <c:pt idx="84">
                  <c:v>0.59027777894458278</c:v>
                </c:pt>
                <c:pt idx="85">
                  <c:v>0.59722222340291542</c:v>
                </c:pt>
                <c:pt idx="86">
                  <c:v>0.60416666786124851</c:v>
                </c:pt>
                <c:pt idx="87">
                  <c:v>0.61111111231958393</c:v>
                </c:pt>
                <c:pt idx="88">
                  <c:v>0.6180555567779159</c:v>
                </c:pt>
                <c:pt idx="89">
                  <c:v>0.62500000123624921</c:v>
                </c:pt>
                <c:pt idx="90">
                  <c:v>0.63194444569458419</c:v>
                </c:pt>
                <c:pt idx="91">
                  <c:v>0.63888889015291583</c:v>
                </c:pt>
                <c:pt idx="92">
                  <c:v>0.64583333461124914</c:v>
                </c:pt>
                <c:pt idx="93">
                  <c:v>0.65277777906958356</c:v>
                </c:pt>
                <c:pt idx="94">
                  <c:v>0.65972222352791632</c:v>
                </c:pt>
                <c:pt idx="95">
                  <c:v>0.66666666798624918</c:v>
                </c:pt>
                <c:pt idx="96">
                  <c:v>0.67361111244458438</c:v>
                </c:pt>
                <c:pt idx="97">
                  <c:v>0.68055555690291558</c:v>
                </c:pt>
                <c:pt idx="98">
                  <c:v>0.68750000136124889</c:v>
                </c:pt>
                <c:pt idx="99">
                  <c:v>0.69444444581958342</c:v>
                </c:pt>
                <c:pt idx="100">
                  <c:v>0.70138889027791607</c:v>
                </c:pt>
                <c:pt idx="101">
                  <c:v>0.70833333473624871</c:v>
                </c:pt>
                <c:pt idx="102">
                  <c:v>0.71527777919458346</c:v>
                </c:pt>
                <c:pt idx="103">
                  <c:v>0.72222222365291622</c:v>
                </c:pt>
                <c:pt idx="104">
                  <c:v>0.72916666811124897</c:v>
                </c:pt>
                <c:pt idx="105">
                  <c:v>0.7361111125695845</c:v>
                </c:pt>
                <c:pt idx="106">
                  <c:v>0.7430555570279167</c:v>
                </c:pt>
                <c:pt idx="107">
                  <c:v>0.75000000148624979</c:v>
                </c:pt>
                <c:pt idx="108">
                  <c:v>0.75694444594458421</c:v>
                </c:pt>
                <c:pt idx="109">
                  <c:v>0.76388889040291663</c:v>
                </c:pt>
                <c:pt idx="110">
                  <c:v>0.7708333348612495</c:v>
                </c:pt>
                <c:pt idx="111">
                  <c:v>0.77777777931958469</c:v>
                </c:pt>
                <c:pt idx="112">
                  <c:v>0.78472222377791656</c:v>
                </c:pt>
                <c:pt idx="113">
                  <c:v>0.79166666823624943</c:v>
                </c:pt>
                <c:pt idx="114">
                  <c:v>0.79861111269458496</c:v>
                </c:pt>
                <c:pt idx="115">
                  <c:v>0.80555555715291649</c:v>
                </c:pt>
                <c:pt idx="116">
                  <c:v>0.81250000161124969</c:v>
                </c:pt>
                <c:pt idx="117">
                  <c:v>0.81944444606958478</c:v>
                </c:pt>
                <c:pt idx="118">
                  <c:v>0.82638889052791697</c:v>
                </c:pt>
                <c:pt idx="119">
                  <c:v>0.83333333498624973</c:v>
                </c:pt>
                <c:pt idx="120">
                  <c:v>0.84027777944458448</c:v>
                </c:pt>
                <c:pt idx="121">
                  <c:v>0.84722222390291657</c:v>
                </c:pt>
                <c:pt idx="122">
                  <c:v>0.85416666836124999</c:v>
                </c:pt>
                <c:pt idx="123">
                  <c:v>0.86111111281958486</c:v>
                </c:pt>
                <c:pt idx="124">
                  <c:v>0.86805555727791761</c:v>
                </c:pt>
                <c:pt idx="125">
                  <c:v>0.87500000173625059</c:v>
                </c:pt>
                <c:pt idx="126">
                  <c:v>0.88194444619458534</c:v>
                </c:pt>
                <c:pt idx="127">
                  <c:v>0.88888889065291754</c:v>
                </c:pt>
                <c:pt idx="128">
                  <c:v>0.89583333511125018</c:v>
                </c:pt>
                <c:pt idx="129">
                  <c:v>0.90277777956958505</c:v>
                </c:pt>
                <c:pt idx="130">
                  <c:v>0.90972222402791758</c:v>
                </c:pt>
                <c:pt idx="131">
                  <c:v>0.91666666848625056</c:v>
                </c:pt>
                <c:pt idx="132">
                  <c:v>0.92361111294458542</c:v>
                </c:pt>
                <c:pt idx="133">
                  <c:v>0.93055555740291751</c:v>
                </c:pt>
                <c:pt idx="134">
                  <c:v>0.93750000186125027</c:v>
                </c:pt>
                <c:pt idx="135">
                  <c:v>0.94444444631958591</c:v>
                </c:pt>
                <c:pt idx="136">
                  <c:v>0.95138889077791733</c:v>
                </c:pt>
                <c:pt idx="137">
                  <c:v>0.95833333523625075</c:v>
                </c:pt>
                <c:pt idx="138">
                  <c:v>0.9652777796945855</c:v>
                </c:pt>
                <c:pt idx="139">
                  <c:v>0.97222222415291759</c:v>
                </c:pt>
                <c:pt idx="140">
                  <c:v>0.9791666686112509</c:v>
                </c:pt>
                <c:pt idx="141">
                  <c:v>0.98611111306958543</c:v>
                </c:pt>
                <c:pt idx="142">
                  <c:v>0.99305555752791819</c:v>
                </c:pt>
                <c:pt idx="143">
                  <c:v>1.0000000019862529</c:v>
                </c:pt>
                <c:pt idx="144">
                  <c:v>1.0069444464445838</c:v>
                </c:pt>
                <c:pt idx="145">
                  <c:v>1.0138888909029178</c:v>
                </c:pt>
                <c:pt idx="146">
                  <c:v>1.020833335361252</c:v>
                </c:pt>
                <c:pt idx="147">
                  <c:v>1.0277777798195851</c:v>
                </c:pt>
                <c:pt idx="148">
                  <c:v>1.0347222242779186</c:v>
                </c:pt>
                <c:pt idx="149">
                  <c:v>1.0416666687362519</c:v>
                </c:pt>
                <c:pt idx="150">
                  <c:v>1.0486111131945852</c:v>
                </c:pt>
                <c:pt idx="151">
                  <c:v>1.0555555576529188</c:v>
                </c:pt>
                <c:pt idx="152">
                  <c:v>1.0625000021112521</c:v>
                </c:pt>
                <c:pt idx="153">
                  <c:v>1.0694444465695854</c:v>
                </c:pt>
                <c:pt idx="154">
                  <c:v>1.0763888910279189</c:v>
                </c:pt>
                <c:pt idx="155">
                  <c:v>1.0833333354862522</c:v>
                </c:pt>
                <c:pt idx="156">
                  <c:v>1.0902777799445866</c:v>
                </c:pt>
                <c:pt idx="157">
                  <c:v>1.0972222244029191</c:v>
                </c:pt>
                <c:pt idx="158">
                  <c:v>1.1041666688612535</c:v>
                </c:pt>
                <c:pt idx="159">
                  <c:v>1.1111111133195857</c:v>
                </c:pt>
                <c:pt idx="160">
                  <c:v>1.1180555577779201</c:v>
                </c:pt>
                <c:pt idx="161">
                  <c:v>1.1250000022362525</c:v>
                </c:pt>
                <c:pt idx="162">
                  <c:v>1.1319444466945858</c:v>
                </c:pt>
                <c:pt idx="163">
                  <c:v>1.13888889115292</c:v>
                </c:pt>
                <c:pt idx="164">
                  <c:v>1.1458333356112527</c:v>
                </c:pt>
                <c:pt idx="165">
                  <c:v>1.152777780069586</c:v>
                </c:pt>
                <c:pt idx="166">
                  <c:v>1.1597222245279195</c:v>
                </c:pt>
                <c:pt idx="167">
                  <c:v>1.1666666689862539</c:v>
                </c:pt>
                <c:pt idx="168">
                  <c:v>1.1736111134445859</c:v>
                </c:pt>
                <c:pt idx="169">
                  <c:v>1.1805555579029201</c:v>
                </c:pt>
                <c:pt idx="170">
                  <c:v>1.1875000023612541</c:v>
                </c:pt>
                <c:pt idx="171">
                  <c:v>1.1944444468195863</c:v>
                </c:pt>
                <c:pt idx="172">
                  <c:v>1.2013888912779198</c:v>
                </c:pt>
                <c:pt idx="173">
                  <c:v>1.2083333357362531</c:v>
                </c:pt>
                <c:pt idx="174">
                  <c:v>1.2152777801945858</c:v>
                </c:pt>
                <c:pt idx="175">
                  <c:v>1.22222222465292</c:v>
                </c:pt>
                <c:pt idx="176">
                  <c:v>1.2291666691112533</c:v>
                </c:pt>
                <c:pt idx="177">
                  <c:v>1.2361111135695866</c:v>
                </c:pt>
                <c:pt idx="178">
                  <c:v>1.2430555580279199</c:v>
                </c:pt>
                <c:pt idx="179">
                  <c:v>1.2500000024862541</c:v>
                </c:pt>
                <c:pt idx="180">
                  <c:v>1.2569444469445858</c:v>
                </c:pt>
                <c:pt idx="181">
                  <c:v>1.2638888914029198</c:v>
                </c:pt>
                <c:pt idx="182">
                  <c:v>1.270833335861254</c:v>
                </c:pt>
                <c:pt idx="183">
                  <c:v>1.2777777803195858</c:v>
                </c:pt>
                <c:pt idx="184">
                  <c:v>1.2847222247779204</c:v>
                </c:pt>
                <c:pt idx="185">
                  <c:v>1.2916666692362537</c:v>
                </c:pt>
                <c:pt idx="186">
                  <c:v>1.298611113694587</c:v>
                </c:pt>
                <c:pt idx="187">
                  <c:v>1.3055555581529206</c:v>
                </c:pt>
                <c:pt idx="188">
                  <c:v>1.3125000026112541</c:v>
                </c:pt>
                <c:pt idx="189">
                  <c:v>1.3194444470695856</c:v>
                </c:pt>
                <c:pt idx="190">
                  <c:v>1.3263888915279207</c:v>
                </c:pt>
                <c:pt idx="191">
                  <c:v>1.333333335986254</c:v>
                </c:pt>
                <c:pt idx="192">
                  <c:v>1.3402777804445873</c:v>
                </c:pt>
                <c:pt idx="193">
                  <c:v>1.3472222249029207</c:v>
                </c:pt>
                <c:pt idx="194">
                  <c:v>1.3541666693612551</c:v>
                </c:pt>
                <c:pt idx="195">
                  <c:v>1.3611111138195875</c:v>
                </c:pt>
                <c:pt idx="196">
                  <c:v>1.3680555582779219</c:v>
                </c:pt>
                <c:pt idx="197">
                  <c:v>1.3750000027362541</c:v>
                </c:pt>
                <c:pt idx="198">
                  <c:v>1.3819444471945865</c:v>
                </c:pt>
                <c:pt idx="199">
                  <c:v>1.3888888916529221</c:v>
                </c:pt>
                <c:pt idx="200">
                  <c:v>1.3958333361112543</c:v>
                </c:pt>
                <c:pt idx="201">
                  <c:v>1.4027777805695878</c:v>
                </c:pt>
                <c:pt idx="202">
                  <c:v>1.4097222250279193</c:v>
                </c:pt>
                <c:pt idx="203">
                  <c:v>1.4166666694862544</c:v>
                </c:pt>
                <c:pt idx="204">
                  <c:v>1.4236111139445868</c:v>
                </c:pt>
                <c:pt idx="205">
                  <c:v>1.4305555584029213</c:v>
                </c:pt>
                <c:pt idx="206">
                  <c:v>1.4375000028612546</c:v>
                </c:pt>
                <c:pt idx="207">
                  <c:v>1.4444444473195868</c:v>
                </c:pt>
                <c:pt idx="208">
                  <c:v>1.4513888917779214</c:v>
                </c:pt>
                <c:pt idx="209">
                  <c:v>1.4583333362362547</c:v>
                </c:pt>
                <c:pt idx="210">
                  <c:v>1.4652777806945878</c:v>
                </c:pt>
                <c:pt idx="211">
                  <c:v>1.4722222251529216</c:v>
                </c:pt>
                <c:pt idx="212">
                  <c:v>1.4791666696112549</c:v>
                </c:pt>
                <c:pt idx="213">
                  <c:v>1.4861111140695884</c:v>
                </c:pt>
                <c:pt idx="214">
                  <c:v>1.4930555585279217</c:v>
                </c:pt>
                <c:pt idx="215">
                  <c:v>1.5000000029862561</c:v>
                </c:pt>
                <c:pt idx="216">
                  <c:v>1.5069444474445872</c:v>
                </c:pt>
                <c:pt idx="217">
                  <c:v>1.5138888919029219</c:v>
                </c:pt>
                <c:pt idx="218">
                  <c:v>1.5208333363612561</c:v>
                </c:pt>
                <c:pt idx="219">
                  <c:v>1.5277777808195878</c:v>
                </c:pt>
                <c:pt idx="220">
                  <c:v>1.5347222252779218</c:v>
                </c:pt>
                <c:pt idx="221">
                  <c:v>1.5416666697362553</c:v>
                </c:pt>
                <c:pt idx="222">
                  <c:v>1.5486111141945889</c:v>
                </c:pt>
                <c:pt idx="223">
                  <c:v>1.5555555586529222</c:v>
                </c:pt>
                <c:pt idx="224">
                  <c:v>1.5625000031112561</c:v>
                </c:pt>
                <c:pt idx="225">
                  <c:v>1.5694444475695877</c:v>
                </c:pt>
                <c:pt idx="226">
                  <c:v>1.5763888920279219</c:v>
                </c:pt>
                <c:pt idx="227">
                  <c:v>1.5833333364862561</c:v>
                </c:pt>
                <c:pt idx="228">
                  <c:v>1.59027778094459</c:v>
                </c:pt>
                <c:pt idx="229">
                  <c:v>1.5972222254029218</c:v>
                </c:pt>
                <c:pt idx="230">
                  <c:v>1.6041666698612571</c:v>
                </c:pt>
                <c:pt idx="231">
                  <c:v>1.6111111143195893</c:v>
                </c:pt>
                <c:pt idx="232">
                  <c:v>1.6180555587779237</c:v>
                </c:pt>
                <c:pt idx="233">
                  <c:v>1.625000003236257</c:v>
                </c:pt>
                <c:pt idx="234">
                  <c:v>1.6319444476945884</c:v>
                </c:pt>
                <c:pt idx="235">
                  <c:v>1.6388888921529228</c:v>
                </c:pt>
                <c:pt idx="236">
                  <c:v>1.6458333366112561</c:v>
                </c:pt>
                <c:pt idx="237">
                  <c:v>1.6527777810695901</c:v>
                </c:pt>
                <c:pt idx="238">
                  <c:v>1.6597222255279218</c:v>
                </c:pt>
                <c:pt idx="239">
                  <c:v>1.6666666699862573</c:v>
                </c:pt>
                <c:pt idx="240">
                  <c:v>1.67361111444459</c:v>
                </c:pt>
                <c:pt idx="241">
                  <c:v>1.6805555589029242</c:v>
                </c:pt>
                <c:pt idx="242">
                  <c:v>1.6875000033612575</c:v>
                </c:pt>
                <c:pt idx="243">
                  <c:v>1.6944444478195899</c:v>
                </c:pt>
                <c:pt idx="244">
                  <c:v>1.7013888922779223</c:v>
                </c:pt>
                <c:pt idx="245">
                  <c:v>1.7083333367362576</c:v>
                </c:pt>
                <c:pt idx="246">
                  <c:v>1.7152777811945898</c:v>
                </c:pt>
                <c:pt idx="247">
                  <c:v>1.7222222256529236</c:v>
                </c:pt>
                <c:pt idx="248">
                  <c:v>1.7291666701112558</c:v>
                </c:pt>
                <c:pt idx="249">
                  <c:v>1.7361111145695904</c:v>
                </c:pt>
                <c:pt idx="250">
                  <c:v>1.743055559027924</c:v>
                </c:pt>
                <c:pt idx="251">
                  <c:v>1.7500000034862582</c:v>
                </c:pt>
                <c:pt idx="252">
                  <c:v>1.7569444479445893</c:v>
                </c:pt>
                <c:pt idx="253">
                  <c:v>1.7638888924029228</c:v>
                </c:pt>
                <c:pt idx="254">
                  <c:v>1.7708333368612581</c:v>
                </c:pt>
                <c:pt idx="255">
                  <c:v>1.7777777813195899</c:v>
                </c:pt>
                <c:pt idx="256">
                  <c:v>1.7847222257779238</c:v>
                </c:pt>
                <c:pt idx="257">
                  <c:v>1.7916666702362563</c:v>
                </c:pt>
                <c:pt idx="258">
                  <c:v>1.7986111146945909</c:v>
                </c:pt>
                <c:pt idx="259">
                  <c:v>1.805555559152924</c:v>
                </c:pt>
                <c:pt idx="260">
                  <c:v>1.8125000036112584</c:v>
                </c:pt>
                <c:pt idx="261">
                  <c:v>1.8194444480695897</c:v>
                </c:pt>
                <c:pt idx="262">
                  <c:v>1.8263888925279239</c:v>
                </c:pt>
                <c:pt idx="263">
                  <c:v>1.8333333369862581</c:v>
                </c:pt>
                <c:pt idx="264">
                  <c:v>1.8402777814445921</c:v>
                </c:pt>
                <c:pt idx="265">
                  <c:v>1.8472222259029238</c:v>
                </c:pt>
                <c:pt idx="266">
                  <c:v>1.854166670361258</c:v>
                </c:pt>
                <c:pt idx="267">
                  <c:v>1.8611111148195911</c:v>
                </c:pt>
                <c:pt idx="268">
                  <c:v>1.8680555592779255</c:v>
                </c:pt>
                <c:pt idx="269">
                  <c:v>1.8750000037362589</c:v>
                </c:pt>
                <c:pt idx="270">
                  <c:v>1.8819444481945902</c:v>
                </c:pt>
                <c:pt idx="271">
                  <c:v>1.8888888926529246</c:v>
                </c:pt>
                <c:pt idx="272">
                  <c:v>1.8958333371112579</c:v>
                </c:pt>
                <c:pt idx="273">
                  <c:v>1.9027777815695921</c:v>
                </c:pt>
                <c:pt idx="274">
                  <c:v>1.9097222260279239</c:v>
                </c:pt>
                <c:pt idx="275">
                  <c:v>1.9166666704862581</c:v>
                </c:pt>
                <c:pt idx="276">
                  <c:v>1.923611114944592</c:v>
                </c:pt>
                <c:pt idx="277">
                  <c:v>1.930555559402926</c:v>
                </c:pt>
                <c:pt idx="278">
                  <c:v>1.9375000038612591</c:v>
                </c:pt>
                <c:pt idx="279">
                  <c:v>1.9444444483195915</c:v>
                </c:pt>
                <c:pt idx="280">
                  <c:v>1.9513888927779248</c:v>
                </c:pt>
                <c:pt idx="281">
                  <c:v>1.9583333372362592</c:v>
                </c:pt>
                <c:pt idx="282">
                  <c:v>1.9652777816945921</c:v>
                </c:pt>
                <c:pt idx="283">
                  <c:v>1.9722222261529261</c:v>
                </c:pt>
                <c:pt idx="284">
                  <c:v>1.9791666706112583</c:v>
                </c:pt>
                <c:pt idx="285">
                  <c:v>1.986111115069592</c:v>
                </c:pt>
                <c:pt idx="286">
                  <c:v>1.9930555595279265</c:v>
                </c:pt>
                <c:pt idx="287">
                  <c:v>2.0000000039862589</c:v>
                </c:pt>
                <c:pt idx="288">
                  <c:v>2.0069444484445942</c:v>
                </c:pt>
                <c:pt idx="289">
                  <c:v>2.0138888929029255</c:v>
                </c:pt>
                <c:pt idx="290">
                  <c:v>2.020833337361259</c:v>
                </c:pt>
                <c:pt idx="291">
                  <c:v>2.0277777818195966</c:v>
                </c:pt>
                <c:pt idx="292">
                  <c:v>2.0347222262779256</c:v>
                </c:pt>
                <c:pt idx="293">
                  <c:v>2.0416666707362587</c:v>
                </c:pt>
                <c:pt idx="294">
                  <c:v>2.0486111151945932</c:v>
                </c:pt>
                <c:pt idx="295">
                  <c:v>2.0555555596529258</c:v>
                </c:pt>
                <c:pt idx="296">
                  <c:v>2.0625000041112593</c:v>
                </c:pt>
                <c:pt idx="297">
                  <c:v>2.0694444485695942</c:v>
                </c:pt>
                <c:pt idx="298">
                  <c:v>2.076388893027926</c:v>
                </c:pt>
                <c:pt idx="299">
                  <c:v>2.0833333374862617</c:v>
                </c:pt>
                <c:pt idx="300">
                  <c:v>2.0902777819445948</c:v>
                </c:pt>
                <c:pt idx="301">
                  <c:v>2.0972222264029283</c:v>
                </c:pt>
                <c:pt idx="302">
                  <c:v>2.1041666708612596</c:v>
                </c:pt>
                <c:pt idx="303">
                  <c:v>2.1111111153195932</c:v>
                </c:pt>
                <c:pt idx="304">
                  <c:v>2.1180555597779271</c:v>
                </c:pt>
                <c:pt idx="305">
                  <c:v>2.1250000042362598</c:v>
                </c:pt>
                <c:pt idx="306">
                  <c:v>2.1319444486945942</c:v>
                </c:pt>
                <c:pt idx="307">
                  <c:v>2.1388888931529264</c:v>
                </c:pt>
                <c:pt idx="308">
                  <c:v>2.1458333376112599</c:v>
                </c:pt>
                <c:pt idx="309">
                  <c:v>2.1527777820695952</c:v>
                </c:pt>
                <c:pt idx="310">
                  <c:v>2.1597222265279288</c:v>
                </c:pt>
                <c:pt idx="311">
                  <c:v>2.1666666709862588</c:v>
                </c:pt>
                <c:pt idx="312">
                  <c:v>2.1736111154445932</c:v>
                </c:pt>
                <c:pt idx="313">
                  <c:v>2.1805555599029294</c:v>
                </c:pt>
                <c:pt idx="314">
                  <c:v>2.1875000043612602</c:v>
                </c:pt>
                <c:pt idx="315">
                  <c:v>2.1944444488195942</c:v>
                </c:pt>
                <c:pt idx="316">
                  <c:v>2.2013888932779282</c:v>
                </c:pt>
                <c:pt idx="317">
                  <c:v>2.2083333377362626</c:v>
                </c:pt>
                <c:pt idx="318">
                  <c:v>2.2152777821945957</c:v>
                </c:pt>
                <c:pt idx="319">
                  <c:v>2.2222222266529292</c:v>
                </c:pt>
                <c:pt idx="320">
                  <c:v>2.2291666711112605</c:v>
                </c:pt>
                <c:pt idx="321">
                  <c:v>2.2361111155695936</c:v>
                </c:pt>
                <c:pt idx="322">
                  <c:v>2.2430555600279294</c:v>
                </c:pt>
                <c:pt idx="323">
                  <c:v>2.2500000044862607</c:v>
                </c:pt>
                <c:pt idx="324">
                  <c:v>2.2569444489445942</c:v>
                </c:pt>
                <c:pt idx="325">
                  <c:v>2.2638888934029282</c:v>
                </c:pt>
                <c:pt idx="326">
                  <c:v>2.2708333378612608</c:v>
                </c:pt>
                <c:pt idx="327">
                  <c:v>2.2777777823195984</c:v>
                </c:pt>
                <c:pt idx="328">
                  <c:v>2.2847222267779315</c:v>
                </c:pt>
                <c:pt idx="329">
                  <c:v>2.2916666712362597</c:v>
                </c:pt>
                <c:pt idx="330">
                  <c:v>2.2986111156945941</c:v>
                </c:pt>
                <c:pt idx="331">
                  <c:v>2.3055555601529276</c:v>
                </c:pt>
                <c:pt idx="332">
                  <c:v>2.3125000046112585</c:v>
                </c:pt>
                <c:pt idx="333">
                  <c:v>2.3194444490695916</c:v>
                </c:pt>
                <c:pt idx="334">
                  <c:v>2.3263888935279278</c:v>
                </c:pt>
                <c:pt idx="335">
                  <c:v>2.3333333379862613</c:v>
                </c:pt>
                <c:pt idx="336">
                  <c:v>2.3402777824445966</c:v>
                </c:pt>
                <c:pt idx="337">
                  <c:v>2.3472222269029301</c:v>
                </c:pt>
                <c:pt idx="338">
                  <c:v>2.3541666713612597</c:v>
                </c:pt>
                <c:pt idx="339">
                  <c:v>2.3611111158195945</c:v>
                </c:pt>
                <c:pt idx="340">
                  <c:v>2.3680555602779281</c:v>
                </c:pt>
                <c:pt idx="341">
                  <c:v>2.3750000047362589</c:v>
                </c:pt>
                <c:pt idx="342">
                  <c:v>2.3819444491945947</c:v>
                </c:pt>
                <c:pt idx="343">
                  <c:v>2.3888888936529278</c:v>
                </c:pt>
                <c:pt idx="344">
                  <c:v>2.3958333381112595</c:v>
                </c:pt>
                <c:pt idx="345">
                  <c:v>2.4027777825695971</c:v>
                </c:pt>
                <c:pt idx="346">
                  <c:v>2.4097222270279306</c:v>
                </c:pt>
                <c:pt idx="347">
                  <c:v>2.4166666714862579</c:v>
                </c:pt>
                <c:pt idx="348">
                  <c:v>2.423611115944595</c:v>
                </c:pt>
                <c:pt idx="349">
                  <c:v>2.4305555604029285</c:v>
                </c:pt>
                <c:pt idx="350">
                  <c:v>2.4375000048612621</c:v>
                </c:pt>
                <c:pt idx="351">
                  <c:v>2.4444444493195947</c:v>
                </c:pt>
                <c:pt idx="352">
                  <c:v>2.4513888937779287</c:v>
                </c:pt>
                <c:pt idx="353">
                  <c:v>2.4583333382362622</c:v>
                </c:pt>
                <c:pt idx="354">
                  <c:v>2.4652777826945975</c:v>
                </c:pt>
                <c:pt idx="355">
                  <c:v>2.4722222271529288</c:v>
                </c:pt>
                <c:pt idx="356">
                  <c:v>2.4791666716112624</c:v>
                </c:pt>
                <c:pt idx="357">
                  <c:v>2.4861111160695955</c:v>
                </c:pt>
                <c:pt idx="358">
                  <c:v>2.493055560527929</c:v>
                </c:pt>
                <c:pt idx="359">
                  <c:v>2.5000000049862625</c:v>
                </c:pt>
                <c:pt idx="360">
                  <c:v>2.5069444494445947</c:v>
                </c:pt>
                <c:pt idx="361">
                  <c:v>2.5138888939029287</c:v>
                </c:pt>
                <c:pt idx="362">
                  <c:v>2.5208333383612631</c:v>
                </c:pt>
                <c:pt idx="363">
                  <c:v>2.5277777828196002</c:v>
                </c:pt>
                <c:pt idx="364">
                  <c:v>2.5347222272779315</c:v>
                </c:pt>
                <c:pt idx="365">
                  <c:v>2.5416666717362628</c:v>
                </c:pt>
                <c:pt idx="366">
                  <c:v>2.5486111161945959</c:v>
                </c:pt>
                <c:pt idx="367">
                  <c:v>2.5555555606529294</c:v>
                </c:pt>
                <c:pt idx="368">
                  <c:v>2.562500005111263</c:v>
                </c:pt>
                <c:pt idx="369">
                  <c:v>2.5694444495695961</c:v>
                </c:pt>
                <c:pt idx="370">
                  <c:v>2.5763888940279287</c:v>
                </c:pt>
                <c:pt idx="371">
                  <c:v>2.5833333384862653</c:v>
                </c:pt>
                <c:pt idx="372">
                  <c:v>2.5902777829445989</c:v>
                </c:pt>
                <c:pt idx="373">
                  <c:v>2.597222227402932</c:v>
                </c:pt>
                <c:pt idx="374">
                  <c:v>2.6041666718612642</c:v>
                </c:pt>
                <c:pt idx="375">
                  <c:v>2.6111111163195972</c:v>
                </c:pt>
                <c:pt idx="376">
                  <c:v>2.6180555607779299</c:v>
                </c:pt>
                <c:pt idx="377">
                  <c:v>2.6250000052362634</c:v>
                </c:pt>
                <c:pt idx="378">
                  <c:v>2.6319444496945965</c:v>
                </c:pt>
                <c:pt idx="379">
                  <c:v>2.63888889415293</c:v>
                </c:pt>
                <c:pt idx="380">
                  <c:v>2.6458333386112636</c:v>
                </c:pt>
                <c:pt idx="381">
                  <c:v>2.6527777830695971</c:v>
                </c:pt>
                <c:pt idx="382">
                  <c:v>2.6597222275279329</c:v>
                </c:pt>
                <c:pt idx="383">
                  <c:v>2.6666666719862633</c:v>
                </c:pt>
                <c:pt idx="384">
                  <c:v>2.6736111164445981</c:v>
                </c:pt>
                <c:pt idx="385">
                  <c:v>2.6805555609029335</c:v>
                </c:pt>
                <c:pt idx="386">
                  <c:v>2.6875000053612652</c:v>
                </c:pt>
                <c:pt idx="387">
                  <c:v>2.694444449819597</c:v>
                </c:pt>
                <c:pt idx="388">
                  <c:v>2.7013888942779323</c:v>
                </c:pt>
                <c:pt idx="389">
                  <c:v>2.7083333387362658</c:v>
                </c:pt>
                <c:pt idx="390">
                  <c:v>2.7152777831945971</c:v>
                </c:pt>
                <c:pt idx="391">
                  <c:v>2.7222222276529329</c:v>
                </c:pt>
                <c:pt idx="392">
                  <c:v>2.7291666721112642</c:v>
                </c:pt>
                <c:pt idx="393">
                  <c:v>2.7361111165695982</c:v>
                </c:pt>
                <c:pt idx="394">
                  <c:v>2.7430555610279344</c:v>
                </c:pt>
                <c:pt idx="395">
                  <c:v>2.7500000054862639</c:v>
                </c:pt>
                <c:pt idx="396">
                  <c:v>2.7569444499445974</c:v>
                </c:pt>
                <c:pt idx="397">
                  <c:v>2.7638888944029332</c:v>
                </c:pt>
                <c:pt idx="398">
                  <c:v>2.770833338861264</c:v>
                </c:pt>
                <c:pt idx="399">
                  <c:v>2.7777777833195998</c:v>
                </c:pt>
                <c:pt idx="400">
                  <c:v>2.7847222277779373</c:v>
                </c:pt>
                <c:pt idx="401">
                  <c:v>2.7916666722362637</c:v>
                </c:pt>
                <c:pt idx="402">
                  <c:v>2.7986111166945982</c:v>
                </c:pt>
                <c:pt idx="403">
                  <c:v>2.805555561152933</c:v>
                </c:pt>
                <c:pt idx="404">
                  <c:v>2.8125000056112621</c:v>
                </c:pt>
                <c:pt idx="405">
                  <c:v>2.8194444500695957</c:v>
                </c:pt>
                <c:pt idx="406">
                  <c:v>2.826388894527931</c:v>
                </c:pt>
                <c:pt idx="407">
                  <c:v>2.8333333389862645</c:v>
                </c:pt>
                <c:pt idx="408">
                  <c:v>2.840277783444598</c:v>
                </c:pt>
                <c:pt idx="409">
                  <c:v>2.8472222279029347</c:v>
                </c:pt>
                <c:pt idx="410">
                  <c:v>2.8541666723612638</c:v>
                </c:pt>
                <c:pt idx="411">
                  <c:v>2.8611111168195982</c:v>
                </c:pt>
                <c:pt idx="412">
                  <c:v>2.8680555612779335</c:v>
                </c:pt>
                <c:pt idx="413">
                  <c:v>2.8750000057362626</c:v>
                </c:pt>
                <c:pt idx="414">
                  <c:v>2.8819444501945983</c:v>
                </c:pt>
                <c:pt idx="415">
                  <c:v>2.8888888946529314</c:v>
                </c:pt>
                <c:pt idx="416">
                  <c:v>2.895833339111261</c:v>
                </c:pt>
                <c:pt idx="417">
                  <c:v>2.9027777835695985</c:v>
                </c:pt>
                <c:pt idx="418">
                  <c:v>2.9097222280279356</c:v>
                </c:pt>
                <c:pt idx="419">
                  <c:v>2.916666672486262</c:v>
                </c:pt>
                <c:pt idx="420">
                  <c:v>2.9236111169445986</c:v>
                </c:pt>
                <c:pt idx="421">
                  <c:v>2.9305555614029339</c:v>
                </c:pt>
                <c:pt idx="422">
                  <c:v>2.9375000058612653</c:v>
                </c:pt>
                <c:pt idx="423">
                  <c:v>2.9444444503195988</c:v>
                </c:pt>
                <c:pt idx="424">
                  <c:v>2.9513888947779319</c:v>
                </c:pt>
                <c:pt idx="425">
                  <c:v>2.9583333392362632</c:v>
                </c:pt>
                <c:pt idx="426">
                  <c:v>2.9652777836945989</c:v>
                </c:pt>
                <c:pt idx="427">
                  <c:v>2.9722222281529342</c:v>
                </c:pt>
                <c:pt idx="428">
                  <c:v>2.9791666726112647</c:v>
                </c:pt>
                <c:pt idx="429">
                  <c:v>2.9861111170695991</c:v>
                </c:pt>
                <c:pt idx="430">
                  <c:v>2.9930555615279344</c:v>
                </c:pt>
                <c:pt idx="431">
                  <c:v>3.0000000059862657</c:v>
                </c:pt>
                <c:pt idx="432">
                  <c:v>3.0069444504445988</c:v>
                </c:pt>
                <c:pt idx="433">
                  <c:v>3.0138888949029332</c:v>
                </c:pt>
                <c:pt idx="434">
                  <c:v>3.0208333393612636</c:v>
                </c:pt>
                <c:pt idx="435">
                  <c:v>3.0277777838196012</c:v>
                </c:pt>
                <c:pt idx="436">
                  <c:v>3.034722228277936</c:v>
                </c:pt>
                <c:pt idx="437">
                  <c:v>3.041666672736266</c:v>
                </c:pt>
                <c:pt idx="438">
                  <c:v>3.0486111171945995</c:v>
                </c:pt>
                <c:pt idx="439">
                  <c:v>3.0555555616529348</c:v>
                </c:pt>
                <c:pt idx="440">
                  <c:v>3.0625000061112662</c:v>
                </c:pt>
                <c:pt idx="441">
                  <c:v>3.0694444505695997</c:v>
                </c:pt>
                <c:pt idx="442">
                  <c:v>3.0763888950279332</c:v>
                </c:pt>
                <c:pt idx="443">
                  <c:v>3.0833333394862672</c:v>
                </c:pt>
                <c:pt idx="444">
                  <c:v>3.0902777839445998</c:v>
                </c:pt>
                <c:pt idx="445">
                  <c:v>3.0972222284029369</c:v>
                </c:pt>
                <c:pt idx="446">
                  <c:v>3.1041666728612682</c:v>
                </c:pt>
                <c:pt idx="447">
                  <c:v>3.1111111173196</c:v>
                </c:pt>
                <c:pt idx="448">
                  <c:v>3.1180555617779353</c:v>
                </c:pt>
                <c:pt idx="449">
                  <c:v>3.1250000062362666</c:v>
                </c:pt>
                <c:pt idx="450">
                  <c:v>3.1319444506945997</c:v>
                </c:pt>
                <c:pt idx="451">
                  <c:v>3.1388888951529332</c:v>
                </c:pt>
                <c:pt idx="452">
                  <c:v>3.1458333396112668</c:v>
                </c:pt>
                <c:pt idx="453">
                  <c:v>3.1527777840696003</c:v>
                </c:pt>
                <c:pt idx="454">
                  <c:v>3.1597222285279369</c:v>
                </c:pt>
                <c:pt idx="455">
                  <c:v>3.1666666729862669</c:v>
                </c:pt>
                <c:pt idx="456">
                  <c:v>3.1736111174446004</c:v>
                </c:pt>
                <c:pt idx="457">
                  <c:v>3.180555561902938</c:v>
                </c:pt>
                <c:pt idx="458">
                  <c:v>3.1875000063612693</c:v>
                </c:pt>
                <c:pt idx="459">
                  <c:v>3.1944444508195997</c:v>
                </c:pt>
                <c:pt idx="460">
                  <c:v>3.2013888952779364</c:v>
                </c:pt>
                <c:pt idx="461">
                  <c:v>3.2083333397362672</c:v>
                </c:pt>
                <c:pt idx="462">
                  <c:v>3.2152777841946008</c:v>
                </c:pt>
                <c:pt idx="463">
                  <c:v>3.2222222286529378</c:v>
                </c:pt>
                <c:pt idx="464">
                  <c:v>3.2291666731112674</c:v>
                </c:pt>
                <c:pt idx="465">
                  <c:v>3.2361111175696009</c:v>
                </c:pt>
                <c:pt idx="466">
                  <c:v>3.2430555620279389</c:v>
                </c:pt>
                <c:pt idx="467">
                  <c:v>3.2500000064862675</c:v>
                </c:pt>
                <c:pt idx="468">
                  <c:v>3.2569444509445997</c:v>
                </c:pt>
                <c:pt idx="469">
                  <c:v>3.2638888954029364</c:v>
                </c:pt>
                <c:pt idx="470">
                  <c:v>3.2708333398612677</c:v>
                </c:pt>
                <c:pt idx="471">
                  <c:v>3.2777777843196012</c:v>
                </c:pt>
                <c:pt idx="472">
                  <c:v>3.2847222287779401</c:v>
                </c:pt>
                <c:pt idx="473">
                  <c:v>3.2916666732362656</c:v>
                </c:pt>
                <c:pt idx="474">
                  <c:v>3.2986111176946014</c:v>
                </c:pt>
                <c:pt idx="475">
                  <c:v>3.3055555621529367</c:v>
                </c:pt>
                <c:pt idx="476">
                  <c:v>3.3125000066112658</c:v>
                </c:pt>
                <c:pt idx="477">
                  <c:v>3.3194444510695984</c:v>
                </c:pt>
                <c:pt idx="478">
                  <c:v>3.3263888955279346</c:v>
                </c:pt>
                <c:pt idx="479">
                  <c:v>3.3333333399862677</c:v>
                </c:pt>
                <c:pt idx="480">
                  <c:v>3.3402777844446017</c:v>
                </c:pt>
                <c:pt idx="481">
                  <c:v>3.3472222289029387</c:v>
                </c:pt>
                <c:pt idx="482">
                  <c:v>3.3541666733612661</c:v>
                </c:pt>
                <c:pt idx="483">
                  <c:v>3.3611111178196018</c:v>
                </c:pt>
                <c:pt idx="484">
                  <c:v>3.3680555622779376</c:v>
                </c:pt>
                <c:pt idx="485">
                  <c:v>3.3750000067362667</c:v>
                </c:pt>
                <c:pt idx="486">
                  <c:v>3.381944451194602</c:v>
                </c:pt>
                <c:pt idx="487">
                  <c:v>3.3888888956529351</c:v>
                </c:pt>
                <c:pt idx="488">
                  <c:v>3.3958333401112677</c:v>
                </c:pt>
                <c:pt idx="489">
                  <c:v>3.4027777845696021</c:v>
                </c:pt>
                <c:pt idx="490">
                  <c:v>3.4097222290279352</c:v>
                </c:pt>
                <c:pt idx="491">
                  <c:v>3.4166666734862638</c:v>
                </c:pt>
                <c:pt idx="492">
                  <c:v>3.4236111179446032</c:v>
                </c:pt>
                <c:pt idx="493">
                  <c:v>3.430555562402938</c:v>
                </c:pt>
                <c:pt idx="494">
                  <c:v>3.4375000068612689</c:v>
                </c:pt>
                <c:pt idx="495">
                  <c:v>3.4444444513196024</c:v>
                </c:pt>
                <c:pt idx="496">
                  <c:v>3.4513888957779355</c:v>
                </c:pt>
                <c:pt idx="497">
                  <c:v>3.458333340236269</c:v>
                </c:pt>
                <c:pt idx="498">
                  <c:v>3.4652777846946026</c:v>
                </c:pt>
                <c:pt idx="499">
                  <c:v>3.4722222291529357</c:v>
                </c:pt>
                <c:pt idx="500">
                  <c:v>3.4791666736112665</c:v>
                </c:pt>
                <c:pt idx="501">
                  <c:v>3.4861111180696032</c:v>
                </c:pt>
                <c:pt idx="502">
                  <c:v>3.4930555625279385</c:v>
                </c:pt>
                <c:pt idx="503">
                  <c:v>3.5000000069862693</c:v>
                </c:pt>
                <c:pt idx="504">
                  <c:v>3.5069444514446029</c:v>
                </c:pt>
                <c:pt idx="505">
                  <c:v>3.5138888959029382</c:v>
                </c:pt>
                <c:pt idx="506">
                  <c:v>3.5208333403612695</c:v>
                </c:pt>
                <c:pt idx="507">
                  <c:v>3.5277777848196052</c:v>
                </c:pt>
                <c:pt idx="508">
                  <c:v>3.5347222292779383</c:v>
                </c:pt>
                <c:pt idx="509">
                  <c:v>3.541666673736267</c:v>
                </c:pt>
                <c:pt idx="510">
                  <c:v>3.5486111181946032</c:v>
                </c:pt>
                <c:pt idx="511">
                  <c:v>3.5555555626529389</c:v>
                </c:pt>
                <c:pt idx="512">
                  <c:v>3.5625000071112698</c:v>
                </c:pt>
                <c:pt idx="513">
                  <c:v>3.5694444515696033</c:v>
                </c:pt>
                <c:pt idx="514">
                  <c:v>3.5763888960279382</c:v>
                </c:pt>
                <c:pt idx="515">
                  <c:v>3.5833333404862739</c:v>
                </c:pt>
                <c:pt idx="516">
                  <c:v>3.5902777849446035</c:v>
                </c:pt>
                <c:pt idx="517">
                  <c:v>3.5972222294029388</c:v>
                </c:pt>
                <c:pt idx="518">
                  <c:v>3.6041666738612701</c:v>
                </c:pt>
                <c:pt idx="519">
                  <c:v>3.6111111183196036</c:v>
                </c:pt>
                <c:pt idx="520">
                  <c:v>3.6180555627779394</c:v>
                </c:pt>
                <c:pt idx="521">
                  <c:v>3.6250000072362702</c:v>
                </c:pt>
                <c:pt idx="522">
                  <c:v>3.6319444516946038</c:v>
                </c:pt>
                <c:pt idx="523">
                  <c:v>3.6388888961529382</c:v>
                </c:pt>
                <c:pt idx="524">
                  <c:v>3.6458333406112726</c:v>
                </c:pt>
                <c:pt idx="525">
                  <c:v>3.6527777850696039</c:v>
                </c:pt>
                <c:pt idx="526">
                  <c:v>3.6597222295279392</c:v>
                </c:pt>
                <c:pt idx="527">
                  <c:v>3.6666666739862679</c:v>
                </c:pt>
                <c:pt idx="528">
                  <c:v>3.6736111184446041</c:v>
                </c:pt>
                <c:pt idx="529">
                  <c:v>3.6805555629029416</c:v>
                </c:pt>
                <c:pt idx="530">
                  <c:v>3.6875000073612747</c:v>
                </c:pt>
                <c:pt idx="531">
                  <c:v>3.6944444518196038</c:v>
                </c:pt>
                <c:pt idx="532">
                  <c:v>3.7013888962779404</c:v>
                </c:pt>
                <c:pt idx="533">
                  <c:v>3.7083333407362753</c:v>
                </c:pt>
                <c:pt idx="534">
                  <c:v>3.7152777851946044</c:v>
                </c:pt>
                <c:pt idx="535">
                  <c:v>3.7222222296529397</c:v>
                </c:pt>
                <c:pt idx="536">
                  <c:v>3.729166674111271</c:v>
                </c:pt>
                <c:pt idx="537">
                  <c:v>3.7361111185696045</c:v>
                </c:pt>
                <c:pt idx="538">
                  <c:v>3.7430555630279398</c:v>
                </c:pt>
                <c:pt idx="539">
                  <c:v>3.7500000074862712</c:v>
                </c:pt>
                <c:pt idx="540">
                  <c:v>3.7569444519446047</c:v>
                </c:pt>
                <c:pt idx="541">
                  <c:v>3.7638888964029409</c:v>
                </c:pt>
                <c:pt idx="542">
                  <c:v>3.7708333408612735</c:v>
                </c:pt>
                <c:pt idx="543">
                  <c:v>3.7777777853196071</c:v>
                </c:pt>
                <c:pt idx="544">
                  <c:v>3.7847222297779415</c:v>
                </c:pt>
                <c:pt idx="545">
                  <c:v>3.7916666742362692</c:v>
                </c:pt>
                <c:pt idx="546">
                  <c:v>3.798611118694605</c:v>
                </c:pt>
                <c:pt idx="547">
                  <c:v>3.8055555631529381</c:v>
                </c:pt>
                <c:pt idx="548">
                  <c:v>3.8125000076112707</c:v>
                </c:pt>
                <c:pt idx="549">
                  <c:v>3.8194444520696025</c:v>
                </c:pt>
                <c:pt idx="550">
                  <c:v>3.8263888965279382</c:v>
                </c:pt>
                <c:pt idx="551">
                  <c:v>3.8333333409862744</c:v>
                </c:pt>
                <c:pt idx="552">
                  <c:v>3.8402777854446053</c:v>
                </c:pt>
                <c:pt idx="553">
                  <c:v>3.8472222299029402</c:v>
                </c:pt>
                <c:pt idx="554">
                  <c:v>3.8541666743612697</c:v>
                </c:pt>
                <c:pt idx="555">
                  <c:v>3.8611111188196054</c:v>
                </c:pt>
                <c:pt idx="556">
                  <c:v>3.8680555632779385</c:v>
                </c:pt>
                <c:pt idx="557">
                  <c:v>3.8750000077362721</c:v>
                </c:pt>
                <c:pt idx="558">
                  <c:v>3.8819444521946047</c:v>
                </c:pt>
                <c:pt idx="559">
                  <c:v>3.8888888966529391</c:v>
                </c:pt>
                <c:pt idx="560">
                  <c:v>3.8958333411112722</c:v>
                </c:pt>
                <c:pt idx="561">
                  <c:v>3.9027777855696058</c:v>
                </c:pt>
                <c:pt idx="562">
                  <c:v>3.9097222300279402</c:v>
                </c:pt>
                <c:pt idx="563">
                  <c:v>3.9166666744862684</c:v>
                </c:pt>
                <c:pt idx="564">
                  <c:v>3.9236111189446059</c:v>
                </c:pt>
                <c:pt idx="565">
                  <c:v>3.930555563402939</c:v>
                </c:pt>
                <c:pt idx="566">
                  <c:v>3.9375000078612747</c:v>
                </c:pt>
                <c:pt idx="567">
                  <c:v>3.9444444523196061</c:v>
                </c:pt>
                <c:pt idx="568">
                  <c:v>3.9513888967779391</c:v>
                </c:pt>
                <c:pt idx="569">
                  <c:v>3.9583333412362753</c:v>
                </c:pt>
                <c:pt idx="570">
                  <c:v>3.9652777856946062</c:v>
                </c:pt>
                <c:pt idx="571">
                  <c:v>3.9722222301529393</c:v>
                </c:pt>
                <c:pt idx="572">
                  <c:v>3.9791666746112728</c:v>
                </c:pt>
                <c:pt idx="573">
                  <c:v>3.9861111190696064</c:v>
                </c:pt>
                <c:pt idx="574">
                  <c:v>3.9930555635279394</c:v>
                </c:pt>
                <c:pt idx="575">
                  <c:v>4.0000000079862685</c:v>
                </c:pt>
                <c:pt idx="576">
                  <c:v>4.0069444524446105</c:v>
                </c:pt>
                <c:pt idx="577">
                  <c:v>4.0138888969029365</c:v>
                </c:pt>
                <c:pt idx="578">
                  <c:v>4.0208333413612705</c:v>
                </c:pt>
                <c:pt idx="579">
                  <c:v>4.0277777858196107</c:v>
                </c:pt>
                <c:pt idx="580">
                  <c:v>4.0347222302779375</c:v>
                </c:pt>
                <c:pt idx="581">
                  <c:v>4.0416666747362733</c:v>
                </c:pt>
                <c:pt idx="582">
                  <c:v>4.0486111191946108</c:v>
                </c:pt>
                <c:pt idx="583">
                  <c:v>4.055555563652935</c:v>
                </c:pt>
                <c:pt idx="584">
                  <c:v>4.0625000081112681</c:v>
                </c:pt>
                <c:pt idx="585">
                  <c:v>4.0694444525696074</c:v>
                </c:pt>
                <c:pt idx="586">
                  <c:v>4.0763888970279405</c:v>
                </c:pt>
                <c:pt idx="587">
                  <c:v>4.0833333414862736</c:v>
                </c:pt>
                <c:pt idx="588">
                  <c:v>4.0902777859446173</c:v>
                </c:pt>
                <c:pt idx="589">
                  <c:v>4.0972222304029406</c:v>
                </c:pt>
                <c:pt idx="590">
                  <c:v>4.1041666748612693</c:v>
                </c:pt>
                <c:pt idx="591">
                  <c:v>4.1111111193196068</c:v>
                </c:pt>
                <c:pt idx="592">
                  <c:v>4.1180555637779337</c:v>
                </c:pt>
                <c:pt idx="593">
                  <c:v>4.1250000082362668</c:v>
                </c:pt>
                <c:pt idx="594">
                  <c:v>4.1319444526946114</c:v>
                </c:pt>
                <c:pt idx="595">
                  <c:v>4.1388888971529365</c:v>
                </c:pt>
                <c:pt idx="596">
                  <c:v>4.145833341611274</c:v>
                </c:pt>
                <c:pt idx="597">
                  <c:v>4.1527777860696071</c:v>
                </c:pt>
                <c:pt idx="598">
                  <c:v>4.1597222305279375</c:v>
                </c:pt>
                <c:pt idx="599">
                  <c:v>4.1666666749862742</c:v>
                </c:pt>
                <c:pt idx="600">
                  <c:v>4.1736111194446117</c:v>
                </c:pt>
                <c:pt idx="601">
                  <c:v>4.1805555639029359</c:v>
                </c:pt>
                <c:pt idx="602">
                  <c:v>4.1875000083612699</c:v>
                </c:pt>
                <c:pt idx="603">
                  <c:v>4.1944444528196065</c:v>
                </c:pt>
                <c:pt idx="604">
                  <c:v>4.2013888972779405</c:v>
                </c:pt>
                <c:pt idx="605">
                  <c:v>4.2083333417362754</c:v>
                </c:pt>
                <c:pt idx="606">
                  <c:v>4.2152777861946129</c:v>
                </c:pt>
                <c:pt idx="607">
                  <c:v>4.2222222306529416</c:v>
                </c:pt>
                <c:pt idx="608">
                  <c:v>4.2291666751112764</c:v>
                </c:pt>
                <c:pt idx="609">
                  <c:v>4.2361111195696104</c:v>
                </c:pt>
                <c:pt idx="610">
                  <c:v>4.2430555640279373</c:v>
                </c:pt>
                <c:pt idx="611">
                  <c:v>4.2500000084862748</c:v>
                </c:pt>
                <c:pt idx="612">
                  <c:v>4.2569444529446114</c:v>
                </c:pt>
                <c:pt idx="613">
                  <c:v>4.2638888974029374</c:v>
                </c:pt>
                <c:pt idx="614">
                  <c:v>4.2708333418612794</c:v>
                </c:pt>
                <c:pt idx="615">
                  <c:v>4.2777777863196125</c:v>
                </c:pt>
                <c:pt idx="616">
                  <c:v>4.2847222307779385</c:v>
                </c:pt>
                <c:pt idx="617">
                  <c:v>4.2916666752362795</c:v>
                </c:pt>
                <c:pt idx="618">
                  <c:v>4.2986111196946126</c:v>
                </c:pt>
                <c:pt idx="619">
                  <c:v>4.3055555641529359</c:v>
                </c:pt>
                <c:pt idx="620">
                  <c:v>4.3125000086112708</c:v>
                </c:pt>
                <c:pt idx="621">
                  <c:v>4.3194444530696083</c:v>
                </c:pt>
                <c:pt idx="622">
                  <c:v>4.326388897527937</c:v>
                </c:pt>
                <c:pt idx="623">
                  <c:v>4.3333333419862754</c:v>
                </c:pt>
                <c:pt idx="624">
                  <c:v>4.3402777864446138</c:v>
                </c:pt>
                <c:pt idx="625">
                  <c:v>4.3472222309029425</c:v>
                </c:pt>
                <c:pt idx="626">
                  <c:v>4.3541666753612756</c:v>
                </c:pt>
                <c:pt idx="627">
                  <c:v>4.3611111198196086</c:v>
                </c:pt>
                <c:pt idx="628">
                  <c:v>4.3680555642779346</c:v>
                </c:pt>
                <c:pt idx="629">
                  <c:v>4.3750000087362757</c:v>
                </c:pt>
                <c:pt idx="630">
                  <c:v>4.3819444531946123</c:v>
                </c:pt>
                <c:pt idx="631">
                  <c:v>4.3888888976529383</c:v>
                </c:pt>
                <c:pt idx="632">
                  <c:v>4.3958333421112759</c:v>
                </c:pt>
                <c:pt idx="633">
                  <c:v>4.4027777865696134</c:v>
                </c:pt>
                <c:pt idx="634">
                  <c:v>4.4097222310279429</c:v>
                </c:pt>
                <c:pt idx="635">
                  <c:v>4.4166666754862804</c:v>
                </c:pt>
                <c:pt idx="636">
                  <c:v>4.4236111199446135</c:v>
                </c:pt>
                <c:pt idx="637">
                  <c:v>4.4305555644029395</c:v>
                </c:pt>
                <c:pt idx="638">
                  <c:v>4.4375000088612762</c:v>
                </c:pt>
                <c:pt idx="639">
                  <c:v>4.4444444533196092</c:v>
                </c:pt>
                <c:pt idx="640">
                  <c:v>4.4513888977779406</c:v>
                </c:pt>
                <c:pt idx="641">
                  <c:v>4.4583333422362763</c:v>
                </c:pt>
                <c:pt idx="642">
                  <c:v>4.4652777866946138</c:v>
                </c:pt>
                <c:pt idx="643">
                  <c:v>4.4722222311529434</c:v>
                </c:pt>
                <c:pt idx="644">
                  <c:v>4.4791666756112818</c:v>
                </c:pt>
                <c:pt idx="645">
                  <c:v>4.4861111200696104</c:v>
                </c:pt>
                <c:pt idx="646">
                  <c:v>4.4930555645279391</c:v>
                </c:pt>
                <c:pt idx="647">
                  <c:v>4.5000000089862766</c:v>
                </c:pt>
                <c:pt idx="648">
                  <c:v>4.5069444534446124</c:v>
                </c:pt>
                <c:pt idx="649">
                  <c:v>4.5138888979029392</c:v>
                </c:pt>
                <c:pt idx="650">
                  <c:v>4.5208333423612768</c:v>
                </c:pt>
                <c:pt idx="651">
                  <c:v>4.5277777868196099</c:v>
                </c:pt>
                <c:pt idx="652">
                  <c:v>4.5347222312779394</c:v>
                </c:pt>
                <c:pt idx="653">
                  <c:v>4.5416666757362814</c:v>
                </c:pt>
                <c:pt idx="654">
                  <c:v>4.5486111201946144</c:v>
                </c:pt>
                <c:pt idx="655">
                  <c:v>4.5555555646529378</c:v>
                </c:pt>
                <c:pt idx="656">
                  <c:v>4.5625000091112726</c:v>
                </c:pt>
                <c:pt idx="657">
                  <c:v>4.5694444535696102</c:v>
                </c:pt>
                <c:pt idx="658">
                  <c:v>4.5763888980279441</c:v>
                </c:pt>
                <c:pt idx="659">
                  <c:v>4.5833333424862772</c:v>
                </c:pt>
                <c:pt idx="660">
                  <c:v>4.5902777869446147</c:v>
                </c:pt>
                <c:pt idx="661">
                  <c:v>4.5972222314029443</c:v>
                </c:pt>
                <c:pt idx="662">
                  <c:v>4.6041666758612765</c:v>
                </c:pt>
                <c:pt idx="663">
                  <c:v>4.6111111203196105</c:v>
                </c:pt>
                <c:pt idx="664">
                  <c:v>4.6180555647779356</c:v>
                </c:pt>
                <c:pt idx="665">
                  <c:v>4.6250000092362731</c:v>
                </c:pt>
                <c:pt idx="666">
                  <c:v>4.6319444536946124</c:v>
                </c:pt>
                <c:pt idx="667">
                  <c:v>4.6388888981529446</c:v>
                </c:pt>
                <c:pt idx="668">
                  <c:v>4.6458333426112777</c:v>
                </c:pt>
                <c:pt idx="669">
                  <c:v>4.6527777870696108</c:v>
                </c:pt>
                <c:pt idx="670">
                  <c:v>4.6597222315279447</c:v>
                </c:pt>
                <c:pt idx="671">
                  <c:v>4.6666666759862778</c:v>
                </c:pt>
                <c:pt idx="672">
                  <c:v>4.6736111204446162</c:v>
                </c:pt>
                <c:pt idx="673">
                  <c:v>4.6805555649029387</c:v>
                </c:pt>
                <c:pt idx="674">
                  <c:v>4.6875000093612735</c:v>
                </c:pt>
                <c:pt idx="675">
                  <c:v>4.6944444538196075</c:v>
                </c:pt>
                <c:pt idx="676">
                  <c:v>4.701388898277945</c:v>
                </c:pt>
                <c:pt idx="677">
                  <c:v>4.7083333427362781</c:v>
                </c:pt>
                <c:pt idx="678">
                  <c:v>4.7152777871946165</c:v>
                </c:pt>
                <c:pt idx="679">
                  <c:v>4.7222222316529452</c:v>
                </c:pt>
                <c:pt idx="680">
                  <c:v>4.7291666761112765</c:v>
                </c:pt>
                <c:pt idx="681">
                  <c:v>4.7361111205696114</c:v>
                </c:pt>
                <c:pt idx="682">
                  <c:v>4.7430555650279445</c:v>
                </c:pt>
                <c:pt idx="683">
                  <c:v>4.7500000094862775</c:v>
                </c:pt>
                <c:pt idx="684">
                  <c:v>4.7569444539446124</c:v>
                </c:pt>
                <c:pt idx="685">
                  <c:v>4.7638888984029455</c:v>
                </c:pt>
                <c:pt idx="686">
                  <c:v>4.7708333428612804</c:v>
                </c:pt>
                <c:pt idx="687">
                  <c:v>4.7777777873196134</c:v>
                </c:pt>
                <c:pt idx="688">
                  <c:v>4.7847222317779456</c:v>
                </c:pt>
                <c:pt idx="689">
                  <c:v>4.7916666762362787</c:v>
                </c:pt>
                <c:pt idx="690">
                  <c:v>4.7986111206946171</c:v>
                </c:pt>
                <c:pt idx="691">
                  <c:v>4.8055555651529396</c:v>
                </c:pt>
                <c:pt idx="692">
                  <c:v>4.8125000096112744</c:v>
                </c:pt>
                <c:pt idx="693">
                  <c:v>4.819444454069612</c:v>
                </c:pt>
                <c:pt idx="694">
                  <c:v>4.8263888985279406</c:v>
                </c:pt>
                <c:pt idx="695">
                  <c:v>4.833333342986279</c:v>
                </c:pt>
                <c:pt idx="696">
                  <c:v>4.8402777874446183</c:v>
                </c:pt>
                <c:pt idx="697">
                  <c:v>4.8472222319029461</c:v>
                </c:pt>
                <c:pt idx="698">
                  <c:v>4.8541666763612721</c:v>
                </c:pt>
                <c:pt idx="699">
                  <c:v>4.8611111208196105</c:v>
                </c:pt>
                <c:pt idx="700">
                  <c:v>4.8680555652779383</c:v>
                </c:pt>
                <c:pt idx="701">
                  <c:v>4.8750000097362785</c:v>
                </c:pt>
                <c:pt idx="702">
                  <c:v>4.8819444541946124</c:v>
                </c:pt>
                <c:pt idx="703">
                  <c:v>4.8888888986529455</c:v>
                </c:pt>
                <c:pt idx="704">
                  <c:v>4.8958333431112795</c:v>
                </c:pt>
                <c:pt idx="705">
                  <c:v>4.902777787569617</c:v>
                </c:pt>
                <c:pt idx="706">
                  <c:v>4.9097222320279474</c:v>
                </c:pt>
                <c:pt idx="707">
                  <c:v>4.9166666764862796</c:v>
                </c:pt>
                <c:pt idx="708">
                  <c:v>4.9236111209446181</c:v>
                </c:pt>
                <c:pt idx="709">
                  <c:v>4.9305555654029467</c:v>
                </c:pt>
                <c:pt idx="710">
                  <c:v>4.9375000098612798</c:v>
                </c:pt>
                <c:pt idx="711">
                  <c:v>4.9444444543196129</c:v>
                </c:pt>
                <c:pt idx="712">
                  <c:v>4.9513888987779469</c:v>
                </c:pt>
                <c:pt idx="713">
                  <c:v>4.9583333432362799</c:v>
                </c:pt>
                <c:pt idx="714">
                  <c:v>4.9652777876946192</c:v>
                </c:pt>
                <c:pt idx="715">
                  <c:v>4.9722222321529514</c:v>
                </c:pt>
                <c:pt idx="716">
                  <c:v>4.9791666766112801</c:v>
                </c:pt>
                <c:pt idx="717">
                  <c:v>4.9861111210696132</c:v>
                </c:pt>
                <c:pt idx="718">
                  <c:v>4.9930555655279445</c:v>
                </c:pt>
                <c:pt idx="719">
                  <c:v>5.0000000099862785</c:v>
                </c:pt>
                <c:pt idx="720">
                  <c:v>5.0069444544446133</c:v>
                </c:pt>
                <c:pt idx="721">
                  <c:v>5.0138888989029455</c:v>
                </c:pt>
                <c:pt idx="722">
                  <c:v>5.0208333433612795</c:v>
                </c:pt>
                <c:pt idx="723">
                  <c:v>5.0277777878196135</c:v>
                </c:pt>
                <c:pt idx="724">
                  <c:v>5.0347222322779475</c:v>
                </c:pt>
                <c:pt idx="725">
                  <c:v>5.0416666767362806</c:v>
                </c:pt>
                <c:pt idx="726">
                  <c:v>5.048611121194619</c:v>
                </c:pt>
                <c:pt idx="727">
                  <c:v>5.0555555656529432</c:v>
                </c:pt>
                <c:pt idx="728">
                  <c:v>5.0625000101112763</c:v>
                </c:pt>
                <c:pt idx="729">
                  <c:v>5.0694444545696138</c:v>
                </c:pt>
                <c:pt idx="730">
                  <c:v>5.0763888990279478</c:v>
                </c:pt>
                <c:pt idx="731">
                  <c:v>5.0833333434862809</c:v>
                </c:pt>
                <c:pt idx="732">
                  <c:v>5.0902777879446202</c:v>
                </c:pt>
                <c:pt idx="733">
                  <c:v>5.0972222324029479</c:v>
                </c:pt>
                <c:pt idx="734">
                  <c:v>5.1041666768612748</c:v>
                </c:pt>
                <c:pt idx="735">
                  <c:v>5.1111111213196141</c:v>
                </c:pt>
                <c:pt idx="736">
                  <c:v>5.1180555657779401</c:v>
                </c:pt>
                <c:pt idx="737">
                  <c:v>5.1250000102362749</c:v>
                </c:pt>
                <c:pt idx="738">
                  <c:v>5.1319444546946187</c:v>
                </c:pt>
                <c:pt idx="739">
                  <c:v>5.1388888991529456</c:v>
                </c:pt>
                <c:pt idx="740">
                  <c:v>5.1458333436112795</c:v>
                </c:pt>
                <c:pt idx="741">
                  <c:v>5.1527777880696144</c:v>
                </c:pt>
                <c:pt idx="742">
                  <c:v>5.1597222325279475</c:v>
                </c:pt>
                <c:pt idx="743">
                  <c:v>5.166666676986277</c:v>
                </c:pt>
                <c:pt idx="744">
                  <c:v>5.1736111214446199</c:v>
                </c:pt>
                <c:pt idx="745">
                  <c:v>5.1805555659029441</c:v>
                </c:pt>
                <c:pt idx="746">
                  <c:v>5.1875000103612772</c:v>
                </c:pt>
                <c:pt idx="747">
                  <c:v>5.1944444548196147</c:v>
                </c:pt>
                <c:pt idx="748">
                  <c:v>5.2013888992779487</c:v>
                </c:pt>
                <c:pt idx="749">
                  <c:v>5.2083333437362818</c:v>
                </c:pt>
                <c:pt idx="750">
                  <c:v>5.215277788194622</c:v>
                </c:pt>
                <c:pt idx="751">
                  <c:v>5.2222222326529488</c:v>
                </c:pt>
                <c:pt idx="752">
                  <c:v>5.2291666771112775</c:v>
                </c:pt>
                <c:pt idx="753">
                  <c:v>5.2361111215696194</c:v>
                </c:pt>
                <c:pt idx="754">
                  <c:v>5.2430555660279401</c:v>
                </c:pt>
                <c:pt idx="755">
                  <c:v>5.2500000104862785</c:v>
                </c:pt>
                <c:pt idx="756">
                  <c:v>5.2569444549446196</c:v>
                </c:pt>
                <c:pt idx="757">
                  <c:v>5.2638888994029465</c:v>
                </c:pt>
                <c:pt idx="758">
                  <c:v>5.2708333438612822</c:v>
                </c:pt>
                <c:pt idx="759">
                  <c:v>5.2777777883196197</c:v>
                </c:pt>
                <c:pt idx="760">
                  <c:v>5.2847222327779475</c:v>
                </c:pt>
                <c:pt idx="761">
                  <c:v>5.2916666772362815</c:v>
                </c:pt>
                <c:pt idx="762">
                  <c:v>5.2986111216946208</c:v>
                </c:pt>
                <c:pt idx="763">
                  <c:v>5.3055555661529388</c:v>
                </c:pt>
                <c:pt idx="764">
                  <c:v>5.3125000106112781</c:v>
                </c:pt>
                <c:pt idx="765">
                  <c:v>5.3194444550696174</c:v>
                </c:pt>
                <c:pt idx="766">
                  <c:v>5.3263888995279451</c:v>
                </c:pt>
                <c:pt idx="767">
                  <c:v>5.3333333439862827</c:v>
                </c:pt>
                <c:pt idx="768">
                  <c:v>5.3402777884446238</c:v>
                </c:pt>
                <c:pt idx="769">
                  <c:v>5.347222232902948</c:v>
                </c:pt>
                <c:pt idx="770">
                  <c:v>5.3541666773612748</c:v>
                </c:pt>
                <c:pt idx="771">
                  <c:v>5.3611111218196141</c:v>
                </c:pt>
                <c:pt idx="772">
                  <c:v>5.3680555662779339</c:v>
                </c:pt>
                <c:pt idx="773">
                  <c:v>5.3750000107362785</c:v>
                </c:pt>
                <c:pt idx="774">
                  <c:v>5.3819444551946134</c:v>
                </c:pt>
                <c:pt idx="775">
                  <c:v>5.3888888996529447</c:v>
                </c:pt>
                <c:pt idx="776">
                  <c:v>5.3958333441112778</c:v>
                </c:pt>
                <c:pt idx="777">
                  <c:v>5.4027777885696153</c:v>
                </c:pt>
                <c:pt idx="778">
                  <c:v>5.4097222330279431</c:v>
                </c:pt>
                <c:pt idx="779">
                  <c:v>5.4166666774862762</c:v>
                </c:pt>
                <c:pt idx="780">
                  <c:v>5.4236111219446137</c:v>
                </c:pt>
                <c:pt idx="781">
                  <c:v>5.430555566402937</c:v>
                </c:pt>
                <c:pt idx="782">
                  <c:v>5.4375000108612754</c:v>
                </c:pt>
                <c:pt idx="783">
                  <c:v>5.4444444553196094</c:v>
                </c:pt>
                <c:pt idx="784">
                  <c:v>5.4513888997779398</c:v>
                </c:pt>
                <c:pt idx="785">
                  <c:v>5.4583333442362729</c:v>
                </c:pt>
                <c:pt idx="786">
                  <c:v>5.4652777886946131</c:v>
                </c:pt>
                <c:pt idx="787">
                  <c:v>5.4722222331529426</c:v>
                </c:pt>
                <c:pt idx="788">
                  <c:v>5.4791666776112713</c:v>
                </c:pt>
                <c:pt idx="789">
                  <c:v>5.4861111220696088</c:v>
                </c:pt>
                <c:pt idx="790">
                  <c:v>5.4930555665279304</c:v>
                </c:pt>
                <c:pt idx="791">
                  <c:v>5.5000000109862697</c:v>
                </c:pt>
                <c:pt idx="792">
                  <c:v>5.5069444554446081</c:v>
                </c:pt>
                <c:pt idx="793">
                  <c:v>5.513888899902935</c:v>
                </c:pt>
                <c:pt idx="794">
                  <c:v>5.520833344361268</c:v>
                </c:pt>
                <c:pt idx="795">
                  <c:v>5.5277777888196011</c:v>
                </c:pt>
                <c:pt idx="796">
                  <c:v>5.5347222332779316</c:v>
                </c:pt>
                <c:pt idx="797">
                  <c:v>5.5416666777362664</c:v>
                </c:pt>
                <c:pt idx="798">
                  <c:v>5.548611122194604</c:v>
                </c:pt>
                <c:pt idx="799">
                  <c:v>5.5555555666529237</c:v>
                </c:pt>
                <c:pt idx="800">
                  <c:v>5.5625000111112648</c:v>
                </c:pt>
                <c:pt idx="801">
                  <c:v>5.5694444555695979</c:v>
                </c:pt>
                <c:pt idx="802">
                  <c:v>5.5763889000279301</c:v>
                </c:pt>
                <c:pt idx="803">
                  <c:v>5.5833333444862632</c:v>
                </c:pt>
                <c:pt idx="804">
                  <c:v>5.5902777889446007</c:v>
                </c:pt>
                <c:pt idx="805">
                  <c:v>5.5972222334029293</c:v>
                </c:pt>
                <c:pt idx="806">
                  <c:v>5.6041666778612544</c:v>
                </c:pt>
                <c:pt idx="807">
                  <c:v>5.6111111223195946</c:v>
                </c:pt>
                <c:pt idx="808">
                  <c:v>5.6180555667779162</c:v>
                </c:pt>
                <c:pt idx="809">
                  <c:v>5.6250000112362519</c:v>
                </c:pt>
                <c:pt idx="810">
                  <c:v>5.631944455694593</c:v>
                </c:pt>
                <c:pt idx="811">
                  <c:v>5.6388889001529252</c:v>
                </c:pt>
                <c:pt idx="812">
                  <c:v>5.6458333446112565</c:v>
                </c:pt>
                <c:pt idx="813">
                  <c:v>5.6527777890695905</c:v>
                </c:pt>
                <c:pt idx="814">
                  <c:v>5.6597222335279236</c:v>
                </c:pt>
                <c:pt idx="815">
                  <c:v>5.6666666779862513</c:v>
                </c:pt>
                <c:pt idx="816">
                  <c:v>5.6736111224445924</c:v>
                </c:pt>
                <c:pt idx="817">
                  <c:v>5.6805555669029122</c:v>
                </c:pt>
                <c:pt idx="818">
                  <c:v>5.6875000113612497</c:v>
                </c:pt>
                <c:pt idx="819">
                  <c:v>5.6944444558195855</c:v>
                </c:pt>
                <c:pt idx="820">
                  <c:v>5.7013889002779203</c:v>
                </c:pt>
                <c:pt idx="821">
                  <c:v>5.7083333447362525</c:v>
                </c:pt>
                <c:pt idx="822">
                  <c:v>5.7152777891945918</c:v>
                </c:pt>
                <c:pt idx="823">
                  <c:v>5.7222222336529187</c:v>
                </c:pt>
                <c:pt idx="824">
                  <c:v>5.7291666781112474</c:v>
                </c:pt>
                <c:pt idx="825">
                  <c:v>5.7361111225695884</c:v>
                </c:pt>
                <c:pt idx="826">
                  <c:v>5.7430555670279082</c:v>
                </c:pt>
                <c:pt idx="827">
                  <c:v>5.7500000114862475</c:v>
                </c:pt>
                <c:pt idx="828">
                  <c:v>5.7569444559445833</c:v>
                </c:pt>
                <c:pt idx="829">
                  <c:v>5.7638889004029155</c:v>
                </c:pt>
                <c:pt idx="830">
                  <c:v>5.7708333448612494</c:v>
                </c:pt>
                <c:pt idx="831">
                  <c:v>5.7777777893195834</c:v>
                </c:pt>
                <c:pt idx="832">
                  <c:v>5.7847222337779094</c:v>
                </c:pt>
                <c:pt idx="833">
                  <c:v>5.7916666782362469</c:v>
                </c:pt>
                <c:pt idx="834">
                  <c:v>5.7986111226945845</c:v>
                </c:pt>
                <c:pt idx="835">
                  <c:v>5.8055555671529024</c:v>
                </c:pt>
                <c:pt idx="836">
                  <c:v>5.8125000116112409</c:v>
                </c:pt>
                <c:pt idx="837">
                  <c:v>5.8194444560695775</c:v>
                </c:pt>
                <c:pt idx="838">
                  <c:v>5.8263889005279061</c:v>
                </c:pt>
                <c:pt idx="839">
                  <c:v>5.8333333449862437</c:v>
                </c:pt>
                <c:pt idx="840">
                  <c:v>5.840277789444583</c:v>
                </c:pt>
                <c:pt idx="841">
                  <c:v>5.847222233902909</c:v>
                </c:pt>
                <c:pt idx="842">
                  <c:v>5.8541666783612358</c:v>
                </c:pt>
                <c:pt idx="843">
                  <c:v>5.8611111228195751</c:v>
                </c:pt>
                <c:pt idx="844">
                  <c:v>5.8680555672778958</c:v>
                </c:pt>
                <c:pt idx="845">
                  <c:v>5.8750000117362395</c:v>
                </c:pt>
                <c:pt idx="846">
                  <c:v>5.8819444561945735</c:v>
                </c:pt>
                <c:pt idx="847">
                  <c:v>5.8888889006529057</c:v>
                </c:pt>
                <c:pt idx="848">
                  <c:v>5.8958333451112388</c:v>
                </c:pt>
                <c:pt idx="849">
                  <c:v>5.9027777895695772</c:v>
                </c:pt>
                <c:pt idx="850">
                  <c:v>5.9097222340279085</c:v>
                </c:pt>
                <c:pt idx="851">
                  <c:v>5.9166666784862372</c:v>
                </c:pt>
                <c:pt idx="852">
                  <c:v>5.9236111229445747</c:v>
                </c:pt>
                <c:pt idx="853">
                  <c:v>5.930555567402898</c:v>
                </c:pt>
                <c:pt idx="854">
                  <c:v>5.9375000118612364</c:v>
                </c:pt>
                <c:pt idx="855">
                  <c:v>5.9444444563195686</c:v>
                </c:pt>
                <c:pt idx="856">
                  <c:v>5.9513889007779008</c:v>
                </c:pt>
                <c:pt idx="857">
                  <c:v>5.9583333452362339</c:v>
                </c:pt>
                <c:pt idx="858">
                  <c:v>5.9652777896945741</c:v>
                </c:pt>
                <c:pt idx="859">
                  <c:v>5.9722222341529037</c:v>
                </c:pt>
                <c:pt idx="860">
                  <c:v>5.9791666786112323</c:v>
                </c:pt>
                <c:pt idx="861">
                  <c:v>5.9861111230695698</c:v>
                </c:pt>
                <c:pt idx="862">
                  <c:v>5.9930555675278931</c:v>
                </c:pt>
                <c:pt idx="863">
                  <c:v>6.0000000119862307</c:v>
                </c:pt>
                <c:pt idx="864">
                  <c:v>6.0069444564445638</c:v>
                </c:pt>
                <c:pt idx="865">
                  <c:v>6.013888900902896</c:v>
                </c:pt>
                <c:pt idx="866">
                  <c:v>6.020833345361229</c:v>
                </c:pt>
                <c:pt idx="867">
                  <c:v>6.0277777898195621</c:v>
                </c:pt>
                <c:pt idx="868">
                  <c:v>6.0347222342778943</c:v>
                </c:pt>
                <c:pt idx="869">
                  <c:v>6.0416666787362274</c:v>
                </c:pt>
                <c:pt idx="870">
                  <c:v>6.0486111231945676</c:v>
                </c:pt>
                <c:pt idx="871">
                  <c:v>6.0555555676528847</c:v>
                </c:pt>
                <c:pt idx="872">
                  <c:v>6.0625000121112258</c:v>
                </c:pt>
                <c:pt idx="873">
                  <c:v>6.0694444565695544</c:v>
                </c:pt>
                <c:pt idx="874">
                  <c:v>6.0763889010278911</c:v>
                </c:pt>
                <c:pt idx="875">
                  <c:v>6.0833333454862286</c:v>
                </c:pt>
                <c:pt idx="876">
                  <c:v>6.0902777899445626</c:v>
                </c:pt>
                <c:pt idx="877">
                  <c:v>6.0972222344028904</c:v>
                </c:pt>
                <c:pt idx="878">
                  <c:v>6.1041666788612163</c:v>
                </c:pt>
                <c:pt idx="879">
                  <c:v>6.1111111233195556</c:v>
                </c:pt>
                <c:pt idx="880">
                  <c:v>6.118055567777879</c:v>
                </c:pt>
                <c:pt idx="881">
                  <c:v>6.1250000122362147</c:v>
                </c:pt>
                <c:pt idx="882">
                  <c:v>6.131944456694554</c:v>
                </c:pt>
                <c:pt idx="883">
                  <c:v>6.1388889011528862</c:v>
                </c:pt>
                <c:pt idx="884">
                  <c:v>6.1458333456112175</c:v>
                </c:pt>
                <c:pt idx="885">
                  <c:v>6.1527777900695515</c:v>
                </c:pt>
                <c:pt idx="886">
                  <c:v>6.1597222345278864</c:v>
                </c:pt>
                <c:pt idx="887">
                  <c:v>6.1666666789862132</c:v>
                </c:pt>
                <c:pt idx="888">
                  <c:v>6.1736111234445534</c:v>
                </c:pt>
                <c:pt idx="889">
                  <c:v>6.1805555679028759</c:v>
                </c:pt>
                <c:pt idx="890">
                  <c:v>6.1875000123612107</c:v>
                </c:pt>
                <c:pt idx="891">
                  <c:v>6.194444456819542</c:v>
                </c:pt>
                <c:pt idx="892">
                  <c:v>6.2013889012778813</c:v>
                </c:pt>
                <c:pt idx="893">
                  <c:v>6.2083333457362144</c:v>
                </c:pt>
                <c:pt idx="894">
                  <c:v>6.2152777901945528</c:v>
                </c:pt>
                <c:pt idx="895">
                  <c:v>6.2222222346528824</c:v>
                </c:pt>
                <c:pt idx="896">
                  <c:v>6.2291666791112084</c:v>
                </c:pt>
                <c:pt idx="897">
                  <c:v>6.2361111235695494</c:v>
                </c:pt>
                <c:pt idx="898">
                  <c:v>6.2430555680278745</c:v>
                </c:pt>
                <c:pt idx="899">
                  <c:v>6.2500000124862085</c:v>
                </c:pt>
                <c:pt idx="900">
                  <c:v>6.2569444569445443</c:v>
                </c:pt>
                <c:pt idx="901">
                  <c:v>6.2638889014028774</c:v>
                </c:pt>
                <c:pt idx="902">
                  <c:v>6.2708333458612104</c:v>
                </c:pt>
                <c:pt idx="903">
                  <c:v>6.2777777903195471</c:v>
                </c:pt>
                <c:pt idx="904">
                  <c:v>6.2847222347778784</c:v>
                </c:pt>
                <c:pt idx="905">
                  <c:v>6.2916666792362079</c:v>
                </c:pt>
                <c:pt idx="906">
                  <c:v>6.2986111236945463</c:v>
                </c:pt>
                <c:pt idx="907">
                  <c:v>6.305555568152867</c:v>
                </c:pt>
                <c:pt idx="908">
                  <c:v>6.3125000126112045</c:v>
                </c:pt>
                <c:pt idx="909">
                  <c:v>6.3194444570695385</c:v>
                </c:pt>
                <c:pt idx="910">
                  <c:v>6.3263889015278716</c:v>
                </c:pt>
                <c:pt idx="911">
                  <c:v>6.3333333459862073</c:v>
                </c:pt>
                <c:pt idx="912">
                  <c:v>6.340277790444544</c:v>
                </c:pt>
                <c:pt idx="913">
                  <c:v>6.3472222349028744</c:v>
                </c:pt>
                <c:pt idx="914">
                  <c:v>6.3541666793611968</c:v>
                </c:pt>
                <c:pt idx="915">
                  <c:v>6.3611111238195361</c:v>
                </c:pt>
                <c:pt idx="916">
                  <c:v>6.3680555682778621</c:v>
                </c:pt>
                <c:pt idx="917">
                  <c:v>6.3750000127362005</c:v>
                </c:pt>
                <c:pt idx="918">
                  <c:v>6.3819444571945354</c:v>
                </c:pt>
                <c:pt idx="919">
                  <c:v>6.3888889016528694</c:v>
                </c:pt>
                <c:pt idx="920">
                  <c:v>6.3958333461111954</c:v>
                </c:pt>
                <c:pt idx="921">
                  <c:v>6.4027777905695382</c:v>
                </c:pt>
                <c:pt idx="922">
                  <c:v>6.4097222350278722</c:v>
                </c:pt>
                <c:pt idx="923">
                  <c:v>6.4166666794861982</c:v>
                </c:pt>
                <c:pt idx="924">
                  <c:v>6.4236111239445366</c:v>
                </c:pt>
                <c:pt idx="925">
                  <c:v>6.4305555684028635</c:v>
                </c:pt>
                <c:pt idx="926">
                  <c:v>6.4375000128611974</c:v>
                </c:pt>
                <c:pt idx="927">
                  <c:v>6.4444444573195296</c:v>
                </c:pt>
                <c:pt idx="928">
                  <c:v>6.4513889017778672</c:v>
                </c:pt>
                <c:pt idx="929">
                  <c:v>6.4583333462361949</c:v>
                </c:pt>
                <c:pt idx="930">
                  <c:v>6.465277790694536</c:v>
                </c:pt>
                <c:pt idx="931">
                  <c:v>6.47222223515287</c:v>
                </c:pt>
                <c:pt idx="932">
                  <c:v>6.4791666796111933</c:v>
                </c:pt>
                <c:pt idx="933">
                  <c:v>6.4861111240695308</c:v>
                </c:pt>
                <c:pt idx="934">
                  <c:v>6.4930555685278541</c:v>
                </c:pt>
                <c:pt idx="935">
                  <c:v>6.5000000129861917</c:v>
                </c:pt>
                <c:pt idx="936">
                  <c:v>6.5069444574445274</c:v>
                </c:pt>
                <c:pt idx="937">
                  <c:v>6.513888901902857</c:v>
                </c:pt>
                <c:pt idx="938">
                  <c:v>6.5208333463611865</c:v>
                </c:pt>
                <c:pt idx="939">
                  <c:v>6.5277777908195231</c:v>
                </c:pt>
                <c:pt idx="940">
                  <c:v>6.5347222352778553</c:v>
                </c:pt>
                <c:pt idx="941">
                  <c:v>6.5416666797361884</c:v>
                </c:pt>
                <c:pt idx="942">
                  <c:v>6.5486111241945295</c:v>
                </c:pt>
                <c:pt idx="943">
                  <c:v>6.5555555686528457</c:v>
                </c:pt>
                <c:pt idx="944">
                  <c:v>6.5625000131111868</c:v>
                </c:pt>
                <c:pt idx="945">
                  <c:v>6.5694444575695154</c:v>
                </c:pt>
                <c:pt idx="946">
                  <c:v>6.5763889020278521</c:v>
                </c:pt>
                <c:pt idx="947">
                  <c:v>6.5833333464861852</c:v>
                </c:pt>
                <c:pt idx="948">
                  <c:v>6.5902777909445254</c:v>
                </c:pt>
                <c:pt idx="949">
                  <c:v>6.5972222354028514</c:v>
                </c:pt>
                <c:pt idx="950">
                  <c:v>6.6041666798611791</c:v>
                </c:pt>
                <c:pt idx="951">
                  <c:v>6.6111111243195166</c:v>
                </c:pt>
                <c:pt idx="952">
                  <c:v>6.61805556877784</c:v>
                </c:pt>
                <c:pt idx="953">
                  <c:v>6.6250000132361775</c:v>
                </c:pt>
                <c:pt idx="954">
                  <c:v>6.631944457694515</c:v>
                </c:pt>
                <c:pt idx="955">
                  <c:v>6.6388889021528472</c:v>
                </c:pt>
                <c:pt idx="956">
                  <c:v>6.6458333466111785</c:v>
                </c:pt>
                <c:pt idx="957">
                  <c:v>6.6527777910695125</c:v>
                </c:pt>
                <c:pt idx="958">
                  <c:v>6.6597222355278474</c:v>
                </c:pt>
                <c:pt idx="959">
                  <c:v>6.6666666799861787</c:v>
                </c:pt>
                <c:pt idx="960">
                  <c:v>6.6736111244445162</c:v>
                </c:pt>
                <c:pt idx="961">
                  <c:v>6.6805555689028377</c:v>
                </c:pt>
                <c:pt idx="962">
                  <c:v>6.6875000133611771</c:v>
                </c:pt>
                <c:pt idx="963">
                  <c:v>6.6944444578195039</c:v>
                </c:pt>
                <c:pt idx="964">
                  <c:v>6.7013889022778423</c:v>
                </c:pt>
                <c:pt idx="965">
                  <c:v>6.7083333467361754</c:v>
                </c:pt>
                <c:pt idx="966">
                  <c:v>6.7152777911945138</c:v>
                </c:pt>
                <c:pt idx="967">
                  <c:v>6.7222222356528434</c:v>
                </c:pt>
                <c:pt idx="968">
                  <c:v>6.72916668011118</c:v>
                </c:pt>
                <c:pt idx="969">
                  <c:v>6.7361111245695104</c:v>
                </c:pt>
                <c:pt idx="970">
                  <c:v>6.7430555690278355</c:v>
                </c:pt>
                <c:pt idx="971">
                  <c:v>6.7500000134861722</c:v>
                </c:pt>
                <c:pt idx="972">
                  <c:v>6.7569444579445053</c:v>
                </c:pt>
                <c:pt idx="973">
                  <c:v>6.7638889024028384</c:v>
                </c:pt>
                <c:pt idx="974">
                  <c:v>6.7708333468611714</c:v>
                </c:pt>
                <c:pt idx="975">
                  <c:v>6.777777791319509</c:v>
                </c:pt>
                <c:pt idx="976">
                  <c:v>6.7847222357778394</c:v>
                </c:pt>
                <c:pt idx="977">
                  <c:v>6.7916666802361778</c:v>
                </c:pt>
                <c:pt idx="978">
                  <c:v>6.7986111246945082</c:v>
                </c:pt>
                <c:pt idx="979">
                  <c:v>6.8055555691528289</c:v>
                </c:pt>
                <c:pt idx="980">
                  <c:v>6.8125000136111673</c:v>
                </c:pt>
                <c:pt idx="981">
                  <c:v>6.819444458069496</c:v>
                </c:pt>
                <c:pt idx="982">
                  <c:v>6.8263889025278326</c:v>
                </c:pt>
                <c:pt idx="983">
                  <c:v>6.8333333469861683</c:v>
                </c:pt>
                <c:pt idx="984">
                  <c:v>6.8402777914445041</c:v>
                </c:pt>
                <c:pt idx="985">
                  <c:v>6.8472222359028363</c:v>
                </c:pt>
                <c:pt idx="986">
                  <c:v>6.8541666803611685</c:v>
                </c:pt>
                <c:pt idx="987">
                  <c:v>6.8611111248194945</c:v>
                </c:pt>
                <c:pt idx="988">
                  <c:v>6.868055569277824</c:v>
                </c:pt>
                <c:pt idx="989">
                  <c:v>6.8750000137361624</c:v>
                </c:pt>
                <c:pt idx="990">
                  <c:v>6.8819444581944955</c:v>
                </c:pt>
                <c:pt idx="991">
                  <c:v>6.8888889026528304</c:v>
                </c:pt>
                <c:pt idx="992">
                  <c:v>6.8958333471111608</c:v>
                </c:pt>
                <c:pt idx="993">
                  <c:v>6.9027777915694939</c:v>
                </c:pt>
                <c:pt idx="994">
                  <c:v>6.9097222360278305</c:v>
                </c:pt>
                <c:pt idx="995">
                  <c:v>6.9166666804861672</c:v>
                </c:pt>
                <c:pt idx="996">
                  <c:v>6.9236111249444923</c:v>
                </c:pt>
                <c:pt idx="997">
                  <c:v>6.9305555694028254</c:v>
                </c:pt>
                <c:pt idx="998">
                  <c:v>6.9375000138611584</c:v>
                </c:pt>
                <c:pt idx="999">
                  <c:v>6.9444444583194862</c:v>
                </c:pt>
                <c:pt idx="1000">
                  <c:v>6.9513889027778282</c:v>
                </c:pt>
                <c:pt idx="1001">
                  <c:v>6.9583333472361559</c:v>
                </c:pt>
                <c:pt idx="1002">
                  <c:v>6.9652777916944935</c:v>
                </c:pt>
                <c:pt idx="1003">
                  <c:v>6.9722222361528265</c:v>
                </c:pt>
                <c:pt idx="1004">
                  <c:v>6.9791666806111632</c:v>
                </c:pt>
                <c:pt idx="1005">
                  <c:v>6.9861111250694874</c:v>
                </c:pt>
                <c:pt idx="1006">
                  <c:v>6.9930555695278152</c:v>
                </c:pt>
                <c:pt idx="1007">
                  <c:v>7.0000000139861527</c:v>
                </c:pt>
                <c:pt idx="1008">
                  <c:v>7.0069444584444858</c:v>
                </c:pt>
                <c:pt idx="1009">
                  <c:v>7.013888902902818</c:v>
                </c:pt>
                <c:pt idx="1010">
                  <c:v>7.0208333473611475</c:v>
                </c:pt>
                <c:pt idx="1011">
                  <c:v>7.0277777918194841</c:v>
                </c:pt>
                <c:pt idx="1012">
                  <c:v>7.0347222362778155</c:v>
                </c:pt>
                <c:pt idx="1013">
                  <c:v>7.0416666807361539</c:v>
                </c:pt>
                <c:pt idx="1014">
                  <c:v>7.0486111251944834</c:v>
                </c:pt>
                <c:pt idx="1015">
                  <c:v>7.0555555696528076</c:v>
                </c:pt>
                <c:pt idx="1016">
                  <c:v>7.0625000141111478</c:v>
                </c:pt>
                <c:pt idx="1017">
                  <c:v>7.0694444585694765</c:v>
                </c:pt>
                <c:pt idx="1018">
                  <c:v>7.0763889030278131</c:v>
                </c:pt>
                <c:pt idx="1019">
                  <c:v>7.0833333474861462</c:v>
                </c:pt>
                <c:pt idx="1020">
                  <c:v>7.0902777919444837</c:v>
                </c:pt>
                <c:pt idx="1021">
                  <c:v>7.0972222364028115</c:v>
                </c:pt>
                <c:pt idx="1022">
                  <c:v>7.1041666808611454</c:v>
                </c:pt>
                <c:pt idx="1023">
                  <c:v>7.1111111253194776</c:v>
                </c:pt>
                <c:pt idx="1024">
                  <c:v>7.1180555697778018</c:v>
                </c:pt>
                <c:pt idx="1025">
                  <c:v>7.1250000142361385</c:v>
                </c:pt>
                <c:pt idx="1026">
                  <c:v>7.131944458694476</c:v>
                </c:pt>
                <c:pt idx="1027">
                  <c:v>7.1388889031528082</c:v>
                </c:pt>
                <c:pt idx="1028">
                  <c:v>7.1458333476111395</c:v>
                </c:pt>
                <c:pt idx="1029">
                  <c:v>7.1527777920694744</c:v>
                </c:pt>
                <c:pt idx="1030">
                  <c:v>7.1597222365278066</c:v>
                </c:pt>
                <c:pt idx="1031">
                  <c:v>7.1666666809861423</c:v>
                </c:pt>
                <c:pt idx="1032">
                  <c:v>7.1736111254444781</c:v>
                </c:pt>
                <c:pt idx="1033">
                  <c:v>7.1805555699027979</c:v>
                </c:pt>
                <c:pt idx="1034">
                  <c:v>7.1875000143611381</c:v>
                </c:pt>
                <c:pt idx="1035">
                  <c:v>7.1944444588194649</c:v>
                </c:pt>
                <c:pt idx="1036">
                  <c:v>7.2013889032778033</c:v>
                </c:pt>
                <c:pt idx="1037">
                  <c:v>7.2083333477361364</c:v>
                </c:pt>
                <c:pt idx="1038">
                  <c:v>7.2152777921944757</c:v>
                </c:pt>
                <c:pt idx="1039">
                  <c:v>7.2222222366528017</c:v>
                </c:pt>
                <c:pt idx="1040">
                  <c:v>7.229166681111141</c:v>
                </c:pt>
                <c:pt idx="1041">
                  <c:v>7.2361111255694714</c:v>
                </c:pt>
                <c:pt idx="1042">
                  <c:v>7.2430555700277939</c:v>
                </c:pt>
                <c:pt idx="1043">
                  <c:v>7.2500000144861332</c:v>
                </c:pt>
                <c:pt idx="1044">
                  <c:v>7.2569444589444663</c:v>
                </c:pt>
                <c:pt idx="1045">
                  <c:v>7.2638889034027985</c:v>
                </c:pt>
                <c:pt idx="1046">
                  <c:v>7.2708333478611324</c:v>
                </c:pt>
                <c:pt idx="1047">
                  <c:v>7.27777779231947</c:v>
                </c:pt>
                <c:pt idx="1048">
                  <c:v>7.2847222367777915</c:v>
                </c:pt>
                <c:pt idx="1049">
                  <c:v>7.2916666812361388</c:v>
                </c:pt>
                <c:pt idx="1050">
                  <c:v>7.2986111256944692</c:v>
                </c:pt>
                <c:pt idx="1051">
                  <c:v>7.3055555701527854</c:v>
                </c:pt>
                <c:pt idx="1052">
                  <c:v>7.3125000146111283</c:v>
                </c:pt>
                <c:pt idx="1053">
                  <c:v>7.3194444590694605</c:v>
                </c:pt>
                <c:pt idx="1054">
                  <c:v>7.3263889035277892</c:v>
                </c:pt>
                <c:pt idx="1055">
                  <c:v>7.3333333479861293</c:v>
                </c:pt>
                <c:pt idx="1056">
                  <c:v>7.340277792444466</c:v>
                </c:pt>
                <c:pt idx="1057">
                  <c:v>7.3472222369027875</c:v>
                </c:pt>
                <c:pt idx="1058">
                  <c:v>7.3541666813611295</c:v>
                </c:pt>
                <c:pt idx="1059">
                  <c:v>7.3611111258194555</c:v>
                </c:pt>
                <c:pt idx="1060">
                  <c:v>7.3680555702777797</c:v>
                </c:pt>
                <c:pt idx="1061">
                  <c:v>7.3750000147361234</c:v>
                </c:pt>
                <c:pt idx="1062">
                  <c:v>7.3819444591944565</c:v>
                </c:pt>
                <c:pt idx="1063">
                  <c:v>7.3888889036527887</c:v>
                </c:pt>
                <c:pt idx="1064">
                  <c:v>7.3958333481111218</c:v>
                </c:pt>
                <c:pt idx="1065">
                  <c:v>7.4027777925694584</c:v>
                </c:pt>
                <c:pt idx="1066">
                  <c:v>7.4097222370277871</c:v>
                </c:pt>
                <c:pt idx="1067">
                  <c:v>7.41666668148613</c:v>
                </c:pt>
                <c:pt idx="1068">
                  <c:v>7.4236111259444533</c:v>
                </c:pt>
                <c:pt idx="1069">
                  <c:v>7.4305555704027855</c:v>
                </c:pt>
                <c:pt idx="1070">
                  <c:v>7.4375000148611194</c:v>
                </c:pt>
                <c:pt idx="1071">
                  <c:v>7.4444444593194472</c:v>
                </c:pt>
                <c:pt idx="1072">
                  <c:v>7.4513889037777838</c:v>
                </c:pt>
                <c:pt idx="1073">
                  <c:v>7.4583333482361169</c:v>
                </c:pt>
                <c:pt idx="1074">
                  <c:v>7.4652777926944545</c:v>
                </c:pt>
                <c:pt idx="1075">
                  <c:v>7.4722222371527822</c:v>
                </c:pt>
                <c:pt idx="1076">
                  <c:v>7.4791666816111251</c:v>
                </c:pt>
                <c:pt idx="1077">
                  <c:v>7.4861111260694475</c:v>
                </c:pt>
                <c:pt idx="1078">
                  <c:v>7.4930555705277762</c:v>
                </c:pt>
                <c:pt idx="1079">
                  <c:v>7.5000000149861137</c:v>
                </c:pt>
                <c:pt idx="1080">
                  <c:v>7.5069444594444468</c:v>
                </c:pt>
                <c:pt idx="1081">
                  <c:v>7.513888903902779</c:v>
                </c:pt>
                <c:pt idx="1082">
                  <c:v>7.5208333483611085</c:v>
                </c:pt>
                <c:pt idx="1083">
                  <c:v>7.5277777928194451</c:v>
                </c:pt>
                <c:pt idx="1084">
                  <c:v>7.5347222372777765</c:v>
                </c:pt>
                <c:pt idx="1085">
                  <c:v>7.5416666817361158</c:v>
                </c:pt>
                <c:pt idx="1086">
                  <c:v>7.5486111261944435</c:v>
                </c:pt>
                <c:pt idx="1087">
                  <c:v>7.5555555706527686</c:v>
                </c:pt>
                <c:pt idx="1088">
                  <c:v>7.5625000151111088</c:v>
                </c:pt>
                <c:pt idx="1089">
                  <c:v>7.5694444595694375</c:v>
                </c:pt>
                <c:pt idx="1090">
                  <c:v>7.5763889040277785</c:v>
                </c:pt>
                <c:pt idx="1091">
                  <c:v>7.5833333484861072</c:v>
                </c:pt>
                <c:pt idx="1092">
                  <c:v>7.5902777929444447</c:v>
                </c:pt>
                <c:pt idx="1093">
                  <c:v>7.5972222374027725</c:v>
                </c:pt>
                <c:pt idx="1094">
                  <c:v>7.6041666818611064</c:v>
                </c:pt>
                <c:pt idx="1095">
                  <c:v>7.6111111263194342</c:v>
                </c:pt>
                <c:pt idx="1096">
                  <c:v>7.6180555707777637</c:v>
                </c:pt>
                <c:pt idx="1097">
                  <c:v>7.6250000152360995</c:v>
                </c:pt>
                <c:pt idx="1098">
                  <c:v>7.631944459694437</c:v>
                </c:pt>
                <c:pt idx="1099">
                  <c:v>7.6388889041527692</c:v>
                </c:pt>
                <c:pt idx="1100">
                  <c:v>7.6458333486111005</c:v>
                </c:pt>
                <c:pt idx="1101">
                  <c:v>7.6527777930694354</c:v>
                </c:pt>
                <c:pt idx="1102">
                  <c:v>7.6597222375277676</c:v>
                </c:pt>
                <c:pt idx="1103">
                  <c:v>7.6666666819861033</c:v>
                </c:pt>
                <c:pt idx="1104">
                  <c:v>7.6736111264444338</c:v>
                </c:pt>
                <c:pt idx="1105">
                  <c:v>7.6805555709027606</c:v>
                </c:pt>
                <c:pt idx="1106">
                  <c:v>7.6875000153610955</c:v>
                </c:pt>
                <c:pt idx="1107">
                  <c:v>7.6944444598194259</c:v>
                </c:pt>
                <c:pt idx="1108">
                  <c:v>7.7013889042777688</c:v>
                </c:pt>
                <c:pt idx="1109">
                  <c:v>7.7083333487360965</c:v>
                </c:pt>
                <c:pt idx="1110">
                  <c:v>7.7152777931944376</c:v>
                </c:pt>
                <c:pt idx="1111">
                  <c:v>7.7222222376527627</c:v>
                </c:pt>
                <c:pt idx="1112">
                  <c:v>7.7291666821110994</c:v>
                </c:pt>
                <c:pt idx="1113">
                  <c:v>7.7361111265694289</c:v>
                </c:pt>
                <c:pt idx="1114">
                  <c:v>7.7430555710277558</c:v>
                </c:pt>
                <c:pt idx="1115">
                  <c:v>7.7500000154860942</c:v>
                </c:pt>
                <c:pt idx="1116">
                  <c:v>7.7569444599444273</c:v>
                </c:pt>
                <c:pt idx="1117">
                  <c:v>7.7638889044027595</c:v>
                </c:pt>
                <c:pt idx="1118">
                  <c:v>7.7708333488610926</c:v>
                </c:pt>
                <c:pt idx="1119">
                  <c:v>7.777777793319431</c:v>
                </c:pt>
                <c:pt idx="1120">
                  <c:v>7.7847222377777534</c:v>
                </c:pt>
                <c:pt idx="1121">
                  <c:v>7.7916666822360963</c:v>
                </c:pt>
                <c:pt idx="1122">
                  <c:v>7.7986111266944285</c:v>
                </c:pt>
                <c:pt idx="1123">
                  <c:v>7.8055555711527473</c:v>
                </c:pt>
                <c:pt idx="1124">
                  <c:v>7.8125000156110875</c:v>
                </c:pt>
                <c:pt idx="1125">
                  <c:v>7.8194444600694215</c:v>
                </c:pt>
                <c:pt idx="1126">
                  <c:v>7.8263889045277546</c:v>
                </c:pt>
                <c:pt idx="1127">
                  <c:v>7.8333333489860877</c:v>
                </c:pt>
                <c:pt idx="1128">
                  <c:v>7.8402777934444297</c:v>
                </c:pt>
                <c:pt idx="1129">
                  <c:v>7.8472222379027485</c:v>
                </c:pt>
                <c:pt idx="1130">
                  <c:v>7.8541666823610861</c:v>
                </c:pt>
                <c:pt idx="1131">
                  <c:v>7.861111126819412</c:v>
                </c:pt>
                <c:pt idx="1132">
                  <c:v>7.8680555712777407</c:v>
                </c:pt>
                <c:pt idx="1133">
                  <c:v>7.8750000157360844</c:v>
                </c:pt>
                <c:pt idx="1134">
                  <c:v>7.8819444601944175</c:v>
                </c:pt>
                <c:pt idx="1135">
                  <c:v>7.8888889046527497</c:v>
                </c:pt>
                <c:pt idx="1136">
                  <c:v>7.8958333491110784</c:v>
                </c:pt>
                <c:pt idx="1137">
                  <c:v>7.9027777935694203</c:v>
                </c:pt>
                <c:pt idx="1138">
                  <c:v>7.9097222380277481</c:v>
                </c:pt>
                <c:pt idx="1139">
                  <c:v>7.9166666824860865</c:v>
                </c:pt>
                <c:pt idx="1140">
                  <c:v>7.9236111269444143</c:v>
                </c:pt>
                <c:pt idx="1141">
                  <c:v>7.9305555714027465</c:v>
                </c:pt>
                <c:pt idx="1142">
                  <c:v>7.9375000158610804</c:v>
                </c:pt>
                <c:pt idx="1143">
                  <c:v>7.9444444603194082</c:v>
                </c:pt>
                <c:pt idx="1144">
                  <c:v>7.9513889047777484</c:v>
                </c:pt>
                <c:pt idx="1145">
                  <c:v>7.9583333492360779</c:v>
                </c:pt>
                <c:pt idx="1146">
                  <c:v>7.9652777936944164</c:v>
                </c:pt>
                <c:pt idx="1147">
                  <c:v>7.9722222381527432</c:v>
                </c:pt>
                <c:pt idx="1148">
                  <c:v>7.9791666826110843</c:v>
                </c:pt>
                <c:pt idx="1149">
                  <c:v>7.9861111270694085</c:v>
                </c:pt>
                <c:pt idx="1150">
                  <c:v>7.9930555715277372</c:v>
                </c:pt>
                <c:pt idx="1151">
                  <c:v>8.0000000159860747</c:v>
                </c:pt>
                <c:pt idx="1152">
                  <c:v>8.0069444604444069</c:v>
                </c:pt>
                <c:pt idx="1153">
                  <c:v>8.0138889049027426</c:v>
                </c:pt>
                <c:pt idx="1154">
                  <c:v>8.0208333493610731</c:v>
                </c:pt>
                <c:pt idx="1155">
                  <c:v>8.0277777938193999</c:v>
                </c:pt>
                <c:pt idx="1156">
                  <c:v>8.0347222382777392</c:v>
                </c:pt>
                <c:pt idx="1157">
                  <c:v>8.0416666827360679</c:v>
                </c:pt>
                <c:pt idx="1158">
                  <c:v>8.0486111271943894</c:v>
                </c:pt>
                <c:pt idx="1159">
                  <c:v>8.0555555716527483</c:v>
                </c:pt>
                <c:pt idx="1160">
                  <c:v>8.0625000161110787</c:v>
                </c:pt>
                <c:pt idx="1161">
                  <c:v>8.0694444605694109</c:v>
                </c:pt>
                <c:pt idx="1162">
                  <c:v>8.076388905027736</c:v>
                </c:pt>
                <c:pt idx="1163">
                  <c:v>8.08333334948607</c:v>
                </c:pt>
                <c:pt idx="1164">
                  <c:v>8.0902777939443986</c:v>
                </c:pt>
                <c:pt idx="1165">
                  <c:v>8.0972222384027344</c:v>
                </c:pt>
                <c:pt idx="1166">
                  <c:v>8.104166682861063</c:v>
                </c:pt>
                <c:pt idx="1167">
                  <c:v>8.1111111273193899</c:v>
                </c:pt>
                <c:pt idx="1168">
                  <c:v>8.118055571777731</c:v>
                </c:pt>
                <c:pt idx="1169">
                  <c:v>8.1250000162360667</c:v>
                </c:pt>
                <c:pt idx="1170">
                  <c:v>8.1319444606943883</c:v>
                </c:pt>
                <c:pt idx="1171">
                  <c:v>8.1388889051527169</c:v>
                </c:pt>
                <c:pt idx="1172">
                  <c:v>8.1458333496110633</c:v>
                </c:pt>
                <c:pt idx="1173">
                  <c:v>8.1527777940694008</c:v>
                </c:pt>
                <c:pt idx="1174">
                  <c:v>8.1597222385277419</c:v>
                </c:pt>
                <c:pt idx="1175">
                  <c:v>8.1666666829860706</c:v>
                </c:pt>
                <c:pt idx="1176">
                  <c:v>8.1736111274443957</c:v>
                </c:pt>
                <c:pt idx="1177">
                  <c:v>8.1805555719027296</c:v>
                </c:pt>
                <c:pt idx="1178">
                  <c:v>8.1875000163610689</c:v>
                </c:pt>
                <c:pt idx="1179">
                  <c:v>8.1944444608193923</c:v>
                </c:pt>
                <c:pt idx="1180">
                  <c:v>8.2013889052777138</c:v>
                </c:pt>
                <c:pt idx="1181">
                  <c:v>8.2083333497360478</c:v>
                </c:pt>
                <c:pt idx="1182">
                  <c:v>8.2152777941943889</c:v>
                </c:pt>
                <c:pt idx="1183">
                  <c:v>8.2222222386527211</c:v>
                </c:pt>
                <c:pt idx="1184">
                  <c:v>8.2291666831110479</c:v>
                </c:pt>
                <c:pt idx="1185">
                  <c:v>8.2361111275693819</c:v>
                </c:pt>
                <c:pt idx="1186">
                  <c:v>8.243055572027723</c:v>
                </c:pt>
                <c:pt idx="1187">
                  <c:v>8.2500000164860641</c:v>
                </c:pt>
                <c:pt idx="1188">
                  <c:v>8.2569444609443874</c:v>
                </c:pt>
                <c:pt idx="1189">
                  <c:v>8.2638889054027214</c:v>
                </c:pt>
                <c:pt idx="1190">
                  <c:v>8.2708333498610536</c:v>
                </c:pt>
                <c:pt idx="1191">
                  <c:v>8.2777777943193769</c:v>
                </c:pt>
                <c:pt idx="1192">
                  <c:v>8.2847222387777197</c:v>
                </c:pt>
                <c:pt idx="1193">
                  <c:v>8.2916666832360519</c:v>
                </c:pt>
                <c:pt idx="1194">
                  <c:v>8.2986111276943682</c:v>
                </c:pt>
                <c:pt idx="1195">
                  <c:v>8.3055555721527288</c:v>
                </c:pt>
                <c:pt idx="1196">
                  <c:v>8.312500016611061</c:v>
                </c:pt>
                <c:pt idx="1197">
                  <c:v>8.3194444610693914</c:v>
                </c:pt>
                <c:pt idx="1198">
                  <c:v>8.3263889055277165</c:v>
                </c:pt>
                <c:pt idx="1199">
                  <c:v>8.3333333499860505</c:v>
                </c:pt>
                <c:pt idx="1200">
                  <c:v>8.3402777944443809</c:v>
                </c:pt>
                <c:pt idx="1201">
                  <c:v>8.3472222389027166</c:v>
                </c:pt>
                <c:pt idx="1202">
                  <c:v>8.3541666833610506</c:v>
                </c:pt>
                <c:pt idx="1203">
                  <c:v>8.3611111278193739</c:v>
                </c:pt>
                <c:pt idx="1204">
                  <c:v>8.3680555722777168</c:v>
                </c:pt>
                <c:pt idx="1205">
                  <c:v>8.3750000167360579</c:v>
                </c:pt>
                <c:pt idx="1206">
                  <c:v>8.3819444611943759</c:v>
                </c:pt>
                <c:pt idx="1207">
                  <c:v>8.3888889056527116</c:v>
                </c:pt>
                <c:pt idx="1208">
                  <c:v>8.3958333501110527</c:v>
                </c:pt>
                <c:pt idx="1209">
                  <c:v>8.402777794569376</c:v>
                </c:pt>
                <c:pt idx="1210">
                  <c:v>8.4097222390277242</c:v>
                </c:pt>
                <c:pt idx="1211">
                  <c:v>8.4166666834860511</c:v>
                </c:pt>
                <c:pt idx="1212">
                  <c:v>8.4236111279443691</c:v>
                </c:pt>
                <c:pt idx="1213">
                  <c:v>8.430555572402719</c:v>
                </c:pt>
                <c:pt idx="1214">
                  <c:v>8.4375000168610512</c:v>
                </c:pt>
                <c:pt idx="1215">
                  <c:v>8.444444461319371</c:v>
                </c:pt>
                <c:pt idx="1216">
                  <c:v>8.451388905777705</c:v>
                </c:pt>
                <c:pt idx="1217">
                  <c:v>8.4583333502360407</c:v>
                </c:pt>
                <c:pt idx="1218">
                  <c:v>8.4652777946943711</c:v>
                </c:pt>
                <c:pt idx="1219">
                  <c:v>8.472222239152714</c:v>
                </c:pt>
                <c:pt idx="1220">
                  <c:v>8.4791666836110373</c:v>
                </c:pt>
                <c:pt idx="1221">
                  <c:v>8.4861111280693695</c:v>
                </c:pt>
                <c:pt idx="1222">
                  <c:v>8.4930555725277124</c:v>
                </c:pt>
                <c:pt idx="1223">
                  <c:v>8.5000000169860463</c:v>
                </c:pt>
                <c:pt idx="1224">
                  <c:v>8.5069444614443697</c:v>
                </c:pt>
                <c:pt idx="1225">
                  <c:v>8.5138889059027036</c:v>
                </c:pt>
                <c:pt idx="1226">
                  <c:v>8.5208333503610341</c:v>
                </c:pt>
                <c:pt idx="1227">
                  <c:v>8.5277777948193609</c:v>
                </c:pt>
                <c:pt idx="1228">
                  <c:v>8.5347222392777002</c:v>
                </c:pt>
                <c:pt idx="1229">
                  <c:v>8.5416666837360289</c:v>
                </c:pt>
                <c:pt idx="1230">
                  <c:v>8.5486111281943487</c:v>
                </c:pt>
                <c:pt idx="1231">
                  <c:v>8.555555572652711</c:v>
                </c:pt>
                <c:pt idx="1232">
                  <c:v>8.5625000171110415</c:v>
                </c:pt>
                <c:pt idx="1233">
                  <c:v>8.5694444615693772</c:v>
                </c:pt>
                <c:pt idx="1234">
                  <c:v>8.5763889060277005</c:v>
                </c:pt>
                <c:pt idx="1235">
                  <c:v>8.5833333504860292</c:v>
                </c:pt>
                <c:pt idx="1236">
                  <c:v>8.5902777949443614</c:v>
                </c:pt>
                <c:pt idx="1237">
                  <c:v>8.5972222394027025</c:v>
                </c:pt>
                <c:pt idx="1238">
                  <c:v>8.6041666838610187</c:v>
                </c:pt>
                <c:pt idx="1239">
                  <c:v>8.6111111283193456</c:v>
                </c:pt>
                <c:pt idx="1240">
                  <c:v>8.6180555727776937</c:v>
                </c:pt>
                <c:pt idx="1241">
                  <c:v>8.6250000172360277</c:v>
                </c:pt>
                <c:pt idx="1242">
                  <c:v>8.6319444616943457</c:v>
                </c:pt>
                <c:pt idx="1243">
                  <c:v>8.6388889061526815</c:v>
                </c:pt>
                <c:pt idx="1244">
                  <c:v>8.645833350611019</c:v>
                </c:pt>
                <c:pt idx="1245">
                  <c:v>8.6527777950693565</c:v>
                </c:pt>
                <c:pt idx="1246">
                  <c:v>8.6597222395277065</c:v>
                </c:pt>
                <c:pt idx="1247">
                  <c:v>8.6666666839860227</c:v>
                </c:pt>
                <c:pt idx="1248">
                  <c:v>8.6736111284443549</c:v>
                </c:pt>
                <c:pt idx="1249">
                  <c:v>8.6805555729026995</c:v>
                </c:pt>
                <c:pt idx="1250">
                  <c:v>8.6875000173610228</c:v>
                </c:pt>
                <c:pt idx="1251">
                  <c:v>8.6944444618193533</c:v>
                </c:pt>
                <c:pt idx="1252">
                  <c:v>8.7013889062776819</c:v>
                </c:pt>
                <c:pt idx="1253">
                  <c:v>8.7083333507360159</c:v>
                </c:pt>
                <c:pt idx="1254">
                  <c:v>8.7152777951943499</c:v>
                </c:pt>
                <c:pt idx="1255">
                  <c:v>8.7222222396526856</c:v>
                </c:pt>
                <c:pt idx="1256">
                  <c:v>8.7291666841110089</c:v>
                </c:pt>
                <c:pt idx="1257">
                  <c:v>8.7361111285693482</c:v>
                </c:pt>
                <c:pt idx="1258">
                  <c:v>8.743055573027684</c:v>
                </c:pt>
                <c:pt idx="1259">
                  <c:v>8.7500000174860268</c:v>
                </c:pt>
                <c:pt idx="1260">
                  <c:v>8.7569444619443502</c:v>
                </c:pt>
                <c:pt idx="1261">
                  <c:v>8.7638889064026824</c:v>
                </c:pt>
                <c:pt idx="1262">
                  <c:v>8.7708333508610146</c:v>
                </c:pt>
                <c:pt idx="1263">
                  <c:v>8.777777795319345</c:v>
                </c:pt>
                <c:pt idx="1264">
                  <c:v>8.7847222397776807</c:v>
                </c:pt>
                <c:pt idx="1265">
                  <c:v>8.7916666842360129</c:v>
                </c:pt>
                <c:pt idx="1266">
                  <c:v>8.7986111286943327</c:v>
                </c:pt>
                <c:pt idx="1267">
                  <c:v>8.8055555731526916</c:v>
                </c:pt>
                <c:pt idx="1268">
                  <c:v>8.8125000176110255</c:v>
                </c:pt>
                <c:pt idx="1269">
                  <c:v>8.819444462069356</c:v>
                </c:pt>
                <c:pt idx="1270">
                  <c:v>8.8263889065276775</c:v>
                </c:pt>
                <c:pt idx="1271">
                  <c:v>8.8333333509860097</c:v>
                </c:pt>
                <c:pt idx="1272">
                  <c:v>8.8402777954443437</c:v>
                </c:pt>
                <c:pt idx="1273">
                  <c:v>8.8472222399026776</c:v>
                </c:pt>
                <c:pt idx="1274">
                  <c:v>8.8541666843610098</c:v>
                </c:pt>
                <c:pt idx="1275">
                  <c:v>8.8611111288193403</c:v>
                </c:pt>
                <c:pt idx="1276">
                  <c:v>8.8680555732776742</c:v>
                </c:pt>
                <c:pt idx="1277">
                  <c:v>8.8750000177360242</c:v>
                </c:pt>
                <c:pt idx="1278">
                  <c:v>8.8819444621943386</c:v>
                </c:pt>
                <c:pt idx="1279">
                  <c:v>8.8888889066526691</c:v>
                </c:pt>
                <c:pt idx="1280">
                  <c:v>8.8958333511110048</c:v>
                </c:pt>
                <c:pt idx="1281">
                  <c:v>8.9027777955693459</c:v>
                </c:pt>
                <c:pt idx="1282">
                  <c:v>8.9097222400276728</c:v>
                </c:pt>
                <c:pt idx="1283">
                  <c:v>8.9166666844860067</c:v>
                </c:pt>
                <c:pt idx="1284">
                  <c:v>8.9236111289443354</c:v>
                </c:pt>
                <c:pt idx="1285">
                  <c:v>8.9305555734026747</c:v>
                </c:pt>
                <c:pt idx="1286">
                  <c:v>8.9375000178610104</c:v>
                </c:pt>
                <c:pt idx="1287">
                  <c:v>8.9444444623193338</c:v>
                </c:pt>
                <c:pt idx="1288">
                  <c:v>8.9513889067776677</c:v>
                </c:pt>
                <c:pt idx="1289">
                  <c:v>8.9583333512360017</c:v>
                </c:pt>
                <c:pt idx="1290">
                  <c:v>8.9652777956943321</c:v>
                </c:pt>
                <c:pt idx="1291">
                  <c:v>8.9722222401526661</c:v>
                </c:pt>
                <c:pt idx="1292">
                  <c:v>8.9791666846110001</c:v>
                </c:pt>
                <c:pt idx="1293">
                  <c:v>8.9861111290693305</c:v>
                </c:pt>
                <c:pt idx="1294">
                  <c:v>8.9930555735276752</c:v>
                </c:pt>
                <c:pt idx="1295">
                  <c:v>9.0000000179860074</c:v>
                </c:pt>
                <c:pt idx="1296">
                  <c:v>9.0069444624443307</c:v>
                </c:pt>
                <c:pt idx="1297">
                  <c:v>9.0138889069026646</c:v>
                </c:pt>
                <c:pt idx="1298">
                  <c:v>9.0208333513609968</c:v>
                </c:pt>
                <c:pt idx="1299">
                  <c:v>9.0277777958193219</c:v>
                </c:pt>
                <c:pt idx="1300">
                  <c:v>9.0347222402776612</c:v>
                </c:pt>
                <c:pt idx="1301">
                  <c:v>9.0416666847359934</c:v>
                </c:pt>
                <c:pt idx="1302">
                  <c:v>9.0486111291943114</c:v>
                </c:pt>
                <c:pt idx="1303">
                  <c:v>9.0555555736526738</c:v>
                </c:pt>
                <c:pt idx="1304">
                  <c:v>9.0625000181110078</c:v>
                </c:pt>
                <c:pt idx="1305">
                  <c:v>9.0694444625693347</c:v>
                </c:pt>
                <c:pt idx="1306">
                  <c:v>9.0763889070276598</c:v>
                </c:pt>
                <c:pt idx="1307">
                  <c:v>9.0833333514859991</c:v>
                </c:pt>
                <c:pt idx="1308">
                  <c:v>9.0902777959443188</c:v>
                </c:pt>
                <c:pt idx="1309">
                  <c:v>9.097222240402651</c:v>
                </c:pt>
                <c:pt idx="1310">
                  <c:v>9.1041666848609886</c:v>
                </c:pt>
                <c:pt idx="1311">
                  <c:v>9.1111111293193119</c:v>
                </c:pt>
                <c:pt idx="1312">
                  <c:v>9.118055573777653</c:v>
                </c:pt>
                <c:pt idx="1313">
                  <c:v>9.1250000182359958</c:v>
                </c:pt>
                <c:pt idx="1314">
                  <c:v>9.1319444626943103</c:v>
                </c:pt>
                <c:pt idx="1315">
                  <c:v>9.1388889071526442</c:v>
                </c:pt>
                <c:pt idx="1316">
                  <c:v>9.1458333516109853</c:v>
                </c:pt>
                <c:pt idx="1317">
                  <c:v>9.1527777960693228</c:v>
                </c:pt>
                <c:pt idx="1318">
                  <c:v>9.1597222405276568</c:v>
                </c:pt>
                <c:pt idx="1319">
                  <c:v>9.1666666849859926</c:v>
                </c:pt>
                <c:pt idx="1320">
                  <c:v>9.1736111294443177</c:v>
                </c:pt>
                <c:pt idx="1321">
                  <c:v>9.1805555739026605</c:v>
                </c:pt>
                <c:pt idx="1322">
                  <c:v>9.1875000183609909</c:v>
                </c:pt>
                <c:pt idx="1323">
                  <c:v>9.1944444628193143</c:v>
                </c:pt>
                <c:pt idx="1324">
                  <c:v>9.2013889072776482</c:v>
                </c:pt>
                <c:pt idx="1325">
                  <c:v>9.2083333517359716</c:v>
                </c:pt>
                <c:pt idx="1326">
                  <c:v>9.2152777961943109</c:v>
                </c:pt>
                <c:pt idx="1327">
                  <c:v>9.2222222406526431</c:v>
                </c:pt>
                <c:pt idx="1328">
                  <c:v>9.2291666851109699</c:v>
                </c:pt>
                <c:pt idx="1329">
                  <c:v>9.236111129569311</c:v>
                </c:pt>
                <c:pt idx="1330">
                  <c:v>9.2430555740276468</c:v>
                </c:pt>
                <c:pt idx="1331">
                  <c:v>9.2500000184859861</c:v>
                </c:pt>
                <c:pt idx="1332">
                  <c:v>9.2569444629443094</c:v>
                </c:pt>
                <c:pt idx="1333">
                  <c:v>9.2638889074026505</c:v>
                </c:pt>
                <c:pt idx="1334">
                  <c:v>9.2708333518609756</c:v>
                </c:pt>
                <c:pt idx="1335">
                  <c:v>9.2777777963192989</c:v>
                </c:pt>
                <c:pt idx="1336">
                  <c:v>9.2847222407776417</c:v>
                </c:pt>
                <c:pt idx="1337">
                  <c:v>9.2916666852359739</c:v>
                </c:pt>
                <c:pt idx="1338">
                  <c:v>9.2986111296942937</c:v>
                </c:pt>
                <c:pt idx="1339">
                  <c:v>9.3055555741526543</c:v>
                </c:pt>
                <c:pt idx="1340">
                  <c:v>9.3125000186109848</c:v>
                </c:pt>
                <c:pt idx="1341">
                  <c:v>9.3194444630693187</c:v>
                </c:pt>
                <c:pt idx="1342">
                  <c:v>9.3263889075276474</c:v>
                </c:pt>
                <c:pt idx="1343">
                  <c:v>9.3333333519859707</c:v>
                </c:pt>
                <c:pt idx="1344">
                  <c:v>9.3402777964443029</c:v>
                </c:pt>
                <c:pt idx="1345">
                  <c:v>9.3472222409026369</c:v>
                </c:pt>
                <c:pt idx="1346">
                  <c:v>9.3541666853609708</c:v>
                </c:pt>
                <c:pt idx="1347">
                  <c:v>9.3611111298193013</c:v>
                </c:pt>
                <c:pt idx="1348">
                  <c:v>9.3680555742776441</c:v>
                </c:pt>
                <c:pt idx="1349">
                  <c:v>9.3750000187359817</c:v>
                </c:pt>
                <c:pt idx="1350">
                  <c:v>9.3819444631942996</c:v>
                </c:pt>
                <c:pt idx="1351">
                  <c:v>9.3888889076526336</c:v>
                </c:pt>
                <c:pt idx="1352">
                  <c:v>9.3958333521109747</c:v>
                </c:pt>
                <c:pt idx="1353">
                  <c:v>9.4027777965693087</c:v>
                </c:pt>
                <c:pt idx="1354">
                  <c:v>9.4097222410276409</c:v>
                </c:pt>
                <c:pt idx="1355">
                  <c:v>9.4166666854859731</c:v>
                </c:pt>
                <c:pt idx="1356">
                  <c:v>9.4236111299442964</c:v>
                </c:pt>
                <c:pt idx="1357">
                  <c:v>9.430555574402641</c:v>
                </c:pt>
                <c:pt idx="1358">
                  <c:v>9.4375000188609732</c:v>
                </c:pt>
                <c:pt idx="1359">
                  <c:v>9.4444444633192948</c:v>
                </c:pt>
                <c:pt idx="1360">
                  <c:v>9.4513889077776287</c:v>
                </c:pt>
                <c:pt idx="1361">
                  <c:v>9.4583333522359627</c:v>
                </c:pt>
                <c:pt idx="1362">
                  <c:v>9.4652777966942967</c:v>
                </c:pt>
                <c:pt idx="1363">
                  <c:v>9.4722222411526271</c:v>
                </c:pt>
                <c:pt idx="1364">
                  <c:v>9.4791666856109593</c:v>
                </c:pt>
                <c:pt idx="1365">
                  <c:v>9.4861111300692968</c:v>
                </c:pt>
                <c:pt idx="1366">
                  <c:v>9.4930555745276344</c:v>
                </c:pt>
                <c:pt idx="1367">
                  <c:v>9.5000000189859684</c:v>
                </c:pt>
                <c:pt idx="1368">
                  <c:v>9.5069444634442988</c:v>
                </c:pt>
                <c:pt idx="1369">
                  <c:v>9.5138889079026256</c:v>
                </c:pt>
                <c:pt idx="1370">
                  <c:v>9.5208333523609561</c:v>
                </c:pt>
                <c:pt idx="1371">
                  <c:v>9.5277777968192883</c:v>
                </c:pt>
                <c:pt idx="1372">
                  <c:v>9.5347222412776187</c:v>
                </c:pt>
                <c:pt idx="1373">
                  <c:v>9.5416666857359509</c:v>
                </c:pt>
                <c:pt idx="1374">
                  <c:v>9.5486111301942724</c:v>
                </c:pt>
                <c:pt idx="1375">
                  <c:v>9.5555555746526313</c:v>
                </c:pt>
                <c:pt idx="1376">
                  <c:v>9.5625000191109653</c:v>
                </c:pt>
                <c:pt idx="1377">
                  <c:v>9.5694444635693028</c:v>
                </c:pt>
                <c:pt idx="1378">
                  <c:v>9.5763889080276208</c:v>
                </c:pt>
                <c:pt idx="1379">
                  <c:v>9.5833333524859547</c:v>
                </c:pt>
                <c:pt idx="1380">
                  <c:v>9.5902777969442834</c:v>
                </c:pt>
                <c:pt idx="1381">
                  <c:v>9.5972222414026174</c:v>
                </c:pt>
                <c:pt idx="1382">
                  <c:v>9.6041666858609496</c:v>
                </c:pt>
                <c:pt idx="1383">
                  <c:v>9.6111111303192711</c:v>
                </c:pt>
                <c:pt idx="1384">
                  <c:v>9.6180555747776157</c:v>
                </c:pt>
                <c:pt idx="1385">
                  <c:v>9.6250000192359568</c:v>
                </c:pt>
                <c:pt idx="1386">
                  <c:v>9.6319444636942695</c:v>
                </c:pt>
                <c:pt idx="1387">
                  <c:v>9.6388889081526052</c:v>
                </c:pt>
                <c:pt idx="1388">
                  <c:v>9.6458333526109463</c:v>
                </c:pt>
                <c:pt idx="1389">
                  <c:v>9.6527777970692874</c:v>
                </c:pt>
                <c:pt idx="1390">
                  <c:v>9.6597222415276214</c:v>
                </c:pt>
                <c:pt idx="1391">
                  <c:v>9.6666666859859554</c:v>
                </c:pt>
                <c:pt idx="1392">
                  <c:v>9.6736111304442769</c:v>
                </c:pt>
                <c:pt idx="1393">
                  <c:v>9.6805555749026233</c:v>
                </c:pt>
                <c:pt idx="1394">
                  <c:v>9.6875000193609555</c:v>
                </c:pt>
                <c:pt idx="1395">
                  <c:v>9.6944444638192753</c:v>
                </c:pt>
                <c:pt idx="1396">
                  <c:v>9.7013889082776039</c:v>
                </c:pt>
                <c:pt idx="1397">
                  <c:v>9.7083333527359414</c:v>
                </c:pt>
                <c:pt idx="1398">
                  <c:v>9.7152777971942719</c:v>
                </c:pt>
                <c:pt idx="1399">
                  <c:v>9.7222222416525987</c:v>
                </c:pt>
                <c:pt idx="1400">
                  <c:v>9.729166686110938</c:v>
                </c:pt>
                <c:pt idx="1401">
                  <c:v>9.7361111305692685</c:v>
                </c:pt>
                <c:pt idx="1402">
                  <c:v>9.743055575027606</c:v>
                </c:pt>
                <c:pt idx="1403">
                  <c:v>9.750000019485956</c:v>
                </c:pt>
                <c:pt idx="1404">
                  <c:v>9.7569444639442704</c:v>
                </c:pt>
                <c:pt idx="1405">
                  <c:v>9.7638889084026044</c:v>
                </c:pt>
                <c:pt idx="1406">
                  <c:v>9.7708333528609366</c:v>
                </c:pt>
                <c:pt idx="1407">
                  <c:v>9.7777777973192688</c:v>
                </c:pt>
                <c:pt idx="1408">
                  <c:v>9.784722241777601</c:v>
                </c:pt>
                <c:pt idx="1409">
                  <c:v>9.7916666862359349</c:v>
                </c:pt>
                <c:pt idx="1410">
                  <c:v>9.7986111306942583</c:v>
                </c:pt>
                <c:pt idx="1411">
                  <c:v>9.8055555751526153</c:v>
                </c:pt>
                <c:pt idx="1412">
                  <c:v>9.8125000196109511</c:v>
                </c:pt>
                <c:pt idx="1413">
                  <c:v>9.819444464069278</c:v>
                </c:pt>
                <c:pt idx="1414">
                  <c:v>9.8263889085275995</c:v>
                </c:pt>
                <c:pt idx="1415">
                  <c:v>9.8333333529859406</c:v>
                </c:pt>
                <c:pt idx="1416">
                  <c:v>9.8402777974442657</c:v>
                </c:pt>
                <c:pt idx="1417">
                  <c:v>9.8472222419025979</c:v>
                </c:pt>
                <c:pt idx="1418">
                  <c:v>9.854166686360939</c:v>
                </c:pt>
                <c:pt idx="1419">
                  <c:v>9.8611111308192623</c:v>
                </c:pt>
                <c:pt idx="1420">
                  <c:v>9.8680555752775962</c:v>
                </c:pt>
                <c:pt idx="1421">
                  <c:v>9.8750000197359462</c:v>
                </c:pt>
                <c:pt idx="1422">
                  <c:v>9.8819444641942606</c:v>
                </c:pt>
                <c:pt idx="1423">
                  <c:v>9.8888889086525911</c:v>
                </c:pt>
                <c:pt idx="1424">
                  <c:v>9.8958333531109268</c:v>
                </c:pt>
                <c:pt idx="1425">
                  <c:v>9.9027777975692679</c:v>
                </c:pt>
                <c:pt idx="1426">
                  <c:v>9.9097222420275948</c:v>
                </c:pt>
                <c:pt idx="1427">
                  <c:v>9.9166666864859341</c:v>
                </c:pt>
                <c:pt idx="1428">
                  <c:v>9.9236111309442574</c:v>
                </c:pt>
                <c:pt idx="1429">
                  <c:v>9.9305555754025967</c:v>
                </c:pt>
                <c:pt idx="1430">
                  <c:v>9.9375000198609342</c:v>
                </c:pt>
                <c:pt idx="1431">
                  <c:v>9.9444444643192558</c:v>
                </c:pt>
                <c:pt idx="1432">
                  <c:v>9.951388908777588</c:v>
                </c:pt>
                <c:pt idx="1433">
                  <c:v>9.9583333532359237</c:v>
                </c:pt>
                <c:pt idx="1434">
                  <c:v>9.9652777976942541</c:v>
                </c:pt>
                <c:pt idx="1435">
                  <c:v>9.9722222421525881</c:v>
                </c:pt>
                <c:pt idx="1436">
                  <c:v>9.9791666866109203</c:v>
                </c:pt>
                <c:pt idx="1437">
                  <c:v>9.9861111310692525</c:v>
                </c:pt>
                <c:pt idx="1438">
                  <c:v>9.9930555755275865</c:v>
                </c:pt>
                <c:pt idx="1439">
                  <c:v>10.000000019985931</c:v>
                </c:pt>
                <c:pt idx="1440">
                  <c:v>10.006944464444254</c:v>
                </c:pt>
                <c:pt idx="1441">
                  <c:v>10.013888908902585</c:v>
                </c:pt>
                <c:pt idx="1442">
                  <c:v>10.020833353360922</c:v>
                </c:pt>
                <c:pt idx="1443">
                  <c:v>10.027777797819249</c:v>
                </c:pt>
                <c:pt idx="1444">
                  <c:v>10.034722242277573</c:v>
                </c:pt>
                <c:pt idx="1445">
                  <c:v>10.041666686735915</c:v>
                </c:pt>
                <c:pt idx="1446">
                  <c:v>10.048611131194248</c:v>
                </c:pt>
                <c:pt idx="1447">
                  <c:v>10.055555575652591</c:v>
                </c:pt>
                <c:pt idx="1448">
                  <c:v>10.062500020110923</c:v>
                </c:pt>
                <c:pt idx="1449">
                  <c:v>10.069444464569264</c:v>
                </c:pt>
                <c:pt idx="1450">
                  <c:v>10.07638890902758</c:v>
                </c:pt>
                <c:pt idx="1451">
                  <c:v>10.083333353485923</c:v>
                </c:pt>
                <c:pt idx="1452">
                  <c:v>10.090277797944244</c:v>
                </c:pt>
                <c:pt idx="1453">
                  <c:v>10.097222242402569</c:v>
                </c:pt>
                <c:pt idx="1454">
                  <c:v>10.104166686860912</c:v>
                </c:pt>
                <c:pt idx="1455">
                  <c:v>10.111111131319243</c:v>
                </c:pt>
                <c:pt idx="1456">
                  <c:v>10.118055575777568</c:v>
                </c:pt>
                <c:pt idx="1457">
                  <c:v>10.125000020235909</c:v>
                </c:pt>
                <c:pt idx="1458">
                  <c:v>10.131944464694241</c:v>
                </c:pt>
                <c:pt idx="1459">
                  <c:v>10.138888909152561</c:v>
                </c:pt>
                <c:pt idx="1460">
                  <c:v>10.145833353610907</c:v>
                </c:pt>
                <c:pt idx="1461">
                  <c:v>10.152777798069254</c:v>
                </c:pt>
                <c:pt idx="1462">
                  <c:v>10.159722242527573</c:v>
                </c:pt>
                <c:pt idx="1463">
                  <c:v>10.166666686985918</c:v>
                </c:pt>
                <c:pt idx="1464">
                  <c:v>10.173611131444247</c:v>
                </c:pt>
                <c:pt idx="1465">
                  <c:v>10.180555575902572</c:v>
                </c:pt>
                <c:pt idx="1466">
                  <c:v>10.187500020360904</c:v>
                </c:pt>
                <c:pt idx="1467">
                  <c:v>10.194444464819236</c:v>
                </c:pt>
                <c:pt idx="1468">
                  <c:v>10.20138890927756</c:v>
                </c:pt>
                <c:pt idx="1469">
                  <c:v>10.208333353735901</c:v>
                </c:pt>
                <c:pt idx="1470">
                  <c:v>10.215277798194235</c:v>
                </c:pt>
                <c:pt idx="1471">
                  <c:v>10.22222224265256</c:v>
                </c:pt>
                <c:pt idx="1472">
                  <c:v>10.229166687110901</c:v>
                </c:pt>
                <c:pt idx="1473">
                  <c:v>10.236111131569233</c:v>
                </c:pt>
                <c:pt idx="1474">
                  <c:v>10.243055576027567</c:v>
                </c:pt>
                <c:pt idx="1475">
                  <c:v>10.250000020485899</c:v>
                </c:pt>
                <c:pt idx="1476">
                  <c:v>10.25694446494424</c:v>
                </c:pt>
                <c:pt idx="1477">
                  <c:v>10.263888909402565</c:v>
                </c:pt>
                <c:pt idx="1478">
                  <c:v>10.270833353860899</c:v>
                </c:pt>
                <c:pt idx="1479">
                  <c:v>10.27777779831923</c:v>
                </c:pt>
                <c:pt idx="1480">
                  <c:v>10.284722242777555</c:v>
                </c:pt>
                <c:pt idx="1481">
                  <c:v>10.291666687235891</c:v>
                </c:pt>
                <c:pt idx="1482">
                  <c:v>10.298611131694217</c:v>
                </c:pt>
                <c:pt idx="1483">
                  <c:v>10.305555576152571</c:v>
                </c:pt>
                <c:pt idx="1484">
                  <c:v>10.312500020610894</c:v>
                </c:pt>
                <c:pt idx="1485">
                  <c:v>10.319444465069246</c:v>
                </c:pt>
                <c:pt idx="1486">
                  <c:v>10.326388909527562</c:v>
                </c:pt>
                <c:pt idx="1487">
                  <c:v>10.333333353985894</c:v>
                </c:pt>
                <c:pt idx="1488">
                  <c:v>10.340277798444225</c:v>
                </c:pt>
                <c:pt idx="1489">
                  <c:v>10.34722224290255</c:v>
                </c:pt>
                <c:pt idx="1490">
                  <c:v>10.354166687360896</c:v>
                </c:pt>
                <c:pt idx="1491">
                  <c:v>10.361111131819223</c:v>
                </c:pt>
                <c:pt idx="1492">
                  <c:v>10.368055576277557</c:v>
                </c:pt>
                <c:pt idx="1493">
                  <c:v>10.375000020735889</c:v>
                </c:pt>
                <c:pt idx="1494">
                  <c:v>10.381944465194222</c:v>
                </c:pt>
                <c:pt idx="1495">
                  <c:v>10.388888909652549</c:v>
                </c:pt>
                <c:pt idx="1496">
                  <c:v>10.395833354110897</c:v>
                </c:pt>
                <c:pt idx="1497">
                  <c:v>10.402777798569229</c:v>
                </c:pt>
                <c:pt idx="1498">
                  <c:v>10.409722243027554</c:v>
                </c:pt>
                <c:pt idx="1499">
                  <c:v>10.416666687485886</c:v>
                </c:pt>
                <c:pt idx="1500">
                  <c:v>10.42361113194422</c:v>
                </c:pt>
                <c:pt idx="1501">
                  <c:v>10.430555576402552</c:v>
                </c:pt>
                <c:pt idx="1502">
                  <c:v>10.437500020860885</c:v>
                </c:pt>
                <c:pt idx="1503">
                  <c:v>10.44444446531922</c:v>
                </c:pt>
                <c:pt idx="1504">
                  <c:v>10.451388909777551</c:v>
                </c:pt>
                <c:pt idx="1505">
                  <c:v>10.458333354235883</c:v>
                </c:pt>
                <c:pt idx="1506">
                  <c:v>10.46527779869422</c:v>
                </c:pt>
                <c:pt idx="1507">
                  <c:v>10.472222243152549</c:v>
                </c:pt>
                <c:pt idx="1508">
                  <c:v>10.479166687610881</c:v>
                </c:pt>
                <c:pt idx="1509">
                  <c:v>10.486111132069222</c:v>
                </c:pt>
                <c:pt idx="1510">
                  <c:v>10.493055576527556</c:v>
                </c:pt>
                <c:pt idx="1511">
                  <c:v>10.50000002098588</c:v>
                </c:pt>
                <c:pt idx="1512">
                  <c:v>10.506944465444221</c:v>
                </c:pt>
                <c:pt idx="1513">
                  <c:v>10.513888909902546</c:v>
                </c:pt>
                <c:pt idx="1514">
                  <c:v>10.520833354360878</c:v>
                </c:pt>
                <c:pt idx="1515">
                  <c:v>10.52777779881921</c:v>
                </c:pt>
                <c:pt idx="1516">
                  <c:v>10.534722243277541</c:v>
                </c:pt>
                <c:pt idx="1517">
                  <c:v>10.541666687735868</c:v>
                </c:pt>
                <c:pt idx="1518">
                  <c:v>10.5486111321942</c:v>
                </c:pt>
                <c:pt idx="1519">
                  <c:v>10.555555576652555</c:v>
                </c:pt>
                <c:pt idx="1520">
                  <c:v>10.562500021110875</c:v>
                </c:pt>
                <c:pt idx="1521">
                  <c:v>10.569444465569227</c:v>
                </c:pt>
                <c:pt idx="1522">
                  <c:v>10.576388910027546</c:v>
                </c:pt>
                <c:pt idx="1523">
                  <c:v>10.583333354485873</c:v>
                </c:pt>
                <c:pt idx="1524">
                  <c:v>10.590277798944205</c:v>
                </c:pt>
                <c:pt idx="1525">
                  <c:v>10.597222243402538</c:v>
                </c:pt>
                <c:pt idx="1526">
                  <c:v>10.604166687860868</c:v>
                </c:pt>
                <c:pt idx="1527">
                  <c:v>10.611111132319195</c:v>
                </c:pt>
                <c:pt idx="1528">
                  <c:v>10.618055576777538</c:v>
                </c:pt>
                <c:pt idx="1529">
                  <c:v>10.625000021235868</c:v>
                </c:pt>
                <c:pt idx="1530">
                  <c:v>10.631944465694193</c:v>
                </c:pt>
                <c:pt idx="1531">
                  <c:v>10.638888910152522</c:v>
                </c:pt>
                <c:pt idx="1532">
                  <c:v>10.645833354610868</c:v>
                </c:pt>
                <c:pt idx="1533">
                  <c:v>10.652777799069215</c:v>
                </c:pt>
                <c:pt idx="1534">
                  <c:v>10.659722243527536</c:v>
                </c:pt>
                <c:pt idx="1535">
                  <c:v>10.66666668798587</c:v>
                </c:pt>
                <c:pt idx="1536">
                  <c:v>10.673611132444202</c:v>
                </c:pt>
                <c:pt idx="1537">
                  <c:v>10.680555576902536</c:v>
                </c:pt>
                <c:pt idx="1538">
                  <c:v>10.687500021360869</c:v>
                </c:pt>
                <c:pt idx="1539">
                  <c:v>10.694444465819204</c:v>
                </c:pt>
                <c:pt idx="1540">
                  <c:v>10.701388910277526</c:v>
                </c:pt>
                <c:pt idx="1541">
                  <c:v>10.708333354735862</c:v>
                </c:pt>
                <c:pt idx="1542">
                  <c:v>10.715277799194205</c:v>
                </c:pt>
                <c:pt idx="1543">
                  <c:v>10.72222224365253</c:v>
                </c:pt>
                <c:pt idx="1544">
                  <c:v>10.729166688110862</c:v>
                </c:pt>
                <c:pt idx="1545">
                  <c:v>10.736111132569205</c:v>
                </c:pt>
                <c:pt idx="1546">
                  <c:v>10.74305557702754</c:v>
                </c:pt>
                <c:pt idx="1547">
                  <c:v>10.750000021485873</c:v>
                </c:pt>
                <c:pt idx="1548">
                  <c:v>10.756944465944217</c:v>
                </c:pt>
                <c:pt idx="1549">
                  <c:v>10.763888910402542</c:v>
                </c:pt>
                <c:pt idx="1550">
                  <c:v>10.770833354860875</c:v>
                </c:pt>
                <c:pt idx="1551">
                  <c:v>10.77777779931921</c:v>
                </c:pt>
                <c:pt idx="1552">
                  <c:v>10.784722243777543</c:v>
                </c:pt>
                <c:pt idx="1553">
                  <c:v>10.791666688235868</c:v>
                </c:pt>
                <c:pt idx="1554">
                  <c:v>10.798611132694203</c:v>
                </c:pt>
                <c:pt idx="1555">
                  <c:v>10.805555577152557</c:v>
                </c:pt>
                <c:pt idx="1556">
                  <c:v>10.81250002161088</c:v>
                </c:pt>
                <c:pt idx="1557">
                  <c:v>10.819444466069234</c:v>
                </c:pt>
                <c:pt idx="1558">
                  <c:v>10.82638891052755</c:v>
                </c:pt>
                <c:pt idx="1559">
                  <c:v>10.833333354985882</c:v>
                </c:pt>
                <c:pt idx="1560">
                  <c:v>10.840277799444216</c:v>
                </c:pt>
                <c:pt idx="1561">
                  <c:v>10.847222243902548</c:v>
                </c:pt>
                <c:pt idx="1562">
                  <c:v>10.854166688360884</c:v>
                </c:pt>
                <c:pt idx="1563">
                  <c:v>10.86111113281922</c:v>
                </c:pt>
                <c:pt idx="1564">
                  <c:v>10.868055577277552</c:v>
                </c:pt>
                <c:pt idx="1565">
                  <c:v>10.875000021735886</c:v>
                </c:pt>
                <c:pt idx="1566">
                  <c:v>10.88194446619422</c:v>
                </c:pt>
                <c:pt idx="1567">
                  <c:v>10.888888910652549</c:v>
                </c:pt>
                <c:pt idx="1568">
                  <c:v>10.895833355110897</c:v>
                </c:pt>
                <c:pt idx="1569">
                  <c:v>10.902777799569231</c:v>
                </c:pt>
                <c:pt idx="1570">
                  <c:v>10.909722244027556</c:v>
                </c:pt>
                <c:pt idx="1571">
                  <c:v>10.916666688485899</c:v>
                </c:pt>
                <c:pt idx="1572">
                  <c:v>10.923611132944224</c:v>
                </c:pt>
                <c:pt idx="1573">
                  <c:v>10.930555577402567</c:v>
                </c:pt>
                <c:pt idx="1574">
                  <c:v>10.937500021860892</c:v>
                </c:pt>
                <c:pt idx="1575">
                  <c:v>10.944444466319226</c:v>
                </c:pt>
                <c:pt idx="1576">
                  <c:v>10.95138891077756</c:v>
                </c:pt>
                <c:pt idx="1577">
                  <c:v>10.958333355235894</c:v>
                </c:pt>
                <c:pt idx="1578">
                  <c:v>10.965277799694229</c:v>
                </c:pt>
                <c:pt idx="1579">
                  <c:v>10.972222244152562</c:v>
                </c:pt>
                <c:pt idx="1580">
                  <c:v>10.979166688610896</c:v>
                </c:pt>
                <c:pt idx="1581">
                  <c:v>10.986111133069238</c:v>
                </c:pt>
                <c:pt idx="1582">
                  <c:v>10.993055577527572</c:v>
                </c:pt>
                <c:pt idx="1583">
                  <c:v>11.000000021985899</c:v>
                </c:pt>
                <c:pt idx="1584">
                  <c:v>11.00694446644424</c:v>
                </c:pt>
                <c:pt idx="1585">
                  <c:v>11.013888910902565</c:v>
                </c:pt>
                <c:pt idx="1586">
                  <c:v>11.020833355360899</c:v>
                </c:pt>
                <c:pt idx="1587">
                  <c:v>11.027777799819233</c:v>
                </c:pt>
                <c:pt idx="1588">
                  <c:v>11.034722244277559</c:v>
                </c:pt>
                <c:pt idx="1589">
                  <c:v>11.041666688735901</c:v>
                </c:pt>
                <c:pt idx="1590">
                  <c:v>11.048611133194226</c:v>
                </c:pt>
                <c:pt idx="1591">
                  <c:v>11.055555577652576</c:v>
                </c:pt>
                <c:pt idx="1592">
                  <c:v>11.062500022110912</c:v>
                </c:pt>
                <c:pt idx="1593">
                  <c:v>11.069444466569257</c:v>
                </c:pt>
                <c:pt idx="1594">
                  <c:v>11.076388911027571</c:v>
                </c:pt>
                <c:pt idx="1595">
                  <c:v>11.083333355485916</c:v>
                </c:pt>
                <c:pt idx="1596">
                  <c:v>11.090277799944239</c:v>
                </c:pt>
                <c:pt idx="1597">
                  <c:v>11.097222244402568</c:v>
                </c:pt>
                <c:pt idx="1598">
                  <c:v>11.104166688860907</c:v>
                </c:pt>
                <c:pt idx="1599">
                  <c:v>11.111111133319241</c:v>
                </c:pt>
                <c:pt idx="1600">
                  <c:v>11.118055577777568</c:v>
                </c:pt>
                <c:pt idx="1601">
                  <c:v>11.125000022235909</c:v>
                </c:pt>
                <c:pt idx="1602">
                  <c:v>11.131944466694243</c:v>
                </c:pt>
                <c:pt idx="1603">
                  <c:v>11.138888911152561</c:v>
                </c:pt>
                <c:pt idx="1604">
                  <c:v>11.145833355610916</c:v>
                </c:pt>
                <c:pt idx="1605">
                  <c:v>11.152777800069257</c:v>
                </c:pt>
                <c:pt idx="1606">
                  <c:v>11.159722244527579</c:v>
                </c:pt>
                <c:pt idx="1607">
                  <c:v>11.166666688985925</c:v>
                </c:pt>
                <c:pt idx="1608">
                  <c:v>11.17361113344425</c:v>
                </c:pt>
                <c:pt idx="1609">
                  <c:v>11.180555577902584</c:v>
                </c:pt>
                <c:pt idx="1610">
                  <c:v>11.18750002236092</c:v>
                </c:pt>
                <c:pt idx="1611">
                  <c:v>11.194444466819252</c:v>
                </c:pt>
                <c:pt idx="1612">
                  <c:v>11.201388911277569</c:v>
                </c:pt>
                <c:pt idx="1613">
                  <c:v>11.208333355735917</c:v>
                </c:pt>
                <c:pt idx="1614">
                  <c:v>11.215277800194251</c:v>
                </c:pt>
                <c:pt idx="1615">
                  <c:v>11.222222244652572</c:v>
                </c:pt>
                <c:pt idx="1616">
                  <c:v>11.229166689110919</c:v>
                </c:pt>
                <c:pt idx="1617">
                  <c:v>11.236111133569253</c:v>
                </c:pt>
                <c:pt idx="1618">
                  <c:v>11.243055578027587</c:v>
                </c:pt>
                <c:pt idx="1619">
                  <c:v>11.250000022485922</c:v>
                </c:pt>
                <c:pt idx="1620">
                  <c:v>11.256944466944256</c:v>
                </c:pt>
                <c:pt idx="1621">
                  <c:v>11.263888911402589</c:v>
                </c:pt>
                <c:pt idx="1622">
                  <c:v>11.270833355860924</c:v>
                </c:pt>
                <c:pt idx="1623">
                  <c:v>11.277777800319257</c:v>
                </c:pt>
                <c:pt idx="1624">
                  <c:v>11.284722244777591</c:v>
                </c:pt>
                <c:pt idx="1625">
                  <c:v>11.291666689235925</c:v>
                </c:pt>
                <c:pt idx="1626">
                  <c:v>11.29861113369425</c:v>
                </c:pt>
                <c:pt idx="1627">
                  <c:v>11.305555578152605</c:v>
                </c:pt>
                <c:pt idx="1628">
                  <c:v>11.312500022610926</c:v>
                </c:pt>
                <c:pt idx="1629">
                  <c:v>11.319444467069278</c:v>
                </c:pt>
                <c:pt idx="1630">
                  <c:v>11.326388911527594</c:v>
                </c:pt>
                <c:pt idx="1631">
                  <c:v>11.333333355985937</c:v>
                </c:pt>
                <c:pt idx="1632">
                  <c:v>11.340277800444262</c:v>
                </c:pt>
                <c:pt idx="1633">
                  <c:v>11.347222244902595</c:v>
                </c:pt>
                <c:pt idx="1634">
                  <c:v>11.354166689360939</c:v>
                </c:pt>
                <c:pt idx="1635">
                  <c:v>11.361111133819264</c:v>
                </c:pt>
                <c:pt idx="1636">
                  <c:v>11.368055578277607</c:v>
                </c:pt>
                <c:pt idx="1637">
                  <c:v>11.375000022735945</c:v>
                </c:pt>
                <c:pt idx="1638">
                  <c:v>11.381944467194266</c:v>
                </c:pt>
                <c:pt idx="1639">
                  <c:v>11.3888889116526</c:v>
                </c:pt>
                <c:pt idx="1640">
                  <c:v>11.395833356110948</c:v>
                </c:pt>
                <c:pt idx="1641">
                  <c:v>11.402777800569279</c:v>
                </c:pt>
                <c:pt idx="1642">
                  <c:v>11.409722245027611</c:v>
                </c:pt>
                <c:pt idx="1643">
                  <c:v>11.416666689485952</c:v>
                </c:pt>
                <c:pt idx="1644">
                  <c:v>11.42361113394427</c:v>
                </c:pt>
                <c:pt idx="1645">
                  <c:v>11.430555578402618</c:v>
                </c:pt>
                <c:pt idx="1646">
                  <c:v>11.437500022860947</c:v>
                </c:pt>
                <c:pt idx="1647">
                  <c:v>11.444444467319272</c:v>
                </c:pt>
                <c:pt idx="1648">
                  <c:v>11.451388911777606</c:v>
                </c:pt>
                <c:pt idx="1649">
                  <c:v>11.458333356235949</c:v>
                </c:pt>
                <c:pt idx="1650">
                  <c:v>11.465277800694274</c:v>
                </c:pt>
                <c:pt idx="1651">
                  <c:v>11.472222245152617</c:v>
                </c:pt>
                <c:pt idx="1652">
                  <c:v>11.479166689610951</c:v>
                </c:pt>
                <c:pt idx="1653">
                  <c:v>11.486111134069276</c:v>
                </c:pt>
                <c:pt idx="1654">
                  <c:v>11.493055578527624</c:v>
                </c:pt>
                <c:pt idx="1655">
                  <c:v>11.500000022985953</c:v>
                </c:pt>
                <c:pt idx="1656">
                  <c:v>11.506944467444287</c:v>
                </c:pt>
                <c:pt idx="1657">
                  <c:v>11.513888911902621</c:v>
                </c:pt>
                <c:pt idx="1658">
                  <c:v>11.520833356360956</c:v>
                </c:pt>
                <c:pt idx="1659">
                  <c:v>11.52777780081928</c:v>
                </c:pt>
                <c:pt idx="1660">
                  <c:v>11.534722245277614</c:v>
                </c:pt>
                <c:pt idx="1661">
                  <c:v>11.541666689735949</c:v>
                </c:pt>
                <c:pt idx="1662">
                  <c:v>11.548611134194271</c:v>
                </c:pt>
                <c:pt idx="1663">
                  <c:v>11.555555578652632</c:v>
                </c:pt>
                <c:pt idx="1664">
                  <c:v>11.562500023110958</c:v>
                </c:pt>
                <c:pt idx="1665">
                  <c:v>11.569444467569303</c:v>
                </c:pt>
                <c:pt idx="1666">
                  <c:v>11.576388912027626</c:v>
                </c:pt>
                <c:pt idx="1667">
                  <c:v>11.58333335648596</c:v>
                </c:pt>
                <c:pt idx="1668">
                  <c:v>11.590277800944286</c:v>
                </c:pt>
                <c:pt idx="1669">
                  <c:v>11.597222245402619</c:v>
                </c:pt>
                <c:pt idx="1670">
                  <c:v>11.604166689860953</c:v>
                </c:pt>
                <c:pt idx="1671">
                  <c:v>11.611111134319279</c:v>
                </c:pt>
                <c:pt idx="1672">
                  <c:v>11.618055578777621</c:v>
                </c:pt>
                <c:pt idx="1673">
                  <c:v>11.625000023235955</c:v>
                </c:pt>
                <c:pt idx="1674">
                  <c:v>11.631944467694288</c:v>
                </c:pt>
                <c:pt idx="1675">
                  <c:v>11.638888912152618</c:v>
                </c:pt>
                <c:pt idx="1676">
                  <c:v>11.645833356610957</c:v>
                </c:pt>
                <c:pt idx="1677">
                  <c:v>11.652777801069305</c:v>
                </c:pt>
                <c:pt idx="1678">
                  <c:v>11.659722245527636</c:v>
                </c:pt>
                <c:pt idx="1679">
                  <c:v>11.666666689985973</c:v>
                </c:pt>
                <c:pt idx="1680">
                  <c:v>11.6736111344443</c:v>
                </c:pt>
                <c:pt idx="1681">
                  <c:v>11.680555578902638</c:v>
                </c:pt>
                <c:pt idx="1682">
                  <c:v>11.687500023360966</c:v>
                </c:pt>
                <c:pt idx="1683">
                  <c:v>11.6944444678193</c:v>
                </c:pt>
                <c:pt idx="1684">
                  <c:v>11.70138891227762</c:v>
                </c:pt>
                <c:pt idx="1685">
                  <c:v>11.708333356735963</c:v>
                </c:pt>
                <c:pt idx="1686">
                  <c:v>11.715277801194297</c:v>
                </c:pt>
                <c:pt idx="1687">
                  <c:v>11.722222245652631</c:v>
                </c:pt>
                <c:pt idx="1688">
                  <c:v>11.729166690110965</c:v>
                </c:pt>
                <c:pt idx="1689">
                  <c:v>11.736111134569299</c:v>
                </c:pt>
                <c:pt idx="1690">
                  <c:v>11.743055579027642</c:v>
                </c:pt>
                <c:pt idx="1691">
                  <c:v>11.750000023485972</c:v>
                </c:pt>
                <c:pt idx="1692">
                  <c:v>11.756944467944304</c:v>
                </c:pt>
                <c:pt idx="1693">
                  <c:v>11.763888912402644</c:v>
                </c:pt>
                <c:pt idx="1694">
                  <c:v>11.770833356860972</c:v>
                </c:pt>
                <c:pt idx="1695">
                  <c:v>11.777777801319303</c:v>
                </c:pt>
                <c:pt idx="1696">
                  <c:v>11.784722245777637</c:v>
                </c:pt>
                <c:pt idx="1697">
                  <c:v>11.791666690235971</c:v>
                </c:pt>
                <c:pt idx="1698">
                  <c:v>11.798611134694298</c:v>
                </c:pt>
                <c:pt idx="1699">
                  <c:v>11.805555579152657</c:v>
                </c:pt>
                <c:pt idx="1700">
                  <c:v>11.812500023610976</c:v>
                </c:pt>
                <c:pt idx="1701">
                  <c:v>11.819444468069324</c:v>
                </c:pt>
                <c:pt idx="1702">
                  <c:v>11.826388912527653</c:v>
                </c:pt>
                <c:pt idx="1703">
                  <c:v>11.833333356985976</c:v>
                </c:pt>
                <c:pt idx="1704">
                  <c:v>11.840277801444309</c:v>
                </c:pt>
                <c:pt idx="1705">
                  <c:v>11.847222245902644</c:v>
                </c:pt>
                <c:pt idx="1706">
                  <c:v>11.854166690360985</c:v>
                </c:pt>
                <c:pt idx="1707">
                  <c:v>11.861111134819312</c:v>
                </c:pt>
                <c:pt idx="1708">
                  <c:v>11.868055579277657</c:v>
                </c:pt>
                <c:pt idx="1709">
                  <c:v>11.875000023735987</c:v>
                </c:pt>
                <c:pt idx="1710">
                  <c:v>11.881944468194312</c:v>
                </c:pt>
                <c:pt idx="1711">
                  <c:v>11.888888912652646</c:v>
                </c:pt>
                <c:pt idx="1712">
                  <c:v>11.895833357110991</c:v>
                </c:pt>
                <c:pt idx="1713">
                  <c:v>11.902777801569325</c:v>
                </c:pt>
                <c:pt idx="1714">
                  <c:v>11.909722246027659</c:v>
                </c:pt>
                <c:pt idx="1715">
                  <c:v>11.916666690485995</c:v>
                </c:pt>
                <c:pt idx="1716">
                  <c:v>11.923611134944316</c:v>
                </c:pt>
                <c:pt idx="1717">
                  <c:v>11.930555579402659</c:v>
                </c:pt>
                <c:pt idx="1718">
                  <c:v>11.937500023860984</c:v>
                </c:pt>
                <c:pt idx="1719">
                  <c:v>11.94444446831932</c:v>
                </c:pt>
                <c:pt idx="1720">
                  <c:v>11.951388912777652</c:v>
                </c:pt>
                <c:pt idx="1721">
                  <c:v>11.958333357235986</c:v>
                </c:pt>
                <c:pt idx="1722">
                  <c:v>11.96527780169432</c:v>
                </c:pt>
                <c:pt idx="1723">
                  <c:v>11.972222246152654</c:v>
                </c:pt>
                <c:pt idx="1724">
                  <c:v>11.979166690610997</c:v>
                </c:pt>
                <c:pt idx="1725">
                  <c:v>11.986111135069322</c:v>
                </c:pt>
                <c:pt idx="1726">
                  <c:v>11.993055579527672</c:v>
                </c:pt>
                <c:pt idx="1727">
                  <c:v>12.000000023985999</c:v>
                </c:pt>
                <c:pt idx="1728">
                  <c:v>12.006944468444324</c:v>
                </c:pt>
                <c:pt idx="1729">
                  <c:v>12.013888912902667</c:v>
                </c:pt>
                <c:pt idx="1730">
                  <c:v>12.020833357361001</c:v>
                </c:pt>
                <c:pt idx="1731">
                  <c:v>12.027777801819321</c:v>
                </c:pt>
                <c:pt idx="1732">
                  <c:v>12.03472224627766</c:v>
                </c:pt>
                <c:pt idx="1733">
                  <c:v>12.041666690735994</c:v>
                </c:pt>
                <c:pt idx="1734">
                  <c:v>12.048611135194317</c:v>
                </c:pt>
                <c:pt idx="1735">
                  <c:v>12.055555579652678</c:v>
                </c:pt>
                <c:pt idx="1736">
                  <c:v>12.062500024111007</c:v>
                </c:pt>
                <c:pt idx="1737">
                  <c:v>12.069444468569349</c:v>
                </c:pt>
                <c:pt idx="1738">
                  <c:v>12.076388913027673</c:v>
                </c:pt>
                <c:pt idx="1739">
                  <c:v>12.083333357486008</c:v>
                </c:pt>
                <c:pt idx="1740">
                  <c:v>12.090277801944332</c:v>
                </c:pt>
                <c:pt idx="1741">
                  <c:v>12.097222246402666</c:v>
                </c:pt>
                <c:pt idx="1742">
                  <c:v>12.104166690861</c:v>
                </c:pt>
                <c:pt idx="1743">
                  <c:v>12.111111135319325</c:v>
                </c:pt>
                <c:pt idx="1744">
                  <c:v>12.118055579777669</c:v>
                </c:pt>
                <c:pt idx="1745">
                  <c:v>12.125000024236002</c:v>
                </c:pt>
                <c:pt idx="1746">
                  <c:v>12.131944468694327</c:v>
                </c:pt>
                <c:pt idx="1747">
                  <c:v>12.138888913152668</c:v>
                </c:pt>
                <c:pt idx="1748">
                  <c:v>12.145833357611004</c:v>
                </c:pt>
                <c:pt idx="1749">
                  <c:v>12.152777802069354</c:v>
                </c:pt>
                <c:pt idx="1750">
                  <c:v>12.15972224652768</c:v>
                </c:pt>
                <c:pt idx="1751">
                  <c:v>12.166666690986016</c:v>
                </c:pt>
                <c:pt idx="1752">
                  <c:v>12.173611135444339</c:v>
                </c:pt>
                <c:pt idx="1753">
                  <c:v>12.180555579902684</c:v>
                </c:pt>
                <c:pt idx="1754">
                  <c:v>12.187500024361007</c:v>
                </c:pt>
                <c:pt idx="1755">
                  <c:v>12.19444446881935</c:v>
                </c:pt>
                <c:pt idx="1756">
                  <c:v>12.201388913277668</c:v>
                </c:pt>
                <c:pt idx="1757">
                  <c:v>12.208333357736008</c:v>
                </c:pt>
                <c:pt idx="1758">
                  <c:v>12.215277802194343</c:v>
                </c:pt>
                <c:pt idx="1759">
                  <c:v>12.222222246652668</c:v>
                </c:pt>
                <c:pt idx="1760">
                  <c:v>12.229166691111011</c:v>
                </c:pt>
                <c:pt idx="1761">
                  <c:v>12.236111135569345</c:v>
                </c:pt>
                <c:pt idx="1762">
                  <c:v>12.24305558002767</c:v>
                </c:pt>
                <c:pt idx="1763">
                  <c:v>12.25000002448602</c:v>
                </c:pt>
                <c:pt idx="1764">
                  <c:v>12.256944468944354</c:v>
                </c:pt>
                <c:pt idx="1765">
                  <c:v>12.263888913402686</c:v>
                </c:pt>
                <c:pt idx="1766">
                  <c:v>12.27083335786102</c:v>
                </c:pt>
                <c:pt idx="1767">
                  <c:v>12.277777802319349</c:v>
                </c:pt>
                <c:pt idx="1768">
                  <c:v>12.284722246777683</c:v>
                </c:pt>
                <c:pt idx="1769">
                  <c:v>12.291666691236017</c:v>
                </c:pt>
                <c:pt idx="1770">
                  <c:v>12.298611135694342</c:v>
                </c:pt>
                <c:pt idx="1771">
                  <c:v>12.305555580152694</c:v>
                </c:pt>
                <c:pt idx="1772">
                  <c:v>12.312500024611024</c:v>
                </c:pt>
                <c:pt idx="1773">
                  <c:v>12.319444469069371</c:v>
                </c:pt>
                <c:pt idx="1774">
                  <c:v>12.326388913527698</c:v>
                </c:pt>
                <c:pt idx="1775">
                  <c:v>12.333333357986024</c:v>
                </c:pt>
                <c:pt idx="1776">
                  <c:v>12.340277802444355</c:v>
                </c:pt>
                <c:pt idx="1777">
                  <c:v>12.347222246902689</c:v>
                </c:pt>
                <c:pt idx="1778">
                  <c:v>12.354166691361026</c:v>
                </c:pt>
                <c:pt idx="1779">
                  <c:v>12.361111135819357</c:v>
                </c:pt>
                <c:pt idx="1780">
                  <c:v>12.368055580277694</c:v>
                </c:pt>
                <c:pt idx="1781">
                  <c:v>12.375000024736034</c:v>
                </c:pt>
                <c:pt idx="1782">
                  <c:v>12.381944469194359</c:v>
                </c:pt>
                <c:pt idx="1783">
                  <c:v>12.388888913652696</c:v>
                </c:pt>
                <c:pt idx="1784">
                  <c:v>12.395833358111036</c:v>
                </c:pt>
                <c:pt idx="1785">
                  <c:v>12.402777802569373</c:v>
                </c:pt>
                <c:pt idx="1786">
                  <c:v>12.409722247027707</c:v>
                </c:pt>
                <c:pt idx="1787">
                  <c:v>12.416666691486038</c:v>
                </c:pt>
                <c:pt idx="1788">
                  <c:v>12.423611135944364</c:v>
                </c:pt>
                <c:pt idx="1789">
                  <c:v>12.4305555804027</c:v>
                </c:pt>
                <c:pt idx="1790">
                  <c:v>12.437500024861032</c:v>
                </c:pt>
                <c:pt idx="1791">
                  <c:v>12.444444469319366</c:v>
                </c:pt>
                <c:pt idx="1792">
                  <c:v>12.4513889137777</c:v>
                </c:pt>
                <c:pt idx="1793">
                  <c:v>12.458333358236032</c:v>
                </c:pt>
                <c:pt idx="1794">
                  <c:v>12.465277802694366</c:v>
                </c:pt>
                <c:pt idx="1795">
                  <c:v>12.4722222471527</c:v>
                </c:pt>
                <c:pt idx="1796">
                  <c:v>12.479166691611034</c:v>
                </c:pt>
                <c:pt idx="1797">
                  <c:v>12.48611113606937</c:v>
                </c:pt>
                <c:pt idx="1798">
                  <c:v>12.493055580527702</c:v>
                </c:pt>
                <c:pt idx="1799">
                  <c:v>12.500000024986036</c:v>
                </c:pt>
                <c:pt idx="1800">
                  <c:v>12.50694446944437</c:v>
                </c:pt>
                <c:pt idx="1801">
                  <c:v>12.513888913902704</c:v>
                </c:pt>
                <c:pt idx="1802">
                  <c:v>12.520833358361047</c:v>
                </c:pt>
                <c:pt idx="1803">
                  <c:v>12.527777802819369</c:v>
                </c:pt>
                <c:pt idx="1804">
                  <c:v>12.534722247277703</c:v>
                </c:pt>
                <c:pt idx="1805">
                  <c:v>12.54166669173604</c:v>
                </c:pt>
                <c:pt idx="1806">
                  <c:v>12.548611136194364</c:v>
                </c:pt>
                <c:pt idx="1807">
                  <c:v>12.555555580652717</c:v>
                </c:pt>
                <c:pt idx="1808">
                  <c:v>12.562500025111051</c:v>
                </c:pt>
                <c:pt idx="1809">
                  <c:v>12.569444469569392</c:v>
                </c:pt>
                <c:pt idx="1810">
                  <c:v>12.576388914027719</c:v>
                </c:pt>
                <c:pt idx="1811">
                  <c:v>12.583333358486055</c:v>
                </c:pt>
                <c:pt idx="1812">
                  <c:v>12.590277802944378</c:v>
                </c:pt>
                <c:pt idx="1813">
                  <c:v>12.597222247402712</c:v>
                </c:pt>
                <c:pt idx="1814">
                  <c:v>12.604166691861046</c:v>
                </c:pt>
                <c:pt idx="1815">
                  <c:v>12.611111136319369</c:v>
                </c:pt>
                <c:pt idx="1816">
                  <c:v>12.618055580777705</c:v>
                </c:pt>
                <c:pt idx="1817">
                  <c:v>12.62500002523605</c:v>
                </c:pt>
                <c:pt idx="1818">
                  <c:v>12.631944469694373</c:v>
                </c:pt>
                <c:pt idx="1819">
                  <c:v>12.638888914152711</c:v>
                </c:pt>
                <c:pt idx="1820">
                  <c:v>12.64583335861105</c:v>
                </c:pt>
                <c:pt idx="1821">
                  <c:v>12.652777803069394</c:v>
                </c:pt>
                <c:pt idx="1822">
                  <c:v>12.659722247527728</c:v>
                </c:pt>
                <c:pt idx="1823">
                  <c:v>12.666666691986061</c:v>
                </c:pt>
                <c:pt idx="1824">
                  <c:v>12.673611136444386</c:v>
                </c:pt>
                <c:pt idx="1825">
                  <c:v>12.68055558090272</c:v>
                </c:pt>
                <c:pt idx="1826">
                  <c:v>12.687500025361054</c:v>
                </c:pt>
                <c:pt idx="1827">
                  <c:v>12.694444469819389</c:v>
                </c:pt>
                <c:pt idx="1828">
                  <c:v>12.701388914277718</c:v>
                </c:pt>
                <c:pt idx="1829">
                  <c:v>12.708333358736049</c:v>
                </c:pt>
                <c:pt idx="1830">
                  <c:v>12.71527780319439</c:v>
                </c:pt>
                <c:pt idx="1831">
                  <c:v>12.722222247652718</c:v>
                </c:pt>
                <c:pt idx="1832">
                  <c:v>12.729166692111058</c:v>
                </c:pt>
                <c:pt idx="1833">
                  <c:v>12.736111136569392</c:v>
                </c:pt>
                <c:pt idx="1834">
                  <c:v>12.743055581027718</c:v>
                </c:pt>
                <c:pt idx="1835">
                  <c:v>12.750000025486059</c:v>
                </c:pt>
                <c:pt idx="1836">
                  <c:v>12.756944469944402</c:v>
                </c:pt>
                <c:pt idx="1837">
                  <c:v>12.763888914402727</c:v>
                </c:pt>
                <c:pt idx="1838">
                  <c:v>12.77083335886107</c:v>
                </c:pt>
                <c:pt idx="1839">
                  <c:v>12.777777803319395</c:v>
                </c:pt>
                <c:pt idx="1840">
                  <c:v>12.784722247777728</c:v>
                </c:pt>
                <c:pt idx="1841">
                  <c:v>12.791666692236063</c:v>
                </c:pt>
                <c:pt idx="1842">
                  <c:v>12.798611136694388</c:v>
                </c:pt>
                <c:pt idx="1843">
                  <c:v>12.80555558115274</c:v>
                </c:pt>
                <c:pt idx="1844">
                  <c:v>12.812500025611072</c:v>
                </c:pt>
                <c:pt idx="1845">
                  <c:v>12.819444470069415</c:v>
                </c:pt>
                <c:pt idx="1846">
                  <c:v>12.826388914527742</c:v>
                </c:pt>
                <c:pt idx="1847">
                  <c:v>12.833333358986074</c:v>
                </c:pt>
                <c:pt idx="1848">
                  <c:v>12.840277803444401</c:v>
                </c:pt>
                <c:pt idx="1849">
                  <c:v>12.847222247902735</c:v>
                </c:pt>
                <c:pt idx="1850">
                  <c:v>12.854166692361074</c:v>
                </c:pt>
                <c:pt idx="1851">
                  <c:v>12.861111136819403</c:v>
                </c:pt>
                <c:pt idx="1852">
                  <c:v>12.868055581277737</c:v>
                </c:pt>
                <c:pt idx="1853">
                  <c:v>12.875000025736076</c:v>
                </c:pt>
                <c:pt idx="1854">
                  <c:v>12.881944470194405</c:v>
                </c:pt>
                <c:pt idx="1855">
                  <c:v>12.888888914652739</c:v>
                </c:pt>
                <c:pt idx="1856">
                  <c:v>12.895833359111082</c:v>
                </c:pt>
                <c:pt idx="1857">
                  <c:v>12.902777803569418</c:v>
                </c:pt>
                <c:pt idx="1858">
                  <c:v>12.909722248027753</c:v>
                </c:pt>
                <c:pt idx="1859">
                  <c:v>12.916666692486084</c:v>
                </c:pt>
                <c:pt idx="1860">
                  <c:v>12.923611136944409</c:v>
                </c:pt>
                <c:pt idx="1861">
                  <c:v>12.930555581402746</c:v>
                </c:pt>
                <c:pt idx="1862">
                  <c:v>12.937500025861077</c:v>
                </c:pt>
                <c:pt idx="1863">
                  <c:v>12.944444470319414</c:v>
                </c:pt>
                <c:pt idx="1864">
                  <c:v>12.95138891477775</c:v>
                </c:pt>
                <c:pt idx="1865">
                  <c:v>12.958333359236079</c:v>
                </c:pt>
                <c:pt idx="1866">
                  <c:v>12.965277803694416</c:v>
                </c:pt>
                <c:pt idx="1867">
                  <c:v>12.97222224815275</c:v>
                </c:pt>
                <c:pt idx="1868">
                  <c:v>12.979166692611082</c:v>
                </c:pt>
                <c:pt idx="1869">
                  <c:v>12.986111137069416</c:v>
                </c:pt>
                <c:pt idx="1870">
                  <c:v>12.99305558152775</c:v>
                </c:pt>
                <c:pt idx="1871">
                  <c:v>13.000000025986084</c:v>
                </c:pt>
                <c:pt idx="1872">
                  <c:v>13.00694447044442</c:v>
                </c:pt>
                <c:pt idx="1873">
                  <c:v>13.013888914902752</c:v>
                </c:pt>
                <c:pt idx="1874">
                  <c:v>13.020833359361086</c:v>
                </c:pt>
                <c:pt idx="1875">
                  <c:v>13.027777803819419</c:v>
                </c:pt>
                <c:pt idx="1876">
                  <c:v>13.034722248277751</c:v>
                </c:pt>
                <c:pt idx="1877">
                  <c:v>13.041666692736085</c:v>
                </c:pt>
                <c:pt idx="1878">
                  <c:v>13.04861113719441</c:v>
                </c:pt>
                <c:pt idx="1879">
                  <c:v>13.055555581652754</c:v>
                </c:pt>
                <c:pt idx="1880">
                  <c:v>13.062500026111097</c:v>
                </c:pt>
                <c:pt idx="1881">
                  <c:v>13.069444470569435</c:v>
                </c:pt>
                <c:pt idx="1882">
                  <c:v>13.076388915027756</c:v>
                </c:pt>
                <c:pt idx="1883">
                  <c:v>13.083333359486099</c:v>
                </c:pt>
                <c:pt idx="1884">
                  <c:v>13.090277803944423</c:v>
                </c:pt>
                <c:pt idx="1885">
                  <c:v>13.097222248402758</c:v>
                </c:pt>
                <c:pt idx="1886">
                  <c:v>13.104166692861092</c:v>
                </c:pt>
                <c:pt idx="1887">
                  <c:v>13.111111137319416</c:v>
                </c:pt>
                <c:pt idx="1888">
                  <c:v>13.118055581777751</c:v>
                </c:pt>
                <c:pt idx="1889">
                  <c:v>13.125000026236094</c:v>
                </c:pt>
                <c:pt idx="1890">
                  <c:v>13.131944470694418</c:v>
                </c:pt>
                <c:pt idx="1891">
                  <c:v>13.138888915152753</c:v>
                </c:pt>
                <c:pt idx="1892">
                  <c:v>13.145833359611096</c:v>
                </c:pt>
                <c:pt idx="1893">
                  <c:v>13.152777804069439</c:v>
                </c:pt>
                <c:pt idx="1894">
                  <c:v>13.159722248527775</c:v>
                </c:pt>
                <c:pt idx="1895">
                  <c:v>13.166666692986109</c:v>
                </c:pt>
                <c:pt idx="1896">
                  <c:v>13.173611137444432</c:v>
                </c:pt>
                <c:pt idx="1897">
                  <c:v>13.180555581902766</c:v>
                </c:pt>
                <c:pt idx="1898">
                  <c:v>13.1875000263611</c:v>
                </c:pt>
                <c:pt idx="1899">
                  <c:v>13.194444470819434</c:v>
                </c:pt>
                <c:pt idx="1900">
                  <c:v>13.201388915277768</c:v>
                </c:pt>
                <c:pt idx="1901">
                  <c:v>13.208333359736098</c:v>
                </c:pt>
                <c:pt idx="1902">
                  <c:v>13.215277804194431</c:v>
                </c:pt>
                <c:pt idx="1903">
                  <c:v>13.222222248652768</c:v>
                </c:pt>
                <c:pt idx="1904">
                  <c:v>13.229166693111098</c:v>
                </c:pt>
                <c:pt idx="1905">
                  <c:v>13.236111137569438</c:v>
                </c:pt>
                <c:pt idx="1906">
                  <c:v>13.243055582027768</c:v>
                </c:pt>
                <c:pt idx="1907">
                  <c:v>13.250000026486106</c:v>
                </c:pt>
                <c:pt idx="1908">
                  <c:v>13.256944470944449</c:v>
                </c:pt>
                <c:pt idx="1909">
                  <c:v>13.263888915402774</c:v>
                </c:pt>
                <c:pt idx="1910">
                  <c:v>13.270833359861109</c:v>
                </c:pt>
                <c:pt idx="1911">
                  <c:v>13.277777804319442</c:v>
                </c:pt>
                <c:pt idx="1912">
                  <c:v>13.284722248777769</c:v>
                </c:pt>
                <c:pt idx="1913">
                  <c:v>13.29166669323611</c:v>
                </c:pt>
                <c:pt idx="1914">
                  <c:v>13.298611137694433</c:v>
                </c:pt>
                <c:pt idx="1915">
                  <c:v>13.305555582152779</c:v>
                </c:pt>
                <c:pt idx="1916">
                  <c:v>13.31250002661112</c:v>
                </c:pt>
                <c:pt idx="1917">
                  <c:v>13.319444471069461</c:v>
                </c:pt>
                <c:pt idx="1918">
                  <c:v>13.326388915527779</c:v>
                </c:pt>
                <c:pt idx="1919">
                  <c:v>13.333333359986122</c:v>
                </c:pt>
                <c:pt idx="1920">
                  <c:v>13.340277804444447</c:v>
                </c:pt>
                <c:pt idx="1921">
                  <c:v>13.347222248902781</c:v>
                </c:pt>
                <c:pt idx="1922">
                  <c:v>13.354166693361122</c:v>
                </c:pt>
                <c:pt idx="1923">
                  <c:v>13.361111137819449</c:v>
                </c:pt>
                <c:pt idx="1924">
                  <c:v>13.368055582277783</c:v>
                </c:pt>
                <c:pt idx="1925">
                  <c:v>13.375000026736124</c:v>
                </c:pt>
                <c:pt idx="1926">
                  <c:v>13.381944471194451</c:v>
                </c:pt>
                <c:pt idx="1927">
                  <c:v>13.388888915652785</c:v>
                </c:pt>
                <c:pt idx="1928">
                  <c:v>13.395833360111119</c:v>
                </c:pt>
                <c:pt idx="1929">
                  <c:v>13.402777804569462</c:v>
                </c:pt>
                <c:pt idx="1930">
                  <c:v>13.409722249027798</c:v>
                </c:pt>
                <c:pt idx="1931">
                  <c:v>13.41666669348613</c:v>
                </c:pt>
                <c:pt idx="1932">
                  <c:v>13.423611137944455</c:v>
                </c:pt>
                <c:pt idx="1933">
                  <c:v>13.430555582402789</c:v>
                </c:pt>
                <c:pt idx="1934">
                  <c:v>13.437500026861123</c:v>
                </c:pt>
                <c:pt idx="1935">
                  <c:v>13.444444471319457</c:v>
                </c:pt>
                <c:pt idx="1936">
                  <c:v>13.451388915777796</c:v>
                </c:pt>
                <c:pt idx="1937">
                  <c:v>13.458333360236118</c:v>
                </c:pt>
                <c:pt idx="1938">
                  <c:v>13.465277804694459</c:v>
                </c:pt>
                <c:pt idx="1939">
                  <c:v>13.4722222491528</c:v>
                </c:pt>
                <c:pt idx="1940">
                  <c:v>13.479166693611127</c:v>
                </c:pt>
                <c:pt idx="1941">
                  <c:v>13.486111138069464</c:v>
                </c:pt>
                <c:pt idx="1942">
                  <c:v>13.4930555825278</c:v>
                </c:pt>
                <c:pt idx="1943">
                  <c:v>13.500000026986129</c:v>
                </c:pt>
                <c:pt idx="1944">
                  <c:v>13.506944471444466</c:v>
                </c:pt>
                <c:pt idx="1945">
                  <c:v>13.5138889159028</c:v>
                </c:pt>
                <c:pt idx="1946">
                  <c:v>13.520833360361131</c:v>
                </c:pt>
                <c:pt idx="1947">
                  <c:v>13.527777804819465</c:v>
                </c:pt>
                <c:pt idx="1948">
                  <c:v>13.534722249277799</c:v>
                </c:pt>
                <c:pt idx="1949">
                  <c:v>13.541666693736133</c:v>
                </c:pt>
                <c:pt idx="1950">
                  <c:v>13.548611138194458</c:v>
                </c:pt>
                <c:pt idx="1951">
                  <c:v>13.555555582652802</c:v>
                </c:pt>
                <c:pt idx="1952">
                  <c:v>13.562500027111136</c:v>
                </c:pt>
                <c:pt idx="1953">
                  <c:v>13.569444471569481</c:v>
                </c:pt>
                <c:pt idx="1954">
                  <c:v>13.576388916027804</c:v>
                </c:pt>
                <c:pt idx="1955">
                  <c:v>13.583333360486137</c:v>
                </c:pt>
                <c:pt idx="1956">
                  <c:v>13.590277804944471</c:v>
                </c:pt>
                <c:pt idx="1957">
                  <c:v>13.597222249402805</c:v>
                </c:pt>
                <c:pt idx="1958">
                  <c:v>13.604166693861139</c:v>
                </c:pt>
                <c:pt idx="1959">
                  <c:v>13.611111138319464</c:v>
                </c:pt>
                <c:pt idx="1960">
                  <c:v>13.618055582777798</c:v>
                </c:pt>
                <c:pt idx="1961">
                  <c:v>13.62500002723614</c:v>
                </c:pt>
                <c:pt idx="1962">
                  <c:v>13.631944471694464</c:v>
                </c:pt>
                <c:pt idx="1963">
                  <c:v>13.6388889161528</c:v>
                </c:pt>
                <c:pt idx="1964">
                  <c:v>13.645833360611141</c:v>
                </c:pt>
                <c:pt idx="1965">
                  <c:v>13.652777805069476</c:v>
                </c:pt>
                <c:pt idx="1966">
                  <c:v>13.659722249527819</c:v>
                </c:pt>
                <c:pt idx="1967">
                  <c:v>13.666666693986155</c:v>
                </c:pt>
                <c:pt idx="1968">
                  <c:v>13.673611138444478</c:v>
                </c:pt>
                <c:pt idx="1969">
                  <c:v>13.680555582902812</c:v>
                </c:pt>
                <c:pt idx="1970">
                  <c:v>13.687500027361146</c:v>
                </c:pt>
                <c:pt idx="1971">
                  <c:v>13.69444447181948</c:v>
                </c:pt>
                <c:pt idx="1972">
                  <c:v>13.701388916277811</c:v>
                </c:pt>
                <c:pt idx="1973">
                  <c:v>13.708333360736136</c:v>
                </c:pt>
                <c:pt idx="1974">
                  <c:v>13.715277805194473</c:v>
                </c:pt>
                <c:pt idx="1975">
                  <c:v>13.722222249652813</c:v>
                </c:pt>
                <c:pt idx="1976">
                  <c:v>13.729166694111148</c:v>
                </c:pt>
                <c:pt idx="1977">
                  <c:v>13.736111138569481</c:v>
                </c:pt>
                <c:pt idx="1978">
                  <c:v>13.743055583027818</c:v>
                </c:pt>
                <c:pt idx="1979">
                  <c:v>13.750000027486152</c:v>
                </c:pt>
                <c:pt idx="1980">
                  <c:v>13.756944471944486</c:v>
                </c:pt>
                <c:pt idx="1981">
                  <c:v>13.76388891640282</c:v>
                </c:pt>
                <c:pt idx="1982">
                  <c:v>13.770833360861149</c:v>
                </c:pt>
                <c:pt idx="1983">
                  <c:v>13.777777805319488</c:v>
                </c:pt>
                <c:pt idx="1984">
                  <c:v>13.784722249777818</c:v>
                </c:pt>
                <c:pt idx="1985">
                  <c:v>13.791666694236151</c:v>
                </c:pt>
                <c:pt idx="1986">
                  <c:v>13.798611138694479</c:v>
                </c:pt>
                <c:pt idx="1987">
                  <c:v>13.805555583152824</c:v>
                </c:pt>
                <c:pt idx="1988">
                  <c:v>13.812500027611167</c:v>
                </c:pt>
                <c:pt idx="1989">
                  <c:v>13.819444472069506</c:v>
                </c:pt>
                <c:pt idx="1990">
                  <c:v>13.826388916527826</c:v>
                </c:pt>
                <c:pt idx="1991">
                  <c:v>13.83333336098616</c:v>
                </c:pt>
                <c:pt idx="1992">
                  <c:v>13.840277805444494</c:v>
                </c:pt>
                <c:pt idx="1993">
                  <c:v>13.847222249902828</c:v>
                </c:pt>
                <c:pt idx="1994">
                  <c:v>13.854166694361171</c:v>
                </c:pt>
                <c:pt idx="1995">
                  <c:v>13.861111138819496</c:v>
                </c:pt>
                <c:pt idx="1996">
                  <c:v>13.86805558327783</c:v>
                </c:pt>
                <c:pt idx="1997">
                  <c:v>13.875000027736172</c:v>
                </c:pt>
                <c:pt idx="1998">
                  <c:v>13.881944472194499</c:v>
                </c:pt>
                <c:pt idx="1999">
                  <c:v>13.888888916652832</c:v>
                </c:pt>
                <c:pt idx="2000">
                  <c:v>13.895833361111166</c:v>
                </c:pt>
                <c:pt idx="2001">
                  <c:v>13.902777805569508</c:v>
                </c:pt>
                <c:pt idx="2002">
                  <c:v>13.909722250027844</c:v>
                </c:pt>
                <c:pt idx="2003">
                  <c:v>13.916666694486176</c:v>
                </c:pt>
                <c:pt idx="2004">
                  <c:v>13.923611138944501</c:v>
                </c:pt>
                <c:pt idx="2005">
                  <c:v>13.930555583402835</c:v>
                </c:pt>
                <c:pt idx="2006">
                  <c:v>13.937500027861169</c:v>
                </c:pt>
                <c:pt idx="2007">
                  <c:v>13.944444472319503</c:v>
                </c:pt>
                <c:pt idx="2008">
                  <c:v>13.951388916777837</c:v>
                </c:pt>
                <c:pt idx="2009">
                  <c:v>13.958333361236168</c:v>
                </c:pt>
                <c:pt idx="2010">
                  <c:v>13.965277805694505</c:v>
                </c:pt>
                <c:pt idx="2011">
                  <c:v>13.972222250152839</c:v>
                </c:pt>
                <c:pt idx="2012">
                  <c:v>13.979166694611173</c:v>
                </c:pt>
                <c:pt idx="2013">
                  <c:v>13.986111139069507</c:v>
                </c:pt>
                <c:pt idx="2014">
                  <c:v>13.99305558352785</c:v>
                </c:pt>
                <c:pt idx="2015">
                  <c:v>14.000000027986175</c:v>
                </c:pt>
                <c:pt idx="2016">
                  <c:v>14.006944472444509</c:v>
                </c:pt>
                <c:pt idx="2017">
                  <c:v>14.01388891690285</c:v>
                </c:pt>
                <c:pt idx="2018">
                  <c:v>14.020833361361168</c:v>
                </c:pt>
                <c:pt idx="2019">
                  <c:v>14.027777805819511</c:v>
                </c:pt>
                <c:pt idx="2020">
                  <c:v>14.034722250277845</c:v>
                </c:pt>
                <c:pt idx="2021">
                  <c:v>14.04166669473617</c:v>
                </c:pt>
                <c:pt idx="2022">
                  <c:v>14.048611139194499</c:v>
                </c:pt>
                <c:pt idx="2023">
                  <c:v>14.055555583652852</c:v>
                </c:pt>
                <c:pt idx="2024">
                  <c:v>14.062500028111184</c:v>
                </c:pt>
                <c:pt idx="2025">
                  <c:v>14.069444472569527</c:v>
                </c:pt>
                <c:pt idx="2026">
                  <c:v>14.076388917027852</c:v>
                </c:pt>
                <c:pt idx="2027">
                  <c:v>14.083333361486183</c:v>
                </c:pt>
                <c:pt idx="2028">
                  <c:v>14.090277805944517</c:v>
                </c:pt>
                <c:pt idx="2029">
                  <c:v>14.097222250402851</c:v>
                </c:pt>
                <c:pt idx="2030">
                  <c:v>14.104166694861185</c:v>
                </c:pt>
                <c:pt idx="2031">
                  <c:v>14.11111113931951</c:v>
                </c:pt>
                <c:pt idx="2032">
                  <c:v>14.118055583777844</c:v>
                </c:pt>
                <c:pt idx="2033">
                  <c:v>14.125000028236187</c:v>
                </c:pt>
                <c:pt idx="2034">
                  <c:v>14.131944472694512</c:v>
                </c:pt>
                <c:pt idx="2035">
                  <c:v>14.138888917152848</c:v>
                </c:pt>
                <c:pt idx="2036">
                  <c:v>14.14583336161118</c:v>
                </c:pt>
                <c:pt idx="2037">
                  <c:v>14.152777806069524</c:v>
                </c:pt>
                <c:pt idx="2038">
                  <c:v>14.159722250527865</c:v>
                </c:pt>
                <c:pt idx="2039">
                  <c:v>14.166666694986205</c:v>
                </c:pt>
                <c:pt idx="2040">
                  <c:v>14.173611139444525</c:v>
                </c:pt>
                <c:pt idx="2041">
                  <c:v>14.180555583902859</c:v>
                </c:pt>
                <c:pt idx="2042">
                  <c:v>14.187500028361194</c:v>
                </c:pt>
                <c:pt idx="2043">
                  <c:v>14.194444472819525</c:v>
                </c:pt>
                <c:pt idx="2044">
                  <c:v>14.201388917277852</c:v>
                </c:pt>
                <c:pt idx="2045">
                  <c:v>14.208333361736178</c:v>
                </c:pt>
                <c:pt idx="2046">
                  <c:v>14.21527780619452</c:v>
                </c:pt>
                <c:pt idx="2047">
                  <c:v>14.222222250652861</c:v>
                </c:pt>
                <c:pt idx="2048">
                  <c:v>14.229166695111195</c:v>
                </c:pt>
                <c:pt idx="2049">
                  <c:v>14.236111139569521</c:v>
                </c:pt>
                <c:pt idx="2050">
                  <c:v>14.243055584027863</c:v>
                </c:pt>
                <c:pt idx="2051">
                  <c:v>14.250000028486207</c:v>
                </c:pt>
                <c:pt idx="2052">
                  <c:v>14.256944472944532</c:v>
                </c:pt>
                <c:pt idx="2053">
                  <c:v>14.263888917402866</c:v>
                </c:pt>
                <c:pt idx="2054">
                  <c:v>14.2708333618612</c:v>
                </c:pt>
                <c:pt idx="2055">
                  <c:v>14.277777806319531</c:v>
                </c:pt>
                <c:pt idx="2056">
                  <c:v>14.284722250777868</c:v>
                </c:pt>
                <c:pt idx="2057">
                  <c:v>14.291666695236202</c:v>
                </c:pt>
                <c:pt idx="2058">
                  <c:v>14.298611139694522</c:v>
                </c:pt>
                <c:pt idx="2059">
                  <c:v>14.30555558415287</c:v>
                </c:pt>
                <c:pt idx="2060">
                  <c:v>14.312500028611218</c:v>
                </c:pt>
                <c:pt idx="2061">
                  <c:v>14.319444473069554</c:v>
                </c:pt>
                <c:pt idx="2062">
                  <c:v>14.326388917527872</c:v>
                </c:pt>
                <c:pt idx="2063">
                  <c:v>14.333333361986206</c:v>
                </c:pt>
                <c:pt idx="2064">
                  <c:v>14.34027780644454</c:v>
                </c:pt>
                <c:pt idx="2065">
                  <c:v>14.347222250902869</c:v>
                </c:pt>
                <c:pt idx="2066">
                  <c:v>14.354166695361224</c:v>
                </c:pt>
                <c:pt idx="2067">
                  <c:v>14.361111139819542</c:v>
                </c:pt>
                <c:pt idx="2068">
                  <c:v>14.368055584277871</c:v>
                </c:pt>
                <c:pt idx="2069">
                  <c:v>14.375000028736226</c:v>
                </c:pt>
                <c:pt idx="2070">
                  <c:v>14.381944473194544</c:v>
                </c:pt>
                <c:pt idx="2071">
                  <c:v>14.388888917652878</c:v>
                </c:pt>
                <c:pt idx="2072">
                  <c:v>14.395833362111221</c:v>
                </c:pt>
                <c:pt idx="2073">
                  <c:v>14.402777806569556</c:v>
                </c:pt>
                <c:pt idx="2074">
                  <c:v>14.409722251027889</c:v>
                </c:pt>
                <c:pt idx="2075">
                  <c:v>14.416666695486228</c:v>
                </c:pt>
                <c:pt idx="2076">
                  <c:v>14.423611139944549</c:v>
                </c:pt>
                <c:pt idx="2077">
                  <c:v>14.430555584402882</c:v>
                </c:pt>
                <c:pt idx="2078">
                  <c:v>14.437500028861225</c:v>
                </c:pt>
                <c:pt idx="2079">
                  <c:v>14.44444447331955</c:v>
                </c:pt>
                <c:pt idx="2080">
                  <c:v>14.451388917777884</c:v>
                </c:pt>
                <c:pt idx="2081">
                  <c:v>14.458333362236219</c:v>
                </c:pt>
                <c:pt idx="2082">
                  <c:v>14.465277806694552</c:v>
                </c:pt>
                <c:pt idx="2083">
                  <c:v>14.472222251152886</c:v>
                </c:pt>
                <c:pt idx="2084">
                  <c:v>14.479166695611228</c:v>
                </c:pt>
                <c:pt idx="2085">
                  <c:v>14.486111140069548</c:v>
                </c:pt>
                <c:pt idx="2086">
                  <c:v>14.493055584527887</c:v>
                </c:pt>
                <c:pt idx="2087">
                  <c:v>14.50000002898623</c:v>
                </c:pt>
                <c:pt idx="2088">
                  <c:v>14.506944473444555</c:v>
                </c:pt>
                <c:pt idx="2089">
                  <c:v>14.513888917902889</c:v>
                </c:pt>
                <c:pt idx="2090">
                  <c:v>14.520833362361223</c:v>
                </c:pt>
                <c:pt idx="2091">
                  <c:v>14.527777806819548</c:v>
                </c:pt>
                <c:pt idx="2092">
                  <c:v>14.534722251277891</c:v>
                </c:pt>
                <c:pt idx="2093">
                  <c:v>14.541666695736225</c:v>
                </c:pt>
                <c:pt idx="2094">
                  <c:v>14.548611140194538</c:v>
                </c:pt>
                <c:pt idx="2095">
                  <c:v>14.555555584652902</c:v>
                </c:pt>
                <c:pt idx="2096">
                  <c:v>14.562500029111238</c:v>
                </c:pt>
                <c:pt idx="2097">
                  <c:v>14.569444473569575</c:v>
                </c:pt>
                <c:pt idx="2098">
                  <c:v>14.576388918027904</c:v>
                </c:pt>
                <c:pt idx="2099">
                  <c:v>14.583333362486229</c:v>
                </c:pt>
                <c:pt idx="2100">
                  <c:v>14.590277806944563</c:v>
                </c:pt>
                <c:pt idx="2101">
                  <c:v>14.597222251402897</c:v>
                </c:pt>
                <c:pt idx="2102">
                  <c:v>14.604166695861236</c:v>
                </c:pt>
                <c:pt idx="2103">
                  <c:v>14.611111140319545</c:v>
                </c:pt>
                <c:pt idx="2104">
                  <c:v>14.61805558477789</c:v>
                </c:pt>
                <c:pt idx="2105">
                  <c:v>14.625000029236242</c:v>
                </c:pt>
                <c:pt idx="2106">
                  <c:v>14.631944473694558</c:v>
                </c:pt>
                <c:pt idx="2107">
                  <c:v>14.638888918152901</c:v>
                </c:pt>
                <c:pt idx="2108">
                  <c:v>14.645833362611235</c:v>
                </c:pt>
                <c:pt idx="2109">
                  <c:v>14.652777807069572</c:v>
                </c:pt>
                <c:pt idx="2110">
                  <c:v>14.659722251527919</c:v>
                </c:pt>
                <c:pt idx="2111">
                  <c:v>14.666666695986256</c:v>
                </c:pt>
                <c:pt idx="2112">
                  <c:v>14.673611140444562</c:v>
                </c:pt>
                <c:pt idx="2113">
                  <c:v>14.680555584902914</c:v>
                </c:pt>
                <c:pt idx="2114">
                  <c:v>14.687500029361251</c:v>
                </c:pt>
                <c:pt idx="2115">
                  <c:v>14.694444473819573</c:v>
                </c:pt>
                <c:pt idx="2116">
                  <c:v>14.701388918277907</c:v>
                </c:pt>
                <c:pt idx="2117">
                  <c:v>14.708333362736241</c:v>
                </c:pt>
                <c:pt idx="2118">
                  <c:v>14.715277807194568</c:v>
                </c:pt>
                <c:pt idx="2119">
                  <c:v>14.722222251652909</c:v>
                </c:pt>
                <c:pt idx="2120">
                  <c:v>14.729166696111244</c:v>
                </c:pt>
                <c:pt idx="2121">
                  <c:v>14.736111140569559</c:v>
                </c:pt>
                <c:pt idx="2122">
                  <c:v>14.743055585027912</c:v>
                </c:pt>
                <c:pt idx="2123">
                  <c:v>14.750000029486257</c:v>
                </c:pt>
                <c:pt idx="2124">
                  <c:v>14.756944473944579</c:v>
                </c:pt>
                <c:pt idx="2125">
                  <c:v>14.763888918402925</c:v>
                </c:pt>
                <c:pt idx="2126">
                  <c:v>14.770833362861246</c:v>
                </c:pt>
                <c:pt idx="2127">
                  <c:v>14.777777807319572</c:v>
                </c:pt>
                <c:pt idx="2128">
                  <c:v>14.784722251777914</c:v>
                </c:pt>
                <c:pt idx="2129">
                  <c:v>14.79166669623625</c:v>
                </c:pt>
                <c:pt idx="2130">
                  <c:v>14.798611140694558</c:v>
                </c:pt>
                <c:pt idx="2131">
                  <c:v>14.805555585152927</c:v>
                </c:pt>
                <c:pt idx="2132">
                  <c:v>14.812500029611259</c:v>
                </c:pt>
                <c:pt idx="2133">
                  <c:v>14.819444474069599</c:v>
                </c:pt>
                <c:pt idx="2134">
                  <c:v>14.826388918527929</c:v>
                </c:pt>
                <c:pt idx="2135">
                  <c:v>14.833333362986252</c:v>
                </c:pt>
                <c:pt idx="2136">
                  <c:v>14.840277807444583</c:v>
                </c:pt>
                <c:pt idx="2137">
                  <c:v>14.84722225190292</c:v>
                </c:pt>
                <c:pt idx="2138">
                  <c:v>14.854166696361268</c:v>
                </c:pt>
                <c:pt idx="2139">
                  <c:v>14.861111140819576</c:v>
                </c:pt>
                <c:pt idx="2140">
                  <c:v>14.868055585277922</c:v>
                </c:pt>
                <c:pt idx="2141">
                  <c:v>14.875000029736272</c:v>
                </c:pt>
                <c:pt idx="2142">
                  <c:v>14.88194447419459</c:v>
                </c:pt>
                <c:pt idx="2143">
                  <c:v>14.888888918652924</c:v>
                </c:pt>
                <c:pt idx="2144">
                  <c:v>14.895833363111267</c:v>
                </c:pt>
                <c:pt idx="2145">
                  <c:v>14.902777807569601</c:v>
                </c:pt>
                <c:pt idx="2146">
                  <c:v>14.909722252027942</c:v>
                </c:pt>
                <c:pt idx="2147">
                  <c:v>14.916666696486276</c:v>
                </c:pt>
                <c:pt idx="2148">
                  <c:v>14.923611140944585</c:v>
                </c:pt>
                <c:pt idx="2149">
                  <c:v>14.930555585402937</c:v>
                </c:pt>
                <c:pt idx="2150">
                  <c:v>14.937500029861271</c:v>
                </c:pt>
                <c:pt idx="2151">
                  <c:v>14.944444474319596</c:v>
                </c:pt>
                <c:pt idx="2152">
                  <c:v>14.951388918777939</c:v>
                </c:pt>
                <c:pt idx="2153">
                  <c:v>14.958333363236264</c:v>
                </c:pt>
                <c:pt idx="2154">
                  <c:v>14.965277807694607</c:v>
                </c:pt>
                <c:pt idx="2155">
                  <c:v>14.972222252152941</c:v>
                </c:pt>
                <c:pt idx="2156">
                  <c:v>14.979166696611276</c:v>
                </c:pt>
                <c:pt idx="2157">
                  <c:v>14.9861111410696</c:v>
                </c:pt>
                <c:pt idx="2158">
                  <c:v>14.993055585527944</c:v>
                </c:pt>
                <c:pt idx="2159">
                  <c:v>15.000000029986278</c:v>
                </c:pt>
                <c:pt idx="2160">
                  <c:v>15.006944474444611</c:v>
                </c:pt>
                <c:pt idx="2161">
                  <c:v>15.013888918902948</c:v>
                </c:pt>
                <c:pt idx="2162">
                  <c:v>15.02083336336127</c:v>
                </c:pt>
                <c:pt idx="2163">
                  <c:v>15.027777807819604</c:v>
                </c:pt>
                <c:pt idx="2164">
                  <c:v>15.034722252277939</c:v>
                </c:pt>
                <c:pt idx="2165">
                  <c:v>15.041666696736272</c:v>
                </c:pt>
                <c:pt idx="2166">
                  <c:v>15.048611141194588</c:v>
                </c:pt>
                <c:pt idx="2167">
                  <c:v>15.055555585652954</c:v>
                </c:pt>
                <c:pt idx="2168">
                  <c:v>15.062500030111284</c:v>
                </c:pt>
                <c:pt idx="2169">
                  <c:v>15.069444474569627</c:v>
                </c:pt>
                <c:pt idx="2170">
                  <c:v>15.076388919027956</c:v>
                </c:pt>
                <c:pt idx="2171">
                  <c:v>15.083333363486275</c:v>
                </c:pt>
                <c:pt idx="2172">
                  <c:v>15.090277807944609</c:v>
                </c:pt>
                <c:pt idx="2173">
                  <c:v>15.09722225240295</c:v>
                </c:pt>
                <c:pt idx="2174">
                  <c:v>15.104166696861277</c:v>
                </c:pt>
                <c:pt idx="2175">
                  <c:v>15.111111141319599</c:v>
                </c:pt>
                <c:pt idx="2176">
                  <c:v>15.118055585777945</c:v>
                </c:pt>
                <c:pt idx="2177">
                  <c:v>15.125000030236279</c:v>
                </c:pt>
                <c:pt idx="2178">
                  <c:v>15.131944474694613</c:v>
                </c:pt>
                <c:pt idx="2179">
                  <c:v>15.138888919152947</c:v>
                </c:pt>
                <c:pt idx="2180">
                  <c:v>15.145833363611281</c:v>
                </c:pt>
                <c:pt idx="2181">
                  <c:v>15.152777808069628</c:v>
                </c:pt>
                <c:pt idx="2182">
                  <c:v>15.159722252527965</c:v>
                </c:pt>
                <c:pt idx="2183">
                  <c:v>15.166666696986301</c:v>
                </c:pt>
                <c:pt idx="2184">
                  <c:v>15.173611141444617</c:v>
                </c:pt>
                <c:pt idx="2185">
                  <c:v>15.180555585902956</c:v>
                </c:pt>
                <c:pt idx="2186">
                  <c:v>15.187500030361294</c:v>
                </c:pt>
                <c:pt idx="2187">
                  <c:v>15.194444474819624</c:v>
                </c:pt>
                <c:pt idx="2188">
                  <c:v>15.201388919277953</c:v>
                </c:pt>
                <c:pt idx="2189">
                  <c:v>15.208333363736278</c:v>
                </c:pt>
                <c:pt idx="2190">
                  <c:v>15.215277808194621</c:v>
                </c:pt>
                <c:pt idx="2191">
                  <c:v>15.222222252652955</c:v>
                </c:pt>
                <c:pt idx="2192">
                  <c:v>15.229166697111289</c:v>
                </c:pt>
                <c:pt idx="2193">
                  <c:v>15.236111141569618</c:v>
                </c:pt>
                <c:pt idx="2194">
                  <c:v>15.243055586027957</c:v>
                </c:pt>
                <c:pt idx="2195">
                  <c:v>15.250000030486303</c:v>
                </c:pt>
                <c:pt idx="2196">
                  <c:v>15.256944474944634</c:v>
                </c:pt>
                <c:pt idx="2197">
                  <c:v>15.263888919402971</c:v>
                </c:pt>
                <c:pt idx="2198">
                  <c:v>15.270833363861296</c:v>
                </c:pt>
                <c:pt idx="2199">
                  <c:v>15.277777808319627</c:v>
                </c:pt>
                <c:pt idx="2200">
                  <c:v>15.284722252777962</c:v>
                </c:pt>
                <c:pt idx="2201">
                  <c:v>15.291666697236296</c:v>
                </c:pt>
                <c:pt idx="2202">
                  <c:v>15.298611141694613</c:v>
                </c:pt>
                <c:pt idx="2203">
                  <c:v>15.305555586152975</c:v>
                </c:pt>
                <c:pt idx="2204">
                  <c:v>15.312500030611307</c:v>
                </c:pt>
                <c:pt idx="2205">
                  <c:v>15.319444475069654</c:v>
                </c:pt>
                <c:pt idx="2206">
                  <c:v>15.326388919527977</c:v>
                </c:pt>
                <c:pt idx="2207">
                  <c:v>15.3333333639863</c:v>
                </c:pt>
                <c:pt idx="2208">
                  <c:v>15.340277808444634</c:v>
                </c:pt>
                <c:pt idx="2209">
                  <c:v>15.347222252902966</c:v>
                </c:pt>
                <c:pt idx="2210">
                  <c:v>15.354166697361311</c:v>
                </c:pt>
                <c:pt idx="2211">
                  <c:v>15.361111141819633</c:v>
                </c:pt>
                <c:pt idx="2212">
                  <c:v>15.36805558627797</c:v>
                </c:pt>
                <c:pt idx="2213">
                  <c:v>15.375000030736315</c:v>
                </c:pt>
                <c:pt idx="2214">
                  <c:v>15.381944475194636</c:v>
                </c:pt>
                <c:pt idx="2215">
                  <c:v>15.38888891965297</c:v>
                </c:pt>
                <c:pt idx="2216">
                  <c:v>15.395833364111304</c:v>
                </c:pt>
                <c:pt idx="2217">
                  <c:v>15.402777808569656</c:v>
                </c:pt>
                <c:pt idx="2218">
                  <c:v>15.409722253027985</c:v>
                </c:pt>
                <c:pt idx="2219">
                  <c:v>15.416666697486322</c:v>
                </c:pt>
                <c:pt idx="2220">
                  <c:v>15.42361114194464</c:v>
                </c:pt>
                <c:pt idx="2221">
                  <c:v>15.430555586402974</c:v>
                </c:pt>
                <c:pt idx="2222">
                  <c:v>15.437500030861317</c:v>
                </c:pt>
                <c:pt idx="2223">
                  <c:v>15.444444475319651</c:v>
                </c:pt>
                <c:pt idx="2224">
                  <c:v>15.451388919777976</c:v>
                </c:pt>
                <c:pt idx="2225">
                  <c:v>15.45833336423631</c:v>
                </c:pt>
                <c:pt idx="2226">
                  <c:v>15.465277808694655</c:v>
                </c:pt>
                <c:pt idx="2227">
                  <c:v>15.472222253152987</c:v>
                </c:pt>
                <c:pt idx="2228">
                  <c:v>15.479166697611321</c:v>
                </c:pt>
                <c:pt idx="2229">
                  <c:v>15.486111142069646</c:v>
                </c:pt>
                <c:pt idx="2230">
                  <c:v>15.493055586527989</c:v>
                </c:pt>
                <c:pt idx="2231">
                  <c:v>15.500000030986325</c:v>
                </c:pt>
                <c:pt idx="2232">
                  <c:v>15.506944475444659</c:v>
                </c:pt>
                <c:pt idx="2233">
                  <c:v>15.513888919902991</c:v>
                </c:pt>
                <c:pt idx="2234">
                  <c:v>15.520833364361316</c:v>
                </c:pt>
                <c:pt idx="2235">
                  <c:v>15.52777780881965</c:v>
                </c:pt>
                <c:pt idx="2236">
                  <c:v>15.534722253277984</c:v>
                </c:pt>
                <c:pt idx="2237">
                  <c:v>15.54166669773632</c:v>
                </c:pt>
                <c:pt idx="2238">
                  <c:v>15.548611142194639</c:v>
                </c:pt>
                <c:pt idx="2239">
                  <c:v>15.555555586653002</c:v>
                </c:pt>
                <c:pt idx="2240">
                  <c:v>15.562500031111329</c:v>
                </c:pt>
                <c:pt idx="2241">
                  <c:v>15.569444475569673</c:v>
                </c:pt>
                <c:pt idx="2242">
                  <c:v>15.576388920027989</c:v>
                </c:pt>
                <c:pt idx="2243">
                  <c:v>15.583333364486322</c:v>
                </c:pt>
                <c:pt idx="2244">
                  <c:v>15.590277808944656</c:v>
                </c:pt>
                <c:pt idx="2245">
                  <c:v>15.597222253402999</c:v>
                </c:pt>
                <c:pt idx="2246">
                  <c:v>15.604166697861324</c:v>
                </c:pt>
                <c:pt idx="2247">
                  <c:v>15.611111142319645</c:v>
                </c:pt>
                <c:pt idx="2248">
                  <c:v>15.618055586777992</c:v>
                </c:pt>
                <c:pt idx="2249">
                  <c:v>15.625000031236326</c:v>
                </c:pt>
                <c:pt idx="2250">
                  <c:v>15.63194447569466</c:v>
                </c:pt>
                <c:pt idx="2251">
                  <c:v>15.638888920152983</c:v>
                </c:pt>
                <c:pt idx="2252">
                  <c:v>15.645833364611319</c:v>
                </c:pt>
                <c:pt idx="2253">
                  <c:v>15.652777809069676</c:v>
                </c:pt>
                <c:pt idx="2254">
                  <c:v>15.659722253528011</c:v>
                </c:pt>
                <c:pt idx="2255">
                  <c:v>15.666666697986345</c:v>
                </c:pt>
                <c:pt idx="2256">
                  <c:v>15.673611142444663</c:v>
                </c:pt>
                <c:pt idx="2257">
                  <c:v>15.680555586903004</c:v>
                </c:pt>
                <c:pt idx="2258">
                  <c:v>15.68750003136134</c:v>
                </c:pt>
                <c:pt idx="2259">
                  <c:v>15.694444475819672</c:v>
                </c:pt>
                <c:pt idx="2260">
                  <c:v>15.70138892027799</c:v>
                </c:pt>
                <c:pt idx="2261">
                  <c:v>15.708333364736323</c:v>
                </c:pt>
                <c:pt idx="2262">
                  <c:v>15.715277809194667</c:v>
                </c:pt>
                <c:pt idx="2263">
                  <c:v>15.722222253653001</c:v>
                </c:pt>
                <c:pt idx="2264">
                  <c:v>15.729166698111335</c:v>
                </c:pt>
                <c:pt idx="2265">
                  <c:v>15.73611114256966</c:v>
                </c:pt>
                <c:pt idx="2266">
                  <c:v>15.743055587028003</c:v>
                </c:pt>
                <c:pt idx="2267">
                  <c:v>15.750000031486348</c:v>
                </c:pt>
                <c:pt idx="2268">
                  <c:v>15.756944475944676</c:v>
                </c:pt>
                <c:pt idx="2269">
                  <c:v>15.763888920403005</c:v>
                </c:pt>
                <c:pt idx="2270">
                  <c:v>15.770833364861339</c:v>
                </c:pt>
                <c:pt idx="2271">
                  <c:v>15.777777809319673</c:v>
                </c:pt>
                <c:pt idx="2272">
                  <c:v>15.784722253778007</c:v>
                </c:pt>
                <c:pt idx="2273">
                  <c:v>15.791666698236346</c:v>
                </c:pt>
                <c:pt idx="2274">
                  <c:v>15.798611142694659</c:v>
                </c:pt>
                <c:pt idx="2275">
                  <c:v>15.805555587153021</c:v>
                </c:pt>
                <c:pt idx="2276">
                  <c:v>15.812500031611355</c:v>
                </c:pt>
                <c:pt idx="2277">
                  <c:v>15.819444476069698</c:v>
                </c:pt>
                <c:pt idx="2278">
                  <c:v>15.826388920528014</c:v>
                </c:pt>
                <c:pt idx="2279">
                  <c:v>15.83333336498635</c:v>
                </c:pt>
                <c:pt idx="2280">
                  <c:v>15.840277809444679</c:v>
                </c:pt>
                <c:pt idx="2281">
                  <c:v>15.847222253903016</c:v>
                </c:pt>
                <c:pt idx="2282">
                  <c:v>15.854166698361357</c:v>
                </c:pt>
                <c:pt idx="2283">
                  <c:v>15.861111142819681</c:v>
                </c:pt>
                <c:pt idx="2284">
                  <c:v>15.868055587278016</c:v>
                </c:pt>
                <c:pt idx="2285">
                  <c:v>15.875000031736361</c:v>
                </c:pt>
                <c:pt idx="2286">
                  <c:v>15.881944476194684</c:v>
                </c:pt>
                <c:pt idx="2287">
                  <c:v>15.888888920653017</c:v>
                </c:pt>
                <c:pt idx="2288">
                  <c:v>15.895833365111352</c:v>
                </c:pt>
                <c:pt idx="2289">
                  <c:v>15.902777809569702</c:v>
                </c:pt>
                <c:pt idx="2290">
                  <c:v>15.909722254028029</c:v>
                </c:pt>
                <c:pt idx="2291">
                  <c:v>15.916666698486369</c:v>
                </c:pt>
                <c:pt idx="2292">
                  <c:v>15.923611142944685</c:v>
                </c:pt>
                <c:pt idx="2293">
                  <c:v>15.93055558740302</c:v>
                </c:pt>
                <c:pt idx="2294">
                  <c:v>15.937500031861354</c:v>
                </c:pt>
                <c:pt idx="2295">
                  <c:v>15.944444476319697</c:v>
                </c:pt>
                <c:pt idx="2296">
                  <c:v>15.951388920778021</c:v>
                </c:pt>
                <c:pt idx="2297">
                  <c:v>15.958333365236355</c:v>
                </c:pt>
                <c:pt idx="2298">
                  <c:v>15.965277809694699</c:v>
                </c:pt>
                <c:pt idx="2299">
                  <c:v>15.972222254153024</c:v>
                </c:pt>
                <c:pt idx="2300">
                  <c:v>15.979166698611367</c:v>
                </c:pt>
                <c:pt idx="2301">
                  <c:v>15.986111143069692</c:v>
                </c:pt>
                <c:pt idx="2302">
                  <c:v>15.993055587528026</c:v>
                </c:pt>
                <c:pt idx="2303">
                  <c:v>16.000000031986342</c:v>
                </c:pt>
                <c:pt idx="2304">
                  <c:v>16.006944476444694</c:v>
                </c:pt>
                <c:pt idx="2305">
                  <c:v>16.013888920903035</c:v>
                </c:pt>
                <c:pt idx="2306">
                  <c:v>16.020833365361334</c:v>
                </c:pt>
                <c:pt idx="2307">
                  <c:v>16.027777809819696</c:v>
                </c:pt>
                <c:pt idx="2308">
                  <c:v>16.034722254278027</c:v>
                </c:pt>
                <c:pt idx="2309">
                  <c:v>16.041666698736346</c:v>
                </c:pt>
                <c:pt idx="2310">
                  <c:v>16.048611143194687</c:v>
                </c:pt>
                <c:pt idx="2311">
                  <c:v>16.055555587653032</c:v>
                </c:pt>
                <c:pt idx="2312">
                  <c:v>16.062500032111323</c:v>
                </c:pt>
                <c:pt idx="2313">
                  <c:v>16.069444476569675</c:v>
                </c:pt>
                <c:pt idx="2314">
                  <c:v>16.076388921028034</c:v>
                </c:pt>
                <c:pt idx="2315">
                  <c:v>16.08333336548635</c:v>
                </c:pt>
                <c:pt idx="2316">
                  <c:v>16.090277809944702</c:v>
                </c:pt>
                <c:pt idx="2317">
                  <c:v>16.097222254403029</c:v>
                </c:pt>
                <c:pt idx="2318">
                  <c:v>16.10416669886137</c:v>
                </c:pt>
                <c:pt idx="2319">
                  <c:v>16.111111143319722</c:v>
                </c:pt>
                <c:pt idx="2320">
                  <c:v>16.118055587778038</c:v>
                </c:pt>
                <c:pt idx="2321">
                  <c:v>16.125000032236372</c:v>
                </c:pt>
                <c:pt idx="2322">
                  <c:v>16.131944476694738</c:v>
                </c:pt>
                <c:pt idx="2323">
                  <c:v>16.138888921153058</c:v>
                </c:pt>
                <c:pt idx="2324">
                  <c:v>16.145833365611374</c:v>
                </c:pt>
                <c:pt idx="2325">
                  <c:v>16.15277781006969</c:v>
                </c:pt>
                <c:pt idx="2326">
                  <c:v>16.159722254528017</c:v>
                </c:pt>
                <c:pt idx="2327">
                  <c:v>16.166666698986376</c:v>
                </c:pt>
                <c:pt idx="2328">
                  <c:v>16.173611143444727</c:v>
                </c:pt>
                <c:pt idx="2329">
                  <c:v>16.180555587903029</c:v>
                </c:pt>
                <c:pt idx="2330">
                  <c:v>16.187500032361342</c:v>
                </c:pt>
                <c:pt idx="2331">
                  <c:v>16.194444476819715</c:v>
                </c:pt>
                <c:pt idx="2332">
                  <c:v>16.201388921278063</c:v>
                </c:pt>
                <c:pt idx="2333">
                  <c:v>16.208333365736358</c:v>
                </c:pt>
                <c:pt idx="2334">
                  <c:v>16.215277810194713</c:v>
                </c:pt>
                <c:pt idx="2335">
                  <c:v>16.222222254653019</c:v>
                </c:pt>
                <c:pt idx="2336">
                  <c:v>16.229166699111364</c:v>
                </c:pt>
                <c:pt idx="2337">
                  <c:v>16.236111143569712</c:v>
                </c:pt>
                <c:pt idx="2338">
                  <c:v>16.243055588028049</c:v>
                </c:pt>
                <c:pt idx="2339">
                  <c:v>16.250000032486383</c:v>
                </c:pt>
              </c:numCache>
            </c:numRef>
          </c:xVal>
          <c:yVal>
            <c:numRef>
              <c:f>[int_dur.xlsx]IntDur!$B$2:$B$2341</c:f>
              <c:numCache>
                <c:formatCode>General</c:formatCode>
                <c:ptCount val="2340"/>
                <c:pt idx="0">
                  <c:v>36.575999999268475</c:v>
                </c:pt>
                <c:pt idx="1">
                  <c:v>24.383999951232003</c:v>
                </c:pt>
                <c:pt idx="2">
                  <c:v>97.535999804928011</c:v>
                </c:pt>
                <c:pt idx="3">
                  <c:v>48.767999902464013</c:v>
                </c:pt>
                <c:pt idx="4">
                  <c:v>24.383999951231981</c:v>
                </c:pt>
                <c:pt idx="5">
                  <c:v>36.575999926848013</c:v>
                </c:pt>
                <c:pt idx="6">
                  <c:v>73.15199985369587</c:v>
                </c:pt>
                <c:pt idx="7">
                  <c:v>60.959999878080026</c:v>
                </c:pt>
                <c:pt idx="8">
                  <c:v>60.959999878080026</c:v>
                </c:pt>
                <c:pt idx="9">
                  <c:v>134.11199973177605</c:v>
                </c:pt>
                <c:pt idx="10">
                  <c:v>85.343999829312239</c:v>
                </c:pt>
                <c:pt idx="11">
                  <c:v>48.767999902464005</c:v>
                </c:pt>
                <c:pt idx="12">
                  <c:v>97.535999804928139</c:v>
                </c:pt>
                <c:pt idx="13">
                  <c:v>73.151999853695997</c:v>
                </c:pt>
                <c:pt idx="14">
                  <c:v>97.53599980492794</c:v>
                </c:pt>
                <c:pt idx="15">
                  <c:v>121.91999975616019</c:v>
                </c:pt>
                <c:pt idx="16">
                  <c:v>85.343999829312239</c:v>
                </c:pt>
                <c:pt idx="17">
                  <c:v>73.151999853695997</c:v>
                </c:pt>
                <c:pt idx="18">
                  <c:v>85.343999829311997</c:v>
                </c:pt>
                <c:pt idx="19">
                  <c:v>109.72799978054401</c:v>
                </c:pt>
                <c:pt idx="20">
                  <c:v>36.575999926848162</c:v>
                </c:pt>
                <c:pt idx="21">
                  <c:v>109.72799978054401</c:v>
                </c:pt>
                <c:pt idx="22">
                  <c:v>377.95199924409536</c:v>
                </c:pt>
                <c:pt idx="23">
                  <c:v>48.767999902464169</c:v>
                </c:pt>
                <c:pt idx="24">
                  <c:v>243.83999951231888</c:v>
                </c:pt>
                <c:pt idx="25">
                  <c:v>12.191999975615992</c:v>
                </c:pt>
                <c:pt idx="26">
                  <c:v>12.191999975615992</c:v>
                </c:pt>
                <c:pt idx="27">
                  <c:v>85.343999829311684</c:v>
                </c:pt>
                <c:pt idx="28">
                  <c:v>121.91999975615991</c:v>
                </c:pt>
                <c:pt idx="29">
                  <c:v>12.191999975615992</c:v>
                </c:pt>
                <c:pt idx="30">
                  <c:v>36.575999926847871</c:v>
                </c:pt>
                <c:pt idx="31">
                  <c:v>48.767999902464005</c:v>
                </c:pt>
                <c:pt idx="32">
                  <c:v>85.343999829311997</c:v>
                </c:pt>
                <c:pt idx="33">
                  <c:v>73.1519998536956</c:v>
                </c:pt>
                <c:pt idx="34">
                  <c:v>12.191999975615992</c:v>
                </c:pt>
                <c:pt idx="35">
                  <c:v>0</c:v>
                </c:pt>
                <c:pt idx="36">
                  <c:v>24.383999951232084</c:v>
                </c:pt>
                <c:pt idx="37">
                  <c:v>0</c:v>
                </c:pt>
                <c:pt idx="38">
                  <c:v>0</c:v>
                </c:pt>
                <c:pt idx="39">
                  <c:v>0</c:v>
                </c:pt>
                <c:pt idx="40">
                  <c:v>0</c:v>
                </c:pt>
                <c:pt idx="41">
                  <c:v>0</c:v>
                </c:pt>
                <c:pt idx="42">
                  <c:v>12.191999975616042</c:v>
                </c:pt>
                <c:pt idx="43">
                  <c:v>0</c:v>
                </c:pt>
                <c:pt idx="44">
                  <c:v>0</c:v>
                </c:pt>
                <c:pt idx="45">
                  <c:v>12.191999975616042</c:v>
                </c:pt>
                <c:pt idx="46">
                  <c:v>0</c:v>
                </c:pt>
                <c:pt idx="47">
                  <c:v>0</c:v>
                </c:pt>
                <c:pt idx="48">
                  <c:v>0</c:v>
                </c:pt>
                <c:pt idx="49">
                  <c:v>0</c:v>
                </c:pt>
                <c:pt idx="50">
                  <c:v>0</c:v>
                </c:pt>
                <c:pt idx="51">
                  <c:v>0</c:v>
                </c:pt>
                <c:pt idx="52">
                  <c:v>0</c:v>
                </c:pt>
                <c:pt idx="53">
                  <c:v>12.191999975616042</c:v>
                </c:pt>
                <c:pt idx="54">
                  <c:v>0</c:v>
                </c:pt>
                <c:pt idx="55">
                  <c:v>12.191999975616042</c:v>
                </c:pt>
                <c:pt idx="56">
                  <c:v>0</c:v>
                </c:pt>
                <c:pt idx="57">
                  <c:v>12.191999975616042</c:v>
                </c:pt>
                <c:pt idx="58">
                  <c:v>0</c:v>
                </c:pt>
                <c:pt idx="59">
                  <c:v>0</c:v>
                </c:pt>
                <c:pt idx="60">
                  <c:v>0</c:v>
                </c:pt>
                <c:pt idx="61">
                  <c:v>0</c:v>
                </c:pt>
                <c:pt idx="62">
                  <c:v>0</c:v>
                </c:pt>
                <c:pt idx="63">
                  <c:v>0</c:v>
                </c:pt>
                <c:pt idx="64">
                  <c:v>0</c:v>
                </c:pt>
                <c:pt idx="65">
                  <c:v>0</c:v>
                </c:pt>
                <c:pt idx="66">
                  <c:v>0</c:v>
                </c:pt>
                <c:pt idx="67">
                  <c:v>24.383999951232084</c:v>
                </c:pt>
                <c:pt idx="68">
                  <c:v>0</c:v>
                </c:pt>
                <c:pt idx="69">
                  <c:v>12.191999975616042</c:v>
                </c:pt>
                <c:pt idx="70">
                  <c:v>0</c:v>
                </c:pt>
                <c:pt idx="71">
                  <c:v>12.191999975616138</c:v>
                </c:pt>
                <c:pt idx="72">
                  <c:v>12.191999975616042</c:v>
                </c:pt>
                <c:pt idx="73">
                  <c:v>0</c:v>
                </c:pt>
                <c:pt idx="74">
                  <c:v>0</c:v>
                </c:pt>
                <c:pt idx="75">
                  <c:v>0</c:v>
                </c:pt>
                <c:pt idx="76">
                  <c:v>0</c:v>
                </c:pt>
                <c:pt idx="77">
                  <c:v>0</c:v>
                </c:pt>
                <c:pt idx="78">
                  <c:v>0</c:v>
                </c:pt>
                <c:pt idx="79">
                  <c:v>0</c:v>
                </c:pt>
                <c:pt idx="80">
                  <c:v>0</c:v>
                </c:pt>
                <c:pt idx="81">
                  <c:v>0</c:v>
                </c:pt>
                <c:pt idx="82">
                  <c:v>24.383999951232084</c:v>
                </c:pt>
                <c:pt idx="83">
                  <c:v>12.191999975616042</c:v>
                </c:pt>
                <c:pt idx="84">
                  <c:v>0</c:v>
                </c:pt>
                <c:pt idx="85">
                  <c:v>0</c:v>
                </c:pt>
                <c:pt idx="86">
                  <c:v>0</c:v>
                </c:pt>
                <c:pt idx="87">
                  <c:v>24.383999951232084</c:v>
                </c:pt>
                <c:pt idx="88">
                  <c:v>12.191999975616042</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12.191999975615847</c:v>
                </c:pt>
                <c:pt idx="111">
                  <c:v>24.383999951231687</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12.191999975616042</c:v>
                </c:pt>
                <c:pt idx="128">
                  <c:v>12.191999975615847</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12.191999975616042</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24.383999951229729</c:v>
                </c:pt>
                <c:pt idx="761">
                  <c:v>36.575999926849313</c:v>
                </c:pt>
                <c:pt idx="762">
                  <c:v>24.383999951232862</c:v>
                </c:pt>
                <c:pt idx="763">
                  <c:v>36.575999926844617</c:v>
                </c:pt>
                <c:pt idx="764">
                  <c:v>0</c:v>
                </c:pt>
                <c:pt idx="765">
                  <c:v>36.575999926849313</c:v>
                </c:pt>
                <c:pt idx="766">
                  <c:v>0</c:v>
                </c:pt>
                <c:pt idx="767">
                  <c:v>0</c:v>
                </c:pt>
                <c:pt idx="768">
                  <c:v>0</c:v>
                </c:pt>
                <c:pt idx="769">
                  <c:v>0</c:v>
                </c:pt>
                <c:pt idx="770">
                  <c:v>24.383999951232862</c:v>
                </c:pt>
                <c:pt idx="771">
                  <c:v>36.575999926849313</c:v>
                </c:pt>
                <c:pt idx="772">
                  <c:v>12.191999975617994</c:v>
                </c:pt>
                <c:pt idx="773">
                  <c:v>24.383999951232862</c:v>
                </c:pt>
                <c:pt idx="774">
                  <c:v>36.575999926849313</c:v>
                </c:pt>
                <c:pt idx="775">
                  <c:v>36.575999926854024</c:v>
                </c:pt>
                <c:pt idx="776">
                  <c:v>12.191999975616431</c:v>
                </c:pt>
                <c:pt idx="777">
                  <c:v>24.383999951232862</c:v>
                </c:pt>
                <c:pt idx="778">
                  <c:v>24.383999951235982</c:v>
                </c:pt>
                <c:pt idx="779">
                  <c:v>12.191999975616431</c:v>
                </c:pt>
                <c:pt idx="780">
                  <c:v>12.191999975616431</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12.191999975616431</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12.191999975616431</c:v>
                </c:pt>
                <c:pt idx="834">
                  <c:v>0</c:v>
                </c:pt>
                <c:pt idx="835">
                  <c:v>36.575999926854024</c:v>
                </c:pt>
                <c:pt idx="836">
                  <c:v>0</c:v>
                </c:pt>
                <c:pt idx="837">
                  <c:v>0</c:v>
                </c:pt>
                <c:pt idx="838">
                  <c:v>0</c:v>
                </c:pt>
                <c:pt idx="839">
                  <c:v>0</c:v>
                </c:pt>
                <c:pt idx="840">
                  <c:v>73.151999853698499</c:v>
                </c:pt>
                <c:pt idx="841">
                  <c:v>24.383999951235982</c:v>
                </c:pt>
                <c:pt idx="842">
                  <c:v>36.575999926849313</c:v>
                </c:pt>
                <c:pt idx="843">
                  <c:v>0</c:v>
                </c:pt>
                <c:pt idx="844">
                  <c:v>0</c:v>
                </c:pt>
                <c:pt idx="845">
                  <c:v>0</c:v>
                </c:pt>
                <c:pt idx="846">
                  <c:v>0</c:v>
                </c:pt>
                <c:pt idx="847">
                  <c:v>12.191999975617994</c:v>
                </c:pt>
                <c:pt idx="848">
                  <c:v>24.383999951232862</c:v>
                </c:pt>
                <c:pt idx="849">
                  <c:v>24.383999951232862</c:v>
                </c:pt>
                <c:pt idx="850">
                  <c:v>0</c:v>
                </c:pt>
                <c:pt idx="851">
                  <c:v>0</c:v>
                </c:pt>
                <c:pt idx="852">
                  <c:v>85.343999829315138</c:v>
                </c:pt>
                <c:pt idx="853">
                  <c:v>73.151999853707949</c:v>
                </c:pt>
                <c:pt idx="854">
                  <c:v>36.575999926849313</c:v>
                </c:pt>
                <c:pt idx="855">
                  <c:v>12.191999975616431</c:v>
                </c:pt>
                <c:pt idx="856">
                  <c:v>0</c:v>
                </c:pt>
                <c:pt idx="857">
                  <c:v>12.191999975616431</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36.575999926854024</c:v>
                </c:pt>
                <c:pt idx="875">
                  <c:v>0</c:v>
                </c:pt>
                <c:pt idx="876">
                  <c:v>0</c:v>
                </c:pt>
                <c:pt idx="877">
                  <c:v>0</c:v>
                </c:pt>
                <c:pt idx="878">
                  <c:v>36.575999926849313</c:v>
                </c:pt>
                <c:pt idx="879">
                  <c:v>24.383999951232862</c:v>
                </c:pt>
                <c:pt idx="880">
                  <c:v>268.22399946359536</c:v>
                </c:pt>
                <c:pt idx="881">
                  <c:v>60.959999878082144</c:v>
                </c:pt>
                <c:pt idx="882">
                  <c:v>24.383999951232862</c:v>
                </c:pt>
                <c:pt idx="883">
                  <c:v>0</c:v>
                </c:pt>
                <c:pt idx="884">
                  <c:v>0</c:v>
                </c:pt>
                <c:pt idx="885">
                  <c:v>0</c:v>
                </c:pt>
                <c:pt idx="886">
                  <c:v>0</c:v>
                </c:pt>
                <c:pt idx="887">
                  <c:v>0</c:v>
                </c:pt>
                <c:pt idx="888">
                  <c:v>0</c:v>
                </c:pt>
                <c:pt idx="889">
                  <c:v>0</c:v>
                </c:pt>
                <c:pt idx="890">
                  <c:v>0</c:v>
                </c:pt>
                <c:pt idx="891">
                  <c:v>36.575999926849313</c:v>
                </c:pt>
                <c:pt idx="892">
                  <c:v>36.575999926854024</c:v>
                </c:pt>
                <c:pt idx="893">
                  <c:v>195.0719996098627</c:v>
                </c:pt>
                <c:pt idx="894">
                  <c:v>170.68799965863033</c:v>
                </c:pt>
                <c:pt idx="895">
                  <c:v>36.575999926854024</c:v>
                </c:pt>
                <c:pt idx="896">
                  <c:v>12.191999975616431</c:v>
                </c:pt>
                <c:pt idx="897">
                  <c:v>12.191999975616431</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36.575999926849313</c:v>
                </c:pt>
                <c:pt idx="924">
                  <c:v>48.767999902465775</c:v>
                </c:pt>
                <c:pt idx="925">
                  <c:v>36.575999926854024</c:v>
                </c:pt>
                <c:pt idx="926">
                  <c:v>36.575999926849313</c:v>
                </c:pt>
                <c:pt idx="927">
                  <c:v>60.959999878082144</c:v>
                </c:pt>
                <c:pt idx="928">
                  <c:v>85.343999829325966</c:v>
                </c:pt>
                <c:pt idx="929">
                  <c:v>36.575999926849313</c:v>
                </c:pt>
                <c:pt idx="930">
                  <c:v>0</c:v>
                </c:pt>
                <c:pt idx="931">
                  <c:v>402.33599919539375</c:v>
                </c:pt>
                <c:pt idx="932">
                  <c:v>414.52799917095871</c:v>
                </c:pt>
                <c:pt idx="933">
                  <c:v>195.0719996098627</c:v>
                </c:pt>
                <c:pt idx="934">
                  <c:v>0</c:v>
                </c:pt>
                <c:pt idx="935">
                  <c:v>12.191999975616431</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256.03199948797709</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12.191999975616431</c:v>
                </c:pt>
                <c:pt idx="1005">
                  <c:v>0</c:v>
                </c:pt>
                <c:pt idx="1006">
                  <c:v>0</c:v>
                </c:pt>
                <c:pt idx="1007">
                  <c:v>0</c:v>
                </c:pt>
                <c:pt idx="1008">
                  <c:v>0</c:v>
                </c:pt>
                <c:pt idx="1009">
                  <c:v>0</c:v>
                </c:pt>
                <c:pt idx="1010">
                  <c:v>12.191999975616431</c:v>
                </c:pt>
                <c:pt idx="1011">
                  <c:v>109.72799978054798</c:v>
                </c:pt>
                <c:pt idx="1012">
                  <c:v>24.383999951235982</c:v>
                </c:pt>
                <c:pt idx="1013">
                  <c:v>12.191999975616431</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73.151999853707949</c:v>
                </c:pt>
                <c:pt idx="1055">
                  <c:v>231.64799953671218</c:v>
                </c:pt>
                <c:pt idx="1056">
                  <c:v>0</c:v>
                </c:pt>
                <c:pt idx="1057">
                  <c:v>0</c:v>
                </c:pt>
                <c:pt idx="1058">
                  <c:v>0</c:v>
                </c:pt>
                <c:pt idx="1059">
                  <c:v>60.959999878082144</c:v>
                </c:pt>
                <c:pt idx="1060">
                  <c:v>36.575999926854024</c:v>
                </c:pt>
                <c:pt idx="1061">
                  <c:v>36.575999926849313</c:v>
                </c:pt>
                <c:pt idx="1062">
                  <c:v>36.575999926849313</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36.575999926854024</c:v>
                </c:pt>
                <c:pt idx="1079">
                  <c:v>60.959999878082144</c:v>
                </c:pt>
                <c:pt idx="1080">
                  <c:v>36.575999926849313</c:v>
                </c:pt>
                <c:pt idx="1081">
                  <c:v>0</c:v>
                </c:pt>
                <c:pt idx="1082">
                  <c:v>0</c:v>
                </c:pt>
                <c:pt idx="1083">
                  <c:v>0</c:v>
                </c:pt>
                <c:pt idx="1084">
                  <c:v>0</c:v>
                </c:pt>
                <c:pt idx="1085">
                  <c:v>0</c:v>
                </c:pt>
                <c:pt idx="1086">
                  <c:v>0</c:v>
                </c:pt>
                <c:pt idx="1087">
                  <c:v>0</c:v>
                </c:pt>
                <c:pt idx="1088">
                  <c:v>0</c:v>
                </c:pt>
                <c:pt idx="1089">
                  <c:v>0</c:v>
                </c:pt>
                <c:pt idx="1090">
                  <c:v>0</c:v>
                </c:pt>
                <c:pt idx="1091">
                  <c:v>73.151999853698499</c:v>
                </c:pt>
                <c:pt idx="1092">
                  <c:v>24.383999951232862</c:v>
                </c:pt>
                <c:pt idx="1093">
                  <c:v>0</c:v>
                </c:pt>
                <c:pt idx="1094">
                  <c:v>0</c:v>
                </c:pt>
                <c:pt idx="1095">
                  <c:v>0</c:v>
                </c:pt>
                <c:pt idx="1096">
                  <c:v>0</c:v>
                </c:pt>
                <c:pt idx="1097">
                  <c:v>0</c:v>
                </c:pt>
                <c:pt idx="1098">
                  <c:v>0</c:v>
                </c:pt>
                <c:pt idx="1099">
                  <c:v>0</c:v>
                </c:pt>
                <c:pt idx="1100">
                  <c:v>0</c:v>
                </c:pt>
                <c:pt idx="1101">
                  <c:v>0</c:v>
                </c:pt>
                <c:pt idx="1102">
                  <c:v>0</c:v>
                </c:pt>
                <c:pt idx="1103">
                  <c:v>12.191999975616431</c:v>
                </c:pt>
                <c:pt idx="1104">
                  <c:v>0</c:v>
                </c:pt>
                <c:pt idx="1105">
                  <c:v>0</c:v>
                </c:pt>
                <c:pt idx="1106">
                  <c:v>0</c:v>
                </c:pt>
                <c:pt idx="1107">
                  <c:v>0</c:v>
                </c:pt>
                <c:pt idx="1108">
                  <c:v>24.383999951235982</c:v>
                </c:pt>
                <c:pt idx="1109">
                  <c:v>73.151999853698499</c:v>
                </c:pt>
                <c:pt idx="1110">
                  <c:v>24.383999951232862</c:v>
                </c:pt>
                <c:pt idx="1111">
                  <c:v>0</c:v>
                </c:pt>
                <c:pt idx="1112">
                  <c:v>0</c:v>
                </c:pt>
                <c:pt idx="1113">
                  <c:v>0</c:v>
                </c:pt>
                <c:pt idx="1114">
                  <c:v>0</c:v>
                </c:pt>
                <c:pt idx="1115">
                  <c:v>0</c:v>
                </c:pt>
                <c:pt idx="1116">
                  <c:v>0</c:v>
                </c:pt>
                <c:pt idx="1117">
                  <c:v>0</c:v>
                </c:pt>
                <c:pt idx="1118">
                  <c:v>0</c:v>
                </c:pt>
                <c:pt idx="1119">
                  <c:v>0</c:v>
                </c:pt>
                <c:pt idx="1120">
                  <c:v>0</c:v>
                </c:pt>
                <c:pt idx="1121">
                  <c:v>0</c:v>
                </c:pt>
                <c:pt idx="1122">
                  <c:v>12.191999975616431</c:v>
                </c:pt>
                <c:pt idx="1123">
                  <c:v>36.575999926854024</c:v>
                </c:pt>
                <c:pt idx="1124">
                  <c:v>170.68799965863033</c:v>
                </c:pt>
                <c:pt idx="1125">
                  <c:v>60.959999878082144</c:v>
                </c:pt>
                <c:pt idx="1126">
                  <c:v>0</c:v>
                </c:pt>
                <c:pt idx="1127">
                  <c:v>0</c:v>
                </c:pt>
                <c:pt idx="1128">
                  <c:v>0</c:v>
                </c:pt>
                <c:pt idx="1129">
                  <c:v>0</c:v>
                </c:pt>
                <c:pt idx="1130">
                  <c:v>0</c:v>
                </c:pt>
                <c:pt idx="1131">
                  <c:v>0</c:v>
                </c:pt>
                <c:pt idx="1132">
                  <c:v>0</c:v>
                </c:pt>
                <c:pt idx="1133">
                  <c:v>36.575999926849313</c:v>
                </c:pt>
                <c:pt idx="1134">
                  <c:v>0</c:v>
                </c:pt>
                <c:pt idx="1135">
                  <c:v>73.151999853707949</c:v>
                </c:pt>
                <c:pt idx="1136">
                  <c:v>48.767999902465775</c:v>
                </c:pt>
                <c:pt idx="1137">
                  <c:v>12.191999975616431</c:v>
                </c:pt>
                <c:pt idx="1138">
                  <c:v>0</c:v>
                </c:pt>
                <c:pt idx="1139">
                  <c:v>0</c:v>
                </c:pt>
                <c:pt idx="1140">
                  <c:v>0</c:v>
                </c:pt>
                <c:pt idx="1141">
                  <c:v>0</c:v>
                </c:pt>
                <c:pt idx="1142">
                  <c:v>0</c:v>
                </c:pt>
                <c:pt idx="1143">
                  <c:v>0</c:v>
                </c:pt>
                <c:pt idx="1144">
                  <c:v>0</c:v>
                </c:pt>
                <c:pt idx="1145">
                  <c:v>0</c:v>
                </c:pt>
                <c:pt idx="1146">
                  <c:v>24.383999951232862</c:v>
                </c:pt>
                <c:pt idx="1147">
                  <c:v>0</c:v>
                </c:pt>
                <c:pt idx="1148">
                  <c:v>36.575999926849313</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12.191999975617994</c:v>
                </c:pt>
                <c:pt idx="1173">
                  <c:v>36.575999926854024</c:v>
                </c:pt>
                <c:pt idx="1174">
                  <c:v>24.383999951229729</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24.383999951229729</c:v>
                </c:pt>
                <c:pt idx="1193">
                  <c:v>12.191999975617994</c:v>
                </c:pt>
                <c:pt idx="1194">
                  <c:v>24.383999951235982</c:v>
                </c:pt>
                <c:pt idx="1195">
                  <c:v>0</c:v>
                </c:pt>
                <c:pt idx="1196">
                  <c:v>0</c:v>
                </c:pt>
                <c:pt idx="1197">
                  <c:v>0</c:v>
                </c:pt>
                <c:pt idx="1198">
                  <c:v>0</c:v>
                </c:pt>
                <c:pt idx="1199">
                  <c:v>0</c:v>
                </c:pt>
                <c:pt idx="1200">
                  <c:v>0</c:v>
                </c:pt>
                <c:pt idx="1201">
                  <c:v>12.191999975614868</c:v>
                </c:pt>
                <c:pt idx="1202">
                  <c:v>0</c:v>
                </c:pt>
                <c:pt idx="1203">
                  <c:v>12.191999975617994</c:v>
                </c:pt>
                <c:pt idx="1204">
                  <c:v>0</c:v>
                </c:pt>
                <c:pt idx="1205">
                  <c:v>0</c:v>
                </c:pt>
                <c:pt idx="1206">
                  <c:v>0</c:v>
                </c:pt>
                <c:pt idx="1207">
                  <c:v>0</c:v>
                </c:pt>
                <c:pt idx="1208">
                  <c:v>0</c:v>
                </c:pt>
                <c:pt idx="1209">
                  <c:v>0</c:v>
                </c:pt>
                <c:pt idx="1210">
                  <c:v>36.575999926844617</c:v>
                </c:pt>
                <c:pt idx="1211">
                  <c:v>36.575999926854024</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36.575999926844617</c:v>
                </c:pt>
                <c:pt idx="1235">
                  <c:v>0</c:v>
                </c:pt>
                <c:pt idx="1236">
                  <c:v>97.535999804943913</c:v>
                </c:pt>
                <c:pt idx="1237">
                  <c:v>48.767999902459522</c:v>
                </c:pt>
                <c:pt idx="1238">
                  <c:v>158.49599968303406</c:v>
                </c:pt>
                <c:pt idx="1239">
                  <c:v>73.151999853707949</c:v>
                </c:pt>
                <c:pt idx="1240">
                  <c:v>36.575999926844617</c:v>
                </c:pt>
                <c:pt idx="1241">
                  <c:v>24.383999951235982</c:v>
                </c:pt>
                <c:pt idx="1242">
                  <c:v>12.191999975617994</c:v>
                </c:pt>
                <c:pt idx="1243">
                  <c:v>12.191999975614868</c:v>
                </c:pt>
                <c:pt idx="1244">
                  <c:v>0</c:v>
                </c:pt>
                <c:pt idx="1245">
                  <c:v>0</c:v>
                </c:pt>
                <c:pt idx="1246">
                  <c:v>48.767999902459522</c:v>
                </c:pt>
                <c:pt idx="1247">
                  <c:v>24.383999951235982</c:v>
                </c:pt>
                <c:pt idx="1248">
                  <c:v>0</c:v>
                </c:pt>
                <c:pt idx="1249">
                  <c:v>24.383999951229729</c:v>
                </c:pt>
                <c:pt idx="1250">
                  <c:v>12.191999975617994</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24.383999951229729</c:v>
                </c:pt>
                <c:pt idx="1268">
                  <c:v>195.07199960988771</c:v>
                </c:pt>
                <c:pt idx="1269">
                  <c:v>121.91999975617992</c:v>
                </c:pt>
                <c:pt idx="1270">
                  <c:v>24.383999951229729</c:v>
                </c:pt>
                <c:pt idx="1271">
                  <c:v>0</c:v>
                </c:pt>
                <c:pt idx="1272">
                  <c:v>12.191999975617994</c:v>
                </c:pt>
                <c:pt idx="1273">
                  <c:v>0</c:v>
                </c:pt>
                <c:pt idx="1274">
                  <c:v>0</c:v>
                </c:pt>
                <c:pt idx="1275">
                  <c:v>0</c:v>
                </c:pt>
                <c:pt idx="1276">
                  <c:v>0</c:v>
                </c:pt>
                <c:pt idx="1277">
                  <c:v>0</c:v>
                </c:pt>
                <c:pt idx="1278">
                  <c:v>0</c:v>
                </c:pt>
                <c:pt idx="1279">
                  <c:v>0</c:v>
                </c:pt>
                <c:pt idx="1280">
                  <c:v>0</c:v>
                </c:pt>
                <c:pt idx="1281">
                  <c:v>0</c:v>
                </c:pt>
                <c:pt idx="1282">
                  <c:v>0</c:v>
                </c:pt>
                <c:pt idx="1283">
                  <c:v>12.191999975617994</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12.191999975617994</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12.191999975617994</c:v>
                </c:pt>
                <c:pt idx="1329">
                  <c:v>36.575999926854024</c:v>
                </c:pt>
                <c:pt idx="1330">
                  <c:v>24.383999951229729</c:v>
                </c:pt>
                <c:pt idx="1331">
                  <c:v>12.191999975617994</c:v>
                </c:pt>
                <c:pt idx="1332">
                  <c:v>48.767999902472013</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12.191999975614868</c:v>
                </c:pt>
                <c:pt idx="1358">
                  <c:v>0</c:v>
                </c:pt>
                <c:pt idx="1359">
                  <c:v>207.26399958550579</c:v>
                </c:pt>
                <c:pt idx="1360">
                  <c:v>36.575999926844617</c:v>
                </c:pt>
                <c:pt idx="1361">
                  <c:v>0</c:v>
                </c:pt>
                <c:pt idx="1362">
                  <c:v>0</c:v>
                </c:pt>
                <c:pt idx="1363">
                  <c:v>12.191999975614868</c:v>
                </c:pt>
                <c:pt idx="1364">
                  <c:v>12.191999975617994</c:v>
                </c:pt>
                <c:pt idx="1365">
                  <c:v>0</c:v>
                </c:pt>
                <c:pt idx="1366">
                  <c:v>12.191999975614868</c:v>
                </c:pt>
                <c:pt idx="1367">
                  <c:v>0</c:v>
                </c:pt>
                <c:pt idx="1368">
                  <c:v>0</c:v>
                </c:pt>
                <c:pt idx="1369">
                  <c:v>60.959999878074356</c:v>
                </c:pt>
                <c:pt idx="1370">
                  <c:v>85.343999829325966</c:v>
                </c:pt>
                <c:pt idx="1371">
                  <c:v>256.03199948797709</c:v>
                </c:pt>
                <c:pt idx="1372">
                  <c:v>268.22399946352692</c:v>
                </c:pt>
                <c:pt idx="1373">
                  <c:v>24.383999951235982</c:v>
                </c:pt>
                <c:pt idx="1374">
                  <c:v>36.575999926854024</c:v>
                </c:pt>
                <c:pt idx="1375">
                  <c:v>12.191999975614868</c:v>
                </c:pt>
                <c:pt idx="1376">
                  <c:v>0</c:v>
                </c:pt>
                <c:pt idx="1377">
                  <c:v>12.191999975617994</c:v>
                </c:pt>
                <c:pt idx="1378">
                  <c:v>0</c:v>
                </c:pt>
                <c:pt idx="1379">
                  <c:v>0</c:v>
                </c:pt>
                <c:pt idx="1380">
                  <c:v>0</c:v>
                </c:pt>
                <c:pt idx="1381">
                  <c:v>12.191999975614868</c:v>
                </c:pt>
                <c:pt idx="1382">
                  <c:v>12.191999975617994</c:v>
                </c:pt>
                <c:pt idx="1383">
                  <c:v>12.191999975617994</c:v>
                </c:pt>
                <c:pt idx="1384">
                  <c:v>121.9199997561488</c:v>
                </c:pt>
                <c:pt idx="1385">
                  <c:v>243.83999951235981</c:v>
                </c:pt>
                <c:pt idx="1386">
                  <c:v>12.191999975617994</c:v>
                </c:pt>
                <c:pt idx="1387">
                  <c:v>0</c:v>
                </c:pt>
                <c:pt idx="1388">
                  <c:v>0</c:v>
                </c:pt>
                <c:pt idx="1389">
                  <c:v>24.383999951235982</c:v>
                </c:pt>
                <c:pt idx="1390">
                  <c:v>36.575999926844617</c:v>
                </c:pt>
                <c:pt idx="1391">
                  <c:v>12.191999975617994</c:v>
                </c:pt>
                <c:pt idx="1392">
                  <c:v>0</c:v>
                </c:pt>
                <c:pt idx="1393">
                  <c:v>12.191999975614868</c:v>
                </c:pt>
                <c:pt idx="1394">
                  <c:v>0</c:v>
                </c:pt>
                <c:pt idx="1395">
                  <c:v>48.767999902472013</c:v>
                </c:pt>
                <c:pt idx="1396">
                  <c:v>85.343999829304124</c:v>
                </c:pt>
                <c:pt idx="1397">
                  <c:v>134.11199973179777</c:v>
                </c:pt>
                <c:pt idx="1398">
                  <c:v>36.575999926854024</c:v>
                </c:pt>
                <c:pt idx="1399">
                  <c:v>24.383999951229729</c:v>
                </c:pt>
                <c:pt idx="1400">
                  <c:v>48.767999902472013</c:v>
                </c:pt>
                <c:pt idx="1401">
                  <c:v>134.11199973179777</c:v>
                </c:pt>
                <c:pt idx="1402">
                  <c:v>0</c:v>
                </c:pt>
                <c:pt idx="1403">
                  <c:v>48.767999902472013</c:v>
                </c:pt>
                <c:pt idx="1404">
                  <c:v>12.191999975617994</c:v>
                </c:pt>
                <c:pt idx="1405">
                  <c:v>0</c:v>
                </c:pt>
                <c:pt idx="1406">
                  <c:v>0</c:v>
                </c:pt>
                <c:pt idx="1407">
                  <c:v>12.191999975617994</c:v>
                </c:pt>
                <c:pt idx="1408">
                  <c:v>73.151999853689105</c:v>
                </c:pt>
                <c:pt idx="1409">
                  <c:v>109.72799978056192</c:v>
                </c:pt>
                <c:pt idx="1410">
                  <c:v>73.151999853707949</c:v>
                </c:pt>
                <c:pt idx="1411">
                  <c:v>73.151999853689105</c:v>
                </c:pt>
                <c:pt idx="1412">
                  <c:v>48.767999902472013</c:v>
                </c:pt>
                <c:pt idx="1413">
                  <c:v>73.151999853707949</c:v>
                </c:pt>
                <c:pt idx="1414">
                  <c:v>48.767999902459522</c:v>
                </c:pt>
                <c:pt idx="1415">
                  <c:v>0</c:v>
                </c:pt>
                <c:pt idx="1416">
                  <c:v>0</c:v>
                </c:pt>
                <c:pt idx="1417">
                  <c:v>0</c:v>
                </c:pt>
                <c:pt idx="1418">
                  <c:v>0</c:v>
                </c:pt>
                <c:pt idx="1419">
                  <c:v>12.191999975617994</c:v>
                </c:pt>
                <c:pt idx="1420">
                  <c:v>0</c:v>
                </c:pt>
                <c:pt idx="1421">
                  <c:v>36.575999926854024</c:v>
                </c:pt>
                <c:pt idx="1422">
                  <c:v>158.49599968303406</c:v>
                </c:pt>
                <c:pt idx="1423">
                  <c:v>48.767999902459522</c:v>
                </c:pt>
                <c:pt idx="1424">
                  <c:v>48.767999902472013</c:v>
                </c:pt>
                <c:pt idx="1425">
                  <c:v>12.191999975617994</c:v>
                </c:pt>
                <c:pt idx="1426">
                  <c:v>36.575999926844617</c:v>
                </c:pt>
                <c:pt idx="1427">
                  <c:v>0</c:v>
                </c:pt>
                <c:pt idx="1428">
                  <c:v>0</c:v>
                </c:pt>
                <c:pt idx="1429">
                  <c:v>24.383999951229729</c:v>
                </c:pt>
                <c:pt idx="1430">
                  <c:v>219.45599956112383</c:v>
                </c:pt>
                <c:pt idx="1431">
                  <c:v>195.07199960988771</c:v>
                </c:pt>
                <c:pt idx="1432">
                  <c:v>109.72799978053386</c:v>
                </c:pt>
                <c:pt idx="1433">
                  <c:v>109.72799978056192</c:v>
                </c:pt>
                <c:pt idx="1434">
                  <c:v>36.575999926854024</c:v>
                </c:pt>
                <c:pt idx="1435">
                  <c:v>12.191999975614868</c:v>
                </c:pt>
                <c:pt idx="1436">
                  <c:v>73.151999853707949</c:v>
                </c:pt>
                <c:pt idx="1437">
                  <c:v>12.191999975617994</c:v>
                </c:pt>
                <c:pt idx="1438">
                  <c:v>24.383999951229729</c:v>
                </c:pt>
                <c:pt idx="1439">
                  <c:v>36.575999926854024</c:v>
                </c:pt>
                <c:pt idx="1440">
                  <c:v>48.767999902472013</c:v>
                </c:pt>
                <c:pt idx="1441">
                  <c:v>134.11199973176358</c:v>
                </c:pt>
                <c:pt idx="1442">
                  <c:v>97.535999804943913</c:v>
                </c:pt>
                <c:pt idx="1443">
                  <c:v>134.11199973179777</c:v>
                </c:pt>
                <c:pt idx="1444">
                  <c:v>292.60799941475727</c:v>
                </c:pt>
                <c:pt idx="1445">
                  <c:v>182.87999963426978</c:v>
                </c:pt>
                <c:pt idx="1446">
                  <c:v>36.575999926854024</c:v>
                </c:pt>
                <c:pt idx="1447">
                  <c:v>24.383999951229729</c:v>
                </c:pt>
                <c:pt idx="1448">
                  <c:v>48.767999902472013</c:v>
                </c:pt>
                <c:pt idx="1449">
                  <c:v>24.383999951235982</c:v>
                </c:pt>
                <c:pt idx="1450">
                  <c:v>12.191999975614868</c:v>
                </c:pt>
                <c:pt idx="1451">
                  <c:v>24.383999951235982</c:v>
                </c:pt>
                <c:pt idx="1452">
                  <c:v>12.191999975617994</c:v>
                </c:pt>
                <c:pt idx="1453">
                  <c:v>0</c:v>
                </c:pt>
                <c:pt idx="1454">
                  <c:v>0</c:v>
                </c:pt>
                <c:pt idx="1455">
                  <c:v>0</c:v>
                </c:pt>
                <c:pt idx="1456">
                  <c:v>0</c:v>
                </c:pt>
                <c:pt idx="1457">
                  <c:v>0</c:v>
                </c:pt>
                <c:pt idx="1458">
                  <c:v>12.191999975617994</c:v>
                </c:pt>
                <c:pt idx="1459">
                  <c:v>0</c:v>
                </c:pt>
                <c:pt idx="1460">
                  <c:v>0</c:v>
                </c:pt>
                <c:pt idx="1461">
                  <c:v>0</c:v>
                </c:pt>
                <c:pt idx="1462">
                  <c:v>60.959999878074356</c:v>
                </c:pt>
                <c:pt idx="1463">
                  <c:v>48.767999902472013</c:v>
                </c:pt>
                <c:pt idx="1464">
                  <c:v>24.383999951235982</c:v>
                </c:pt>
                <c:pt idx="1465">
                  <c:v>36.575999926844617</c:v>
                </c:pt>
                <c:pt idx="1466">
                  <c:v>12.191999975617994</c:v>
                </c:pt>
                <c:pt idx="1467">
                  <c:v>85.343999829325966</c:v>
                </c:pt>
                <c:pt idx="1468">
                  <c:v>12.191999975614868</c:v>
                </c:pt>
                <c:pt idx="1469">
                  <c:v>12.191999975617994</c:v>
                </c:pt>
                <c:pt idx="1470">
                  <c:v>48.767999902472013</c:v>
                </c:pt>
                <c:pt idx="1471">
                  <c:v>48.767999902459522</c:v>
                </c:pt>
                <c:pt idx="1472">
                  <c:v>48.767999902472013</c:v>
                </c:pt>
                <c:pt idx="1473">
                  <c:v>73.151999853707949</c:v>
                </c:pt>
                <c:pt idx="1474">
                  <c:v>109.72799978053386</c:v>
                </c:pt>
                <c:pt idx="1475">
                  <c:v>73.151999853707949</c:v>
                </c:pt>
                <c:pt idx="1476">
                  <c:v>97.535999804943913</c:v>
                </c:pt>
                <c:pt idx="1477">
                  <c:v>109.72799978053386</c:v>
                </c:pt>
                <c:pt idx="1478">
                  <c:v>48.767999902472013</c:v>
                </c:pt>
                <c:pt idx="1479">
                  <c:v>73.151999853707949</c:v>
                </c:pt>
                <c:pt idx="1480">
                  <c:v>73.151999853689105</c:v>
                </c:pt>
                <c:pt idx="1481">
                  <c:v>73.151999853707949</c:v>
                </c:pt>
                <c:pt idx="1482">
                  <c:v>48.767999902472013</c:v>
                </c:pt>
                <c:pt idx="1483">
                  <c:v>24.383999951229729</c:v>
                </c:pt>
                <c:pt idx="1484">
                  <c:v>48.767999902472013</c:v>
                </c:pt>
                <c:pt idx="1485">
                  <c:v>24.383999951235982</c:v>
                </c:pt>
                <c:pt idx="1486">
                  <c:v>48.767999902459522</c:v>
                </c:pt>
                <c:pt idx="1487">
                  <c:v>36.575999926854024</c:v>
                </c:pt>
                <c:pt idx="1488">
                  <c:v>24.383999951235982</c:v>
                </c:pt>
                <c:pt idx="1489">
                  <c:v>0</c:v>
                </c:pt>
                <c:pt idx="1490">
                  <c:v>24.383999951235982</c:v>
                </c:pt>
                <c:pt idx="1491">
                  <c:v>0</c:v>
                </c:pt>
                <c:pt idx="1492">
                  <c:v>12.191999975614868</c:v>
                </c:pt>
                <c:pt idx="1493">
                  <c:v>0</c:v>
                </c:pt>
                <c:pt idx="1494">
                  <c:v>0</c:v>
                </c:pt>
                <c:pt idx="1495">
                  <c:v>36.575999926844617</c:v>
                </c:pt>
                <c:pt idx="1496">
                  <c:v>85.343999829325966</c:v>
                </c:pt>
                <c:pt idx="1497">
                  <c:v>85.343999829325966</c:v>
                </c:pt>
                <c:pt idx="1498">
                  <c:v>48.767999902459522</c:v>
                </c:pt>
                <c:pt idx="1499">
                  <c:v>24.383999951235982</c:v>
                </c:pt>
                <c:pt idx="1500">
                  <c:v>36.575999926854024</c:v>
                </c:pt>
                <c:pt idx="1501">
                  <c:v>73.151999853689105</c:v>
                </c:pt>
                <c:pt idx="1502">
                  <c:v>24.383999951235982</c:v>
                </c:pt>
                <c:pt idx="1503">
                  <c:v>12.191999975617994</c:v>
                </c:pt>
                <c:pt idx="1504">
                  <c:v>36.575999926844617</c:v>
                </c:pt>
                <c:pt idx="1505">
                  <c:v>73.151999853707949</c:v>
                </c:pt>
                <c:pt idx="1506">
                  <c:v>36.575999926854024</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12.191999975614868</c:v>
                </c:pt>
                <c:pt idx="1520">
                  <c:v>24.383999951235982</c:v>
                </c:pt>
                <c:pt idx="1521">
                  <c:v>0</c:v>
                </c:pt>
                <c:pt idx="1522">
                  <c:v>0</c:v>
                </c:pt>
                <c:pt idx="1523">
                  <c:v>0</c:v>
                </c:pt>
                <c:pt idx="1524">
                  <c:v>24.383999951235982</c:v>
                </c:pt>
                <c:pt idx="1525">
                  <c:v>36.575999926844617</c:v>
                </c:pt>
                <c:pt idx="1526">
                  <c:v>36.575999926854024</c:v>
                </c:pt>
                <c:pt idx="1527">
                  <c:v>0</c:v>
                </c:pt>
                <c:pt idx="1528">
                  <c:v>0</c:v>
                </c:pt>
                <c:pt idx="1529">
                  <c:v>12.191999975617994</c:v>
                </c:pt>
                <c:pt idx="1530">
                  <c:v>12.191999975617994</c:v>
                </c:pt>
                <c:pt idx="1531">
                  <c:v>0</c:v>
                </c:pt>
                <c:pt idx="1532">
                  <c:v>0</c:v>
                </c:pt>
                <c:pt idx="1533">
                  <c:v>0</c:v>
                </c:pt>
                <c:pt idx="1534">
                  <c:v>0</c:v>
                </c:pt>
                <c:pt idx="1535">
                  <c:v>0</c:v>
                </c:pt>
                <c:pt idx="1536">
                  <c:v>12.191999975614868</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12.191999975614868</c:v>
                </c:pt>
                <c:pt idx="1551">
                  <c:v>0</c:v>
                </c:pt>
                <c:pt idx="1552">
                  <c:v>12.191999975614868</c:v>
                </c:pt>
                <c:pt idx="1553">
                  <c:v>0</c:v>
                </c:pt>
                <c:pt idx="1554">
                  <c:v>0</c:v>
                </c:pt>
                <c:pt idx="1555">
                  <c:v>0</c:v>
                </c:pt>
                <c:pt idx="1556">
                  <c:v>0</c:v>
                </c:pt>
                <c:pt idx="1557">
                  <c:v>24.383999951229729</c:v>
                </c:pt>
                <c:pt idx="1558">
                  <c:v>24.383999951229729</c:v>
                </c:pt>
                <c:pt idx="1559">
                  <c:v>12.191999975614868</c:v>
                </c:pt>
                <c:pt idx="1560">
                  <c:v>24.383999951229729</c:v>
                </c:pt>
                <c:pt idx="1561">
                  <c:v>109.72799978053386</c:v>
                </c:pt>
                <c:pt idx="1562">
                  <c:v>73.151999853689105</c:v>
                </c:pt>
                <c:pt idx="1563">
                  <c:v>36.575999926844617</c:v>
                </c:pt>
                <c:pt idx="1564">
                  <c:v>0</c:v>
                </c:pt>
                <c:pt idx="1565">
                  <c:v>0</c:v>
                </c:pt>
                <c:pt idx="1566">
                  <c:v>0</c:v>
                </c:pt>
                <c:pt idx="1567">
                  <c:v>0</c:v>
                </c:pt>
                <c:pt idx="1568">
                  <c:v>48.767999902459522</c:v>
                </c:pt>
                <c:pt idx="1569">
                  <c:v>12.191999975614868</c:v>
                </c:pt>
                <c:pt idx="1570">
                  <c:v>0</c:v>
                </c:pt>
                <c:pt idx="1571">
                  <c:v>12.191999975614868</c:v>
                </c:pt>
                <c:pt idx="1572">
                  <c:v>36.575999926844617</c:v>
                </c:pt>
                <c:pt idx="1573">
                  <c:v>24.383999951229729</c:v>
                </c:pt>
                <c:pt idx="1574">
                  <c:v>195.07199960983795</c:v>
                </c:pt>
                <c:pt idx="1575">
                  <c:v>170.68799965860836</c:v>
                </c:pt>
                <c:pt idx="1576">
                  <c:v>36.575999926844617</c:v>
                </c:pt>
                <c:pt idx="1577">
                  <c:v>0</c:v>
                </c:pt>
                <c:pt idx="1578">
                  <c:v>0</c:v>
                </c:pt>
                <c:pt idx="1579">
                  <c:v>0</c:v>
                </c:pt>
                <c:pt idx="1580">
                  <c:v>0</c:v>
                </c:pt>
                <c:pt idx="1581">
                  <c:v>36.575999926844617</c:v>
                </c:pt>
                <c:pt idx="1582">
                  <c:v>170.68799965860836</c:v>
                </c:pt>
                <c:pt idx="1583">
                  <c:v>85.343999829304124</c:v>
                </c:pt>
                <c:pt idx="1584">
                  <c:v>0</c:v>
                </c:pt>
                <c:pt idx="1585">
                  <c:v>0</c:v>
                </c:pt>
                <c:pt idx="1586">
                  <c:v>0</c:v>
                </c:pt>
                <c:pt idx="1587">
                  <c:v>12.191999975614868</c:v>
                </c:pt>
                <c:pt idx="1588">
                  <c:v>0</c:v>
                </c:pt>
                <c:pt idx="1589">
                  <c:v>0</c:v>
                </c:pt>
                <c:pt idx="1590">
                  <c:v>0</c:v>
                </c:pt>
                <c:pt idx="1591">
                  <c:v>0</c:v>
                </c:pt>
                <c:pt idx="1592">
                  <c:v>36.575999926844617</c:v>
                </c:pt>
                <c:pt idx="1593">
                  <c:v>134.11199973176358</c:v>
                </c:pt>
                <c:pt idx="1594">
                  <c:v>48.767999902459522</c:v>
                </c:pt>
                <c:pt idx="1595">
                  <c:v>158.49599968299356</c:v>
                </c:pt>
                <c:pt idx="1596">
                  <c:v>12.191999975614868</c:v>
                </c:pt>
                <c:pt idx="1597">
                  <c:v>158.49599968299356</c:v>
                </c:pt>
                <c:pt idx="1598">
                  <c:v>0</c:v>
                </c:pt>
                <c:pt idx="1599">
                  <c:v>0</c:v>
                </c:pt>
                <c:pt idx="1600">
                  <c:v>12.191999975614868</c:v>
                </c:pt>
                <c:pt idx="1601">
                  <c:v>0</c:v>
                </c:pt>
                <c:pt idx="1602">
                  <c:v>0</c:v>
                </c:pt>
                <c:pt idx="1603">
                  <c:v>0</c:v>
                </c:pt>
                <c:pt idx="1604">
                  <c:v>97.535999804918973</c:v>
                </c:pt>
                <c:pt idx="1605">
                  <c:v>158.49599968299356</c:v>
                </c:pt>
                <c:pt idx="1606">
                  <c:v>268.22399946352692</c:v>
                </c:pt>
                <c:pt idx="1607">
                  <c:v>170.68799965860836</c:v>
                </c:pt>
                <c:pt idx="1608">
                  <c:v>0</c:v>
                </c:pt>
                <c:pt idx="1609">
                  <c:v>0</c:v>
                </c:pt>
                <c:pt idx="1610">
                  <c:v>36.575999926844617</c:v>
                </c:pt>
                <c:pt idx="1611">
                  <c:v>12.191999975614868</c:v>
                </c:pt>
                <c:pt idx="1612">
                  <c:v>12.191999975614868</c:v>
                </c:pt>
                <c:pt idx="1613">
                  <c:v>0</c:v>
                </c:pt>
                <c:pt idx="1614">
                  <c:v>12.191999975614868</c:v>
                </c:pt>
                <c:pt idx="1615">
                  <c:v>0</c:v>
                </c:pt>
                <c:pt idx="1616">
                  <c:v>12.191999975614868</c:v>
                </c:pt>
                <c:pt idx="1617">
                  <c:v>12.191999975614868</c:v>
                </c:pt>
                <c:pt idx="1618">
                  <c:v>73.151999853689105</c:v>
                </c:pt>
                <c:pt idx="1619">
                  <c:v>36.575999926844617</c:v>
                </c:pt>
                <c:pt idx="1620">
                  <c:v>36.575999926844617</c:v>
                </c:pt>
                <c:pt idx="1621">
                  <c:v>36.575999926844617</c:v>
                </c:pt>
                <c:pt idx="1622">
                  <c:v>0</c:v>
                </c:pt>
                <c:pt idx="1623">
                  <c:v>36.575999926844617</c:v>
                </c:pt>
                <c:pt idx="1624">
                  <c:v>36.575999926844617</c:v>
                </c:pt>
                <c:pt idx="1625">
                  <c:v>60.959999878074356</c:v>
                </c:pt>
                <c:pt idx="1626">
                  <c:v>36.575999926844617</c:v>
                </c:pt>
                <c:pt idx="1627">
                  <c:v>0</c:v>
                </c:pt>
                <c:pt idx="1628">
                  <c:v>12.191999975614868</c:v>
                </c:pt>
                <c:pt idx="1629">
                  <c:v>0</c:v>
                </c:pt>
                <c:pt idx="1630">
                  <c:v>24.383999951229729</c:v>
                </c:pt>
                <c:pt idx="1631">
                  <c:v>12.191999975614868</c:v>
                </c:pt>
                <c:pt idx="1632">
                  <c:v>0</c:v>
                </c:pt>
                <c:pt idx="1633">
                  <c:v>0</c:v>
                </c:pt>
                <c:pt idx="1634">
                  <c:v>12.191999975614868</c:v>
                </c:pt>
                <c:pt idx="1635">
                  <c:v>12.191999975614868</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12.191999975614868</c:v>
                </c:pt>
                <c:pt idx="1652">
                  <c:v>12.191999975614868</c:v>
                </c:pt>
                <c:pt idx="1653">
                  <c:v>12.191999975614868</c:v>
                </c:pt>
                <c:pt idx="1654">
                  <c:v>24.383999951229729</c:v>
                </c:pt>
                <c:pt idx="1655">
                  <c:v>24.383999951229729</c:v>
                </c:pt>
                <c:pt idx="1656">
                  <c:v>36.575999926844617</c:v>
                </c:pt>
                <c:pt idx="1657">
                  <c:v>12.191999975614868</c:v>
                </c:pt>
                <c:pt idx="1658">
                  <c:v>48.767999902459522</c:v>
                </c:pt>
                <c:pt idx="1659">
                  <c:v>36.575999926844617</c:v>
                </c:pt>
                <c:pt idx="1660">
                  <c:v>36.575999926844617</c:v>
                </c:pt>
                <c:pt idx="1661">
                  <c:v>36.575999926844617</c:v>
                </c:pt>
                <c:pt idx="1662">
                  <c:v>48.767999902459522</c:v>
                </c:pt>
                <c:pt idx="1663">
                  <c:v>109.72799978053386</c:v>
                </c:pt>
                <c:pt idx="1664">
                  <c:v>121.9199997561488</c:v>
                </c:pt>
                <c:pt idx="1665">
                  <c:v>109.72799978053386</c:v>
                </c:pt>
                <c:pt idx="1666">
                  <c:v>121.9199997561488</c:v>
                </c:pt>
                <c:pt idx="1667">
                  <c:v>182.87999963422308</c:v>
                </c:pt>
                <c:pt idx="1668">
                  <c:v>121.9199997561488</c:v>
                </c:pt>
                <c:pt idx="1669">
                  <c:v>219.4559995610677</c:v>
                </c:pt>
                <c:pt idx="1670">
                  <c:v>231.64799953668259</c:v>
                </c:pt>
                <c:pt idx="1671">
                  <c:v>219.4559995610677</c:v>
                </c:pt>
                <c:pt idx="1672">
                  <c:v>219.4559995610677</c:v>
                </c:pt>
                <c:pt idx="1673">
                  <c:v>146.30399970737838</c:v>
                </c:pt>
                <c:pt idx="1674">
                  <c:v>109.72799978053386</c:v>
                </c:pt>
                <c:pt idx="1675">
                  <c:v>85.343999829304124</c:v>
                </c:pt>
                <c:pt idx="1676">
                  <c:v>134.11199973176358</c:v>
                </c:pt>
                <c:pt idx="1677">
                  <c:v>97.535999804918973</c:v>
                </c:pt>
                <c:pt idx="1678">
                  <c:v>85.343999829304124</c:v>
                </c:pt>
                <c:pt idx="1679">
                  <c:v>48.767999902459522</c:v>
                </c:pt>
                <c:pt idx="1680">
                  <c:v>73.151999853689105</c:v>
                </c:pt>
                <c:pt idx="1681">
                  <c:v>60.959999878074356</c:v>
                </c:pt>
                <c:pt idx="1682">
                  <c:v>134.11199973176358</c:v>
                </c:pt>
                <c:pt idx="1683">
                  <c:v>109.72799978053386</c:v>
                </c:pt>
                <c:pt idx="1684">
                  <c:v>97.535999804918973</c:v>
                </c:pt>
                <c:pt idx="1685">
                  <c:v>121.9199997561488</c:v>
                </c:pt>
                <c:pt idx="1686">
                  <c:v>109.72799978053386</c:v>
                </c:pt>
                <c:pt idx="1687">
                  <c:v>73.151999853689105</c:v>
                </c:pt>
                <c:pt idx="1688">
                  <c:v>73.151999853689105</c:v>
                </c:pt>
                <c:pt idx="1689">
                  <c:v>170.68799965860836</c:v>
                </c:pt>
                <c:pt idx="1690">
                  <c:v>146.30399970737838</c:v>
                </c:pt>
                <c:pt idx="1691">
                  <c:v>109.72799978053386</c:v>
                </c:pt>
                <c:pt idx="1692">
                  <c:v>121.9199997561488</c:v>
                </c:pt>
                <c:pt idx="1693">
                  <c:v>146.30399970737838</c:v>
                </c:pt>
                <c:pt idx="1694">
                  <c:v>109.72799978053386</c:v>
                </c:pt>
                <c:pt idx="1695">
                  <c:v>109.72799978053386</c:v>
                </c:pt>
                <c:pt idx="1696">
                  <c:v>60.959999878074356</c:v>
                </c:pt>
                <c:pt idx="1697">
                  <c:v>85.343999829304124</c:v>
                </c:pt>
                <c:pt idx="1698">
                  <c:v>60.959999878074356</c:v>
                </c:pt>
                <c:pt idx="1699">
                  <c:v>73.151999853689105</c:v>
                </c:pt>
                <c:pt idx="1700">
                  <c:v>85.343999829304124</c:v>
                </c:pt>
                <c:pt idx="1701">
                  <c:v>97.535999804918973</c:v>
                </c:pt>
                <c:pt idx="1702">
                  <c:v>109.72799978053386</c:v>
                </c:pt>
                <c:pt idx="1703">
                  <c:v>158.49599968299356</c:v>
                </c:pt>
                <c:pt idx="1704">
                  <c:v>146.30399970737838</c:v>
                </c:pt>
                <c:pt idx="1705">
                  <c:v>146.30399970737838</c:v>
                </c:pt>
                <c:pt idx="1706">
                  <c:v>121.9199997561488</c:v>
                </c:pt>
                <c:pt idx="1707">
                  <c:v>85.343999829304124</c:v>
                </c:pt>
                <c:pt idx="1708">
                  <c:v>170.68799965860836</c:v>
                </c:pt>
                <c:pt idx="1709">
                  <c:v>158.49599968299356</c:v>
                </c:pt>
                <c:pt idx="1710">
                  <c:v>146.30399970737838</c:v>
                </c:pt>
                <c:pt idx="1711">
                  <c:v>109.72799978053386</c:v>
                </c:pt>
                <c:pt idx="1712">
                  <c:v>109.72799978053386</c:v>
                </c:pt>
                <c:pt idx="1713">
                  <c:v>73.151999853689105</c:v>
                </c:pt>
                <c:pt idx="1714">
                  <c:v>73.151999853689105</c:v>
                </c:pt>
                <c:pt idx="1715">
                  <c:v>97.535999804918973</c:v>
                </c:pt>
                <c:pt idx="1716">
                  <c:v>109.72799978053386</c:v>
                </c:pt>
                <c:pt idx="1717">
                  <c:v>73.151999853689105</c:v>
                </c:pt>
                <c:pt idx="1718">
                  <c:v>182.87999963422308</c:v>
                </c:pt>
                <c:pt idx="1719">
                  <c:v>121.9199997561488</c:v>
                </c:pt>
                <c:pt idx="1720">
                  <c:v>121.9199997561488</c:v>
                </c:pt>
                <c:pt idx="1721">
                  <c:v>134.11199973176358</c:v>
                </c:pt>
                <c:pt idx="1722">
                  <c:v>73.151999853689105</c:v>
                </c:pt>
                <c:pt idx="1723">
                  <c:v>97.535999804918973</c:v>
                </c:pt>
                <c:pt idx="1724">
                  <c:v>97.535999804918973</c:v>
                </c:pt>
                <c:pt idx="1725">
                  <c:v>121.9199997561488</c:v>
                </c:pt>
                <c:pt idx="1726">
                  <c:v>146.30399970737838</c:v>
                </c:pt>
                <c:pt idx="1727">
                  <c:v>134.11199973176358</c:v>
                </c:pt>
                <c:pt idx="1728">
                  <c:v>158.49599968299356</c:v>
                </c:pt>
                <c:pt idx="1729">
                  <c:v>195.07199960983795</c:v>
                </c:pt>
                <c:pt idx="1730">
                  <c:v>182.87999963422308</c:v>
                </c:pt>
                <c:pt idx="1731">
                  <c:v>231.64799953668259</c:v>
                </c:pt>
                <c:pt idx="1732">
                  <c:v>146.30399970737838</c:v>
                </c:pt>
                <c:pt idx="1733">
                  <c:v>158.49599968299356</c:v>
                </c:pt>
                <c:pt idx="1734">
                  <c:v>243.8399995122976</c:v>
                </c:pt>
                <c:pt idx="1735">
                  <c:v>170.68799965860836</c:v>
                </c:pt>
                <c:pt idx="1736">
                  <c:v>219.4559995610677</c:v>
                </c:pt>
                <c:pt idx="1737">
                  <c:v>256.03199948791189</c:v>
                </c:pt>
                <c:pt idx="1738">
                  <c:v>182.87999963422308</c:v>
                </c:pt>
                <c:pt idx="1739">
                  <c:v>256.03199948791189</c:v>
                </c:pt>
                <c:pt idx="1740">
                  <c:v>219.4559995610677</c:v>
                </c:pt>
                <c:pt idx="1741">
                  <c:v>195.07199960983795</c:v>
                </c:pt>
                <c:pt idx="1742">
                  <c:v>182.87999963422308</c:v>
                </c:pt>
                <c:pt idx="1743">
                  <c:v>182.87999963422308</c:v>
                </c:pt>
                <c:pt idx="1744">
                  <c:v>146.30399970737838</c:v>
                </c:pt>
                <c:pt idx="1745">
                  <c:v>158.49599968299356</c:v>
                </c:pt>
                <c:pt idx="1746">
                  <c:v>158.49599968299356</c:v>
                </c:pt>
                <c:pt idx="1747">
                  <c:v>170.68799965860836</c:v>
                </c:pt>
                <c:pt idx="1748">
                  <c:v>219.4559995610677</c:v>
                </c:pt>
                <c:pt idx="1749">
                  <c:v>195.07199960983795</c:v>
                </c:pt>
                <c:pt idx="1750">
                  <c:v>146.30399970737838</c:v>
                </c:pt>
                <c:pt idx="1751">
                  <c:v>134.11199973176358</c:v>
                </c:pt>
                <c:pt idx="1752">
                  <c:v>146.30399970737838</c:v>
                </c:pt>
                <c:pt idx="1753">
                  <c:v>109.72799978053386</c:v>
                </c:pt>
                <c:pt idx="1754">
                  <c:v>121.9199997561488</c:v>
                </c:pt>
                <c:pt idx="1755">
                  <c:v>182.87999963422308</c:v>
                </c:pt>
                <c:pt idx="1756">
                  <c:v>195.07199960983795</c:v>
                </c:pt>
                <c:pt idx="1757">
                  <c:v>182.87999963422308</c:v>
                </c:pt>
                <c:pt idx="1758">
                  <c:v>182.87999963422308</c:v>
                </c:pt>
                <c:pt idx="1759">
                  <c:v>134.11199973176358</c:v>
                </c:pt>
                <c:pt idx="1760">
                  <c:v>182.87999963422308</c:v>
                </c:pt>
                <c:pt idx="1761">
                  <c:v>60.959999878074356</c:v>
                </c:pt>
                <c:pt idx="1762">
                  <c:v>85.343999829304124</c:v>
                </c:pt>
                <c:pt idx="1763">
                  <c:v>121.9199997561488</c:v>
                </c:pt>
                <c:pt idx="1764">
                  <c:v>146.30399970737838</c:v>
                </c:pt>
                <c:pt idx="1765">
                  <c:v>207.26399958545278</c:v>
                </c:pt>
                <c:pt idx="1766">
                  <c:v>207.26399958545278</c:v>
                </c:pt>
                <c:pt idx="1767">
                  <c:v>134.11199973176358</c:v>
                </c:pt>
                <c:pt idx="1768">
                  <c:v>85.343999829304124</c:v>
                </c:pt>
                <c:pt idx="1769">
                  <c:v>182.87999963422308</c:v>
                </c:pt>
                <c:pt idx="1770">
                  <c:v>170.68799965860836</c:v>
                </c:pt>
                <c:pt idx="1771">
                  <c:v>243.8399995122976</c:v>
                </c:pt>
                <c:pt idx="1772">
                  <c:v>182.87999963422308</c:v>
                </c:pt>
                <c:pt idx="1773">
                  <c:v>207.26399958545278</c:v>
                </c:pt>
                <c:pt idx="1774">
                  <c:v>243.8399995122976</c:v>
                </c:pt>
                <c:pt idx="1775">
                  <c:v>329.18399934160129</c:v>
                </c:pt>
                <c:pt idx="1776">
                  <c:v>658.36799868320202</c:v>
                </c:pt>
                <c:pt idx="1777">
                  <c:v>707.13599858566261</c:v>
                </c:pt>
                <c:pt idx="1778">
                  <c:v>950.97599809795986</c:v>
                </c:pt>
                <c:pt idx="1779">
                  <c:v>548.6399989026695</c:v>
                </c:pt>
                <c:pt idx="1780">
                  <c:v>512.06399897582469</c:v>
                </c:pt>
                <c:pt idx="1781">
                  <c:v>182.87999963422308</c:v>
                </c:pt>
                <c:pt idx="1782">
                  <c:v>36.575999926844617</c:v>
                </c:pt>
                <c:pt idx="1783">
                  <c:v>48.767999902459522</c:v>
                </c:pt>
                <c:pt idx="1784">
                  <c:v>353.5679992928313</c:v>
                </c:pt>
                <c:pt idx="1785">
                  <c:v>268.22399946352687</c:v>
                </c:pt>
                <c:pt idx="1786">
                  <c:v>85.343999829304124</c:v>
                </c:pt>
                <c:pt idx="1787">
                  <c:v>36.575999926844617</c:v>
                </c:pt>
                <c:pt idx="1788">
                  <c:v>24.383999951229729</c:v>
                </c:pt>
                <c:pt idx="1789">
                  <c:v>12.191999975614868</c:v>
                </c:pt>
                <c:pt idx="1790">
                  <c:v>12.191999975614868</c:v>
                </c:pt>
                <c:pt idx="1791">
                  <c:v>48.767999902459522</c:v>
                </c:pt>
                <c:pt idx="1792">
                  <c:v>36.575999926844617</c:v>
                </c:pt>
                <c:pt idx="1793">
                  <c:v>24.383999951229729</c:v>
                </c:pt>
                <c:pt idx="1794">
                  <c:v>24.383999951229729</c:v>
                </c:pt>
                <c:pt idx="1795">
                  <c:v>24.383999951229729</c:v>
                </c:pt>
                <c:pt idx="1796">
                  <c:v>24.383999951229729</c:v>
                </c:pt>
                <c:pt idx="1797">
                  <c:v>48.767999902459522</c:v>
                </c:pt>
                <c:pt idx="1798">
                  <c:v>36.575999926844617</c:v>
                </c:pt>
                <c:pt idx="1799">
                  <c:v>36.575999926844617</c:v>
                </c:pt>
                <c:pt idx="1800">
                  <c:v>36.575999926844617</c:v>
                </c:pt>
                <c:pt idx="1801">
                  <c:v>12.191999975614868</c:v>
                </c:pt>
                <c:pt idx="1802">
                  <c:v>48.767999902459522</c:v>
                </c:pt>
                <c:pt idx="1803">
                  <c:v>36.575999926844617</c:v>
                </c:pt>
                <c:pt idx="1804">
                  <c:v>60.959999878074356</c:v>
                </c:pt>
                <c:pt idx="1805">
                  <c:v>12.191999975614868</c:v>
                </c:pt>
                <c:pt idx="1806">
                  <c:v>12.191999975614868</c:v>
                </c:pt>
                <c:pt idx="1807">
                  <c:v>24.383999951229729</c:v>
                </c:pt>
                <c:pt idx="1808">
                  <c:v>12.191999975614868</c:v>
                </c:pt>
                <c:pt idx="1809">
                  <c:v>24.383999951229729</c:v>
                </c:pt>
                <c:pt idx="1810">
                  <c:v>24.383999951229729</c:v>
                </c:pt>
                <c:pt idx="1811">
                  <c:v>170.68799965860836</c:v>
                </c:pt>
                <c:pt idx="1812">
                  <c:v>207.26399958545278</c:v>
                </c:pt>
                <c:pt idx="1813">
                  <c:v>73.151999853689105</c:v>
                </c:pt>
                <c:pt idx="1814">
                  <c:v>73.151999853689105</c:v>
                </c:pt>
                <c:pt idx="1815">
                  <c:v>60.959999878074356</c:v>
                </c:pt>
                <c:pt idx="1816">
                  <c:v>73.151999853689105</c:v>
                </c:pt>
                <c:pt idx="1817">
                  <c:v>85.343999829304124</c:v>
                </c:pt>
                <c:pt idx="1818">
                  <c:v>73.151999853689105</c:v>
                </c:pt>
                <c:pt idx="1819">
                  <c:v>60.959999878074356</c:v>
                </c:pt>
                <c:pt idx="1820">
                  <c:v>73.151999853689105</c:v>
                </c:pt>
                <c:pt idx="1821">
                  <c:v>85.343999829304124</c:v>
                </c:pt>
                <c:pt idx="1822">
                  <c:v>60.959999878074356</c:v>
                </c:pt>
                <c:pt idx="1823">
                  <c:v>73.151999853689105</c:v>
                </c:pt>
                <c:pt idx="1824">
                  <c:v>60.959999878074356</c:v>
                </c:pt>
                <c:pt idx="1825">
                  <c:v>36.575999926844617</c:v>
                </c:pt>
                <c:pt idx="1826">
                  <c:v>12.191999975614868</c:v>
                </c:pt>
                <c:pt idx="1827">
                  <c:v>36.575999926844617</c:v>
                </c:pt>
                <c:pt idx="1828">
                  <c:v>48.767999902459522</c:v>
                </c:pt>
                <c:pt idx="1829">
                  <c:v>24.383999951229729</c:v>
                </c:pt>
                <c:pt idx="1830">
                  <c:v>24.383999951229729</c:v>
                </c:pt>
                <c:pt idx="1831">
                  <c:v>12.191999975614868</c:v>
                </c:pt>
                <c:pt idx="1832">
                  <c:v>36.575999926844617</c:v>
                </c:pt>
                <c:pt idx="1833">
                  <c:v>48.767999902459522</c:v>
                </c:pt>
                <c:pt idx="1834">
                  <c:v>36.575999926844617</c:v>
                </c:pt>
                <c:pt idx="1835">
                  <c:v>12.191999975614868</c:v>
                </c:pt>
                <c:pt idx="1836">
                  <c:v>24.383999951229729</c:v>
                </c:pt>
                <c:pt idx="1837">
                  <c:v>0</c:v>
                </c:pt>
                <c:pt idx="1838">
                  <c:v>12.191999975614868</c:v>
                </c:pt>
                <c:pt idx="1839">
                  <c:v>36.575999926844617</c:v>
                </c:pt>
                <c:pt idx="1840">
                  <c:v>12.191999975614868</c:v>
                </c:pt>
                <c:pt idx="1841">
                  <c:v>12.191999975614868</c:v>
                </c:pt>
                <c:pt idx="1842">
                  <c:v>0</c:v>
                </c:pt>
                <c:pt idx="1843">
                  <c:v>0</c:v>
                </c:pt>
                <c:pt idx="1844">
                  <c:v>0</c:v>
                </c:pt>
                <c:pt idx="1845">
                  <c:v>0</c:v>
                </c:pt>
                <c:pt idx="1846">
                  <c:v>0</c:v>
                </c:pt>
                <c:pt idx="1847">
                  <c:v>0</c:v>
                </c:pt>
                <c:pt idx="1848">
                  <c:v>0</c:v>
                </c:pt>
                <c:pt idx="1849">
                  <c:v>0</c:v>
                </c:pt>
                <c:pt idx="1850">
                  <c:v>0</c:v>
                </c:pt>
                <c:pt idx="1851">
                  <c:v>0</c:v>
                </c:pt>
                <c:pt idx="1852">
                  <c:v>12.191999975614868</c:v>
                </c:pt>
                <c:pt idx="1853">
                  <c:v>12.191999975614868</c:v>
                </c:pt>
                <c:pt idx="1854">
                  <c:v>0</c:v>
                </c:pt>
                <c:pt idx="1855">
                  <c:v>0</c:v>
                </c:pt>
                <c:pt idx="1856">
                  <c:v>0</c:v>
                </c:pt>
                <c:pt idx="1857">
                  <c:v>12.191999975614868</c:v>
                </c:pt>
                <c:pt idx="1858">
                  <c:v>12.191999975614868</c:v>
                </c:pt>
                <c:pt idx="1859">
                  <c:v>60.959999878074356</c:v>
                </c:pt>
                <c:pt idx="1860">
                  <c:v>36.575999926844617</c:v>
                </c:pt>
                <c:pt idx="1861">
                  <c:v>36.575999926844617</c:v>
                </c:pt>
                <c:pt idx="1862">
                  <c:v>85.343999829304124</c:v>
                </c:pt>
                <c:pt idx="1863">
                  <c:v>24.383999951229729</c:v>
                </c:pt>
                <c:pt idx="1864">
                  <c:v>12.191999975614868</c:v>
                </c:pt>
                <c:pt idx="1865">
                  <c:v>24.383999951229729</c:v>
                </c:pt>
                <c:pt idx="1866">
                  <c:v>0</c:v>
                </c:pt>
                <c:pt idx="1867">
                  <c:v>0</c:v>
                </c:pt>
                <c:pt idx="1868">
                  <c:v>0</c:v>
                </c:pt>
                <c:pt idx="1869">
                  <c:v>12.191999975614868</c:v>
                </c:pt>
                <c:pt idx="1870">
                  <c:v>24.383999951229729</c:v>
                </c:pt>
                <c:pt idx="1871">
                  <c:v>12.191999975614868</c:v>
                </c:pt>
                <c:pt idx="1872">
                  <c:v>12.191999975614868</c:v>
                </c:pt>
                <c:pt idx="1873">
                  <c:v>0</c:v>
                </c:pt>
                <c:pt idx="1874">
                  <c:v>24.383999951229729</c:v>
                </c:pt>
                <c:pt idx="1875">
                  <c:v>0</c:v>
                </c:pt>
                <c:pt idx="1876">
                  <c:v>0</c:v>
                </c:pt>
                <c:pt idx="1877">
                  <c:v>12.191999975614868</c:v>
                </c:pt>
                <c:pt idx="1878">
                  <c:v>12.191999975614868</c:v>
                </c:pt>
                <c:pt idx="1879">
                  <c:v>48.767999902459522</c:v>
                </c:pt>
                <c:pt idx="1880">
                  <c:v>12.191999975614868</c:v>
                </c:pt>
                <c:pt idx="1881">
                  <c:v>48.767999902459522</c:v>
                </c:pt>
                <c:pt idx="1882">
                  <c:v>60.959999878074356</c:v>
                </c:pt>
                <c:pt idx="1883">
                  <c:v>48.767999902459522</c:v>
                </c:pt>
                <c:pt idx="1884">
                  <c:v>24.383999951229729</c:v>
                </c:pt>
                <c:pt idx="1885">
                  <c:v>24.383999951229729</c:v>
                </c:pt>
                <c:pt idx="1886">
                  <c:v>24.383999951229729</c:v>
                </c:pt>
                <c:pt idx="1887">
                  <c:v>12.191999975614868</c:v>
                </c:pt>
                <c:pt idx="1888">
                  <c:v>12.191999975614868</c:v>
                </c:pt>
                <c:pt idx="1889">
                  <c:v>0</c:v>
                </c:pt>
                <c:pt idx="1890">
                  <c:v>0</c:v>
                </c:pt>
                <c:pt idx="1891">
                  <c:v>12.191999975614868</c:v>
                </c:pt>
                <c:pt idx="1892">
                  <c:v>0</c:v>
                </c:pt>
                <c:pt idx="1893">
                  <c:v>12.191999975614868</c:v>
                </c:pt>
                <c:pt idx="1894">
                  <c:v>0</c:v>
                </c:pt>
                <c:pt idx="1895">
                  <c:v>0</c:v>
                </c:pt>
                <c:pt idx="1896">
                  <c:v>0</c:v>
                </c:pt>
                <c:pt idx="1897">
                  <c:v>12.191999975614868</c:v>
                </c:pt>
                <c:pt idx="1898">
                  <c:v>12.191999975614868</c:v>
                </c:pt>
                <c:pt idx="1899">
                  <c:v>12.191999975614868</c:v>
                </c:pt>
                <c:pt idx="1900">
                  <c:v>12.191999975614868</c:v>
                </c:pt>
                <c:pt idx="1901">
                  <c:v>0</c:v>
                </c:pt>
                <c:pt idx="1902">
                  <c:v>12.191999975614868</c:v>
                </c:pt>
                <c:pt idx="1903">
                  <c:v>0</c:v>
                </c:pt>
                <c:pt idx="1904">
                  <c:v>0</c:v>
                </c:pt>
                <c:pt idx="1905">
                  <c:v>0</c:v>
                </c:pt>
                <c:pt idx="1906">
                  <c:v>0</c:v>
                </c:pt>
                <c:pt idx="1907">
                  <c:v>0</c:v>
                </c:pt>
                <c:pt idx="1908">
                  <c:v>12.191999975614868</c:v>
                </c:pt>
                <c:pt idx="1909">
                  <c:v>0</c:v>
                </c:pt>
                <c:pt idx="1910">
                  <c:v>0</c:v>
                </c:pt>
                <c:pt idx="1911">
                  <c:v>0</c:v>
                </c:pt>
                <c:pt idx="1912">
                  <c:v>0</c:v>
                </c:pt>
                <c:pt idx="1913">
                  <c:v>0</c:v>
                </c:pt>
                <c:pt idx="1914">
                  <c:v>0</c:v>
                </c:pt>
                <c:pt idx="1915">
                  <c:v>12.191999975614868</c:v>
                </c:pt>
                <c:pt idx="1916">
                  <c:v>12.191999975614868</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12.191999975614868</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12.191999975614868</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12.191999975614868</c:v>
                </c:pt>
                <c:pt idx="2121">
                  <c:v>0</c:v>
                </c:pt>
                <c:pt idx="2122">
                  <c:v>0</c:v>
                </c:pt>
                <c:pt idx="2123">
                  <c:v>0</c:v>
                </c:pt>
                <c:pt idx="2124">
                  <c:v>0</c:v>
                </c:pt>
                <c:pt idx="2125">
                  <c:v>0</c:v>
                </c:pt>
                <c:pt idx="2126">
                  <c:v>0</c:v>
                </c:pt>
                <c:pt idx="2127">
                  <c:v>12.191999975614868</c:v>
                </c:pt>
                <c:pt idx="2128">
                  <c:v>0</c:v>
                </c:pt>
                <c:pt idx="2129">
                  <c:v>12.191999975614868</c:v>
                </c:pt>
                <c:pt idx="2130">
                  <c:v>0</c:v>
                </c:pt>
                <c:pt idx="2131">
                  <c:v>0</c:v>
                </c:pt>
                <c:pt idx="2132">
                  <c:v>0</c:v>
                </c:pt>
                <c:pt idx="2133">
                  <c:v>12.191999975614868</c:v>
                </c:pt>
                <c:pt idx="2134">
                  <c:v>0</c:v>
                </c:pt>
                <c:pt idx="2135">
                  <c:v>24.383999951229729</c:v>
                </c:pt>
                <c:pt idx="2136">
                  <c:v>24.383999951229729</c:v>
                </c:pt>
                <c:pt idx="2137">
                  <c:v>0</c:v>
                </c:pt>
                <c:pt idx="2138">
                  <c:v>24.383999951229729</c:v>
                </c:pt>
                <c:pt idx="2139">
                  <c:v>12.191999975614868</c:v>
                </c:pt>
                <c:pt idx="2140">
                  <c:v>0</c:v>
                </c:pt>
                <c:pt idx="2141">
                  <c:v>12.191999975614868</c:v>
                </c:pt>
                <c:pt idx="2142">
                  <c:v>12.191999975614868</c:v>
                </c:pt>
                <c:pt idx="2143">
                  <c:v>12.191999975614868</c:v>
                </c:pt>
                <c:pt idx="2144">
                  <c:v>12.191999975614868</c:v>
                </c:pt>
                <c:pt idx="2145">
                  <c:v>12.191999975614868</c:v>
                </c:pt>
                <c:pt idx="2146">
                  <c:v>12.191999975614868</c:v>
                </c:pt>
                <c:pt idx="2147">
                  <c:v>12.191999975614868</c:v>
                </c:pt>
                <c:pt idx="2148">
                  <c:v>12.191999975614868</c:v>
                </c:pt>
                <c:pt idx="2149">
                  <c:v>0</c:v>
                </c:pt>
                <c:pt idx="2150">
                  <c:v>12.191999975614868</c:v>
                </c:pt>
                <c:pt idx="2151">
                  <c:v>12.191999975614868</c:v>
                </c:pt>
                <c:pt idx="2152">
                  <c:v>0</c:v>
                </c:pt>
                <c:pt idx="2153">
                  <c:v>0</c:v>
                </c:pt>
                <c:pt idx="2154">
                  <c:v>12.191999975614868</c:v>
                </c:pt>
                <c:pt idx="2155">
                  <c:v>12.191999975614868</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12.191999975614868</c:v>
                </c:pt>
                <c:pt idx="2216">
                  <c:v>73.151999853689105</c:v>
                </c:pt>
                <c:pt idx="2217">
                  <c:v>12.191999975614868</c:v>
                </c:pt>
                <c:pt idx="2218">
                  <c:v>0</c:v>
                </c:pt>
                <c:pt idx="2219">
                  <c:v>0</c:v>
                </c:pt>
                <c:pt idx="2220">
                  <c:v>0</c:v>
                </c:pt>
                <c:pt idx="2221">
                  <c:v>0</c:v>
                </c:pt>
                <c:pt idx="2222">
                  <c:v>0</c:v>
                </c:pt>
                <c:pt idx="2223">
                  <c:v>24.383999951229729</c:v>
                </c:pt>
                <c:pt idx="2224">
                  <c:v>0</c:v>
                </c:pt>
                <c:pt idx="2225">
                  <c:v>0</c:v>
                </c:pt>
                <c:pt idx="2226">
                  <c:v>36.575999926844617</c:v>
                </c:pt>
                <c:pt idx="2227">
                  <c:v>0</c:v>
                </c:pt>
                <c:pt idx="2228">
                  <c:v>0</c:v>
                </c:pt>
                <c:pt idx="2229">
                  <c:v>0</c:v>
                </c:pt>
                <c:pt idx="2230">
                  <c:v>0</c:v>
                </c:pt>
                <c:pt idx="2231">
                  <c:v>0</c:v>
                </c:pt>
                <c:pt idx="2232">
                  <c:v>0</c:v>
                </c:pt>
                <c:pt idx="2233">
                  <c:v>12.191999975614868</c:v>
                </c:pt>
                <c:pt idx="2234">
                  <c:v>0</c:v>
                </c:pt>
                <c:pt idx="2235">
                  <c:v>85.343999829304124</c:v>
                </c:pt>
                <c:pt idx="2236">
                  <c:v>97.535999804918973</c:v>
                </c:pt>
                <c:pt idx="2237">
                  <c:v>134.11199973176358</c:v>
                </c:pt>
                <c:pt idx="2238">
                  <c:v>121.9199997561488</c:v>
                </c:pt>
                <c:pt idx="2239">
                  <c:v>60.959999878074356</c:v>
                </c:pt>
                <c:pt idx="2240">
                  <c:v>73.151999853689105</c:v>
                </c:pt>
                <c:pt idx="2241">
                  <c:v>73.151999853689105</c:v>
                </c:pt>
                <c:pt idx="2242">
                  <c:v>0</c:v>
                </c:pt>
                <c:pt idx="2243">
                  <c:v>60.959999878074356</c:v>
                </c:pt>
                <c:pt idx="2244">
                  <c:v>24.383999951229729</c:v>
                </c:pt>
                <c:pt idx="2245">
                  <c:v>12.191999975614868</c:v>
                </c:pt>
                <c:pt idx="2246">
                  <c:v>24.383999951229729</c:v>
                </c:pt>
                <c:pt idx="2247">
                  <c:v>24.383999951229729</c:v>
                </c:pt>
                <c:pt idx="2248">
                  <c:v>48.767999902459522</c:v>
                </c:pt>
                <c:pt idx="2249">
                  <c:v>48.767999902459522</c:v>
                </c:pt>
                <c:pt idx="2250">
                  <c:v>24.383999951229729</c:v>
                </c:pt>
                <c:pt idx="2251">
                  <c:v>48.767999902459522</c:v>
                </c:pt>
                <c:pt idx="2252">
                  <c:v>36.575999926844617</c:v>
                </c:pt>
                <c:pt idx="2253">
                  <c:v>12.191999975614868</c:v>
                </c:pt>
                <c:pt idx="2254">
                  <c:v>24.383999951229729</c:v>
                </c:pt>
                <c:pt idx="2255">
                  <c:v>36.575999926844617</c:v>
                </c:pt>
                <c:pt idx="2256">
                  <c:v>36.575999926844617</c:v>
                </c:pt>
                <c:pt idx="2257">
                  <c:v>36.575999926844617</c:v>
                </c:pt>
                <c:pt idx="2258">
                  <c:v>12.191999975614868</c:v>
                </c:pt>
                <c:pt idx="2259">
                  <c:v>36.575999926844617</c:v>
                </c:pt>
                <c:pt idx="2260">
                  <c:v>12.191999975614868</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numCache>
            </c:numRef>
          </c:yVal>
        </c:ser>
        <c:axId val="184554240"/>
        <c:axId val="184084736"/>
      </c:scatterChart>
      <c:valAx>
        <c:axId val="179410816"/>
        <c:scaling>
          <c:orientation val="minMax"/>
        </c:scaling>
        <c:axPos val="b"/>
        <c:title>
          <c:tx>
            <c:rich>
              <a:bodyPr/>
              <a:lstStyle/>
              <a:p>
                <a:pPr>
                  <a:defRPr sz="1150" b="0" i="0" u="none" strike="noStrike" baseline="0">
                    <a:solidFill>
                      <a:srgbClr val="000000"/>
                    </a:solidFill>
                    <a:latin typeface="Arial"/>
                    <a:ea typeface="Arial"/>
                    <a:cs typeface="Arial"/>
                  </a:defRPr>
                </a:pPr>
                <a:r>
                  <a:rPr lang="en-US" sz="1400" b="1" i="1" u="none" strike="noStrike" baseline="0">
                    <a:solidFill>
                      <a:srgbClr val="000000"/>
                    </a:solidFill>
                    <a:latin typeface="Arial"/>
                    <a:cs typeface="Arial"/>
                  </a:rPr>
                  <a:t>t</a:t>
                </a:r>
                <a:r>
                  <a:rPr lang="en-US" sz="1400" b="1" i="0" u="none" strike="noStrike" baseline="0">
                    <a:solidFill>
                      <a:srgbClr val="000000"/>
                    </a:solidFill>
                    <a:latin typeface="Arial"/>
                    <a:cs typeface="Arial"/>
                  </a:rPr>
                  <a:t> [d]</a:t>
                </a:r>
              </a:p>
            </c:rich>
          </c:tx>
          <c:layout>
            <c:manualLayout>
              <c:xMode val="edge"/>
              <c:yMode val="edge"/>
              <c:x val="0.47466390899689781"/>
              <c:y val="0.89008214054214818"/>
            </c:manualLayout>
          </c:layout>
          <c:spPr>
            <a:noFill/>
            <a:ln w="25400">
              <a:noFill/>
            </a:ln>
          </c:spPr>
        </c:title>
        <c:numFmt formatCode="0" sourceLinked="0"/>
        <c:majorTickMark val="cross"/>
        <c:minorTickMark val="out"/>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80918912"/>
        <c:crosses val="autoZero"/>
        <c:crossBetween val="midCat"/>
      </c:valAx>
      <c:valAx>
        <c:axId val="180918912"/>
        <c:scaling>
          <c:orientation val="minMax"/>
          <c:max val="1"/>
        </c:scaling>
        <c:axPos val="l"/>
        <c:title>
          <c:tx>
            <c:rich>
              <a:bodyPr/>
              <a:lstStyle/>
              <a:p>
                <a:pPr>
                  <a:defRPr sz="1150" b="0" i="0" u="none" strike="noStrike" baseline="0">
                    <a:solidFill>
                      <a:srgbClr val="000000"/>
                    </a:solidFill>
                    <a:latin typeface="Arial"/>
                    <a:ea typeface="Arial"/>
                    <a:cs typeface="Arial"/>
                  </a:defRPr>
                </a:pPr>
                <a:r>
                  <a:rPr lang="en-US" sz="1400" b="1" i="1" u="none" strike="noStrike" baseline="0">
                    <a:solidFill>
                      <a:srgbClr val="000000"/>
                    </a:solidFill>
                    <a:latin typeface="Arial"/>
                    <a:cs typeface="Arial"/>
                  </a:rPr>
                  <a:t>h </a:t>
                </a:r>
                <a:r>
                  <a:rPr lang="en-US" sz="1400" b="1" i="0" u="none" strike="noStrike" baseline="0">
                    <a:solidFill>
                      <a:srgbClr val="000000"/>
                    </a:solidFill>
                    <a:latin typeface="Arial"/>
                    <a:cs typeface="Arial"/>
                  </a:rPr>
                  <a:t>[m]</a:t>
                </a:r>
              </a:p>
            </c:rich>
          </c:tx>
          <c:layout>
            <c:manualLayout>
              <c:xMode val="edge"/>
              <c:yMode val="edge"/>
              <c:x val="1.2409513960703202E-2"/>
              <c:y val="0.49661016949152542"/>
            </c:manualLayout>
          </c:layout>
          <c:spPr>
            <a:noFill/>
            <a:ln w="25400">
              <a:noFill/>
            </a:ln>
          </c:spPr>
        </c:title>
        <c:numFmt formatCode="0.0000" sourceLinked="1"/>
        <c:majorTickMark val="cross"/>
        <c:minorTickMark val="out"/>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79410816"/>
        <c:crosses val="autoZero"/>
        <c:crossBetween val="midCat"/>
      </c:valAx>
      <c:valAx>
        <c:axId val="184084736"/>
        <c:scaling>
          <c:orientation val="maxMin"/>
          <c:max val="2500"/>
        </c:scaling>
        <c:axPos val="r"/>
        <c:title>
          <c:tx>
            <c:rich>
              <a:bodyPr rot="-5400000" vert="horz"/>
              <a:lstStyle/>
              <a:p>
                <a:pPr>
                  <a:defRPr/>
                </a:pPr>
                <a:r>
                  <a:rPr lang="en-US" sz="1400" b="1" i="1"/>
                  <a:t>P </a:t>
                </a:r>
                <a:r>
                  <a:rPr lang="en-US" sz="1400" b="1"/>
                  <a:t>[mm], </a:t>
                </a:r>
                <a:r>
                  <a:rPr lang="en-US" sz="1400" b="1" i="1"/>
                  <a:t>I </a:t>
                </a:r>
                <a:r>
                  <a:rPr lang="en-US" sz="1400" b="1"/>
                  <a:t>[mm/d]</a:t>
                </a:r>
              </a:p>
            </c:rich>
          </c:tx>
          <c:layout/>
        </c:title>
        <c:numFmt formatCode="General" sourceLinked="1"/>
        <c:majorTickMark val="cross"/>
        <c:minorTickMark val="out"/>
        <c:tickLblPos val="nextTo"/>
        <c:crossAx val="184554240"/>
        <c:crosses val="max"/>
        <c:crossBetween val="midCat"/>
        <c:majorUnit val="500"/>
        <c:minorUnit val="100"/>
      </c:valAx>
      <c:valAx>
        <c:axId val="184554240"/>
        <c:scaling>
          <c:orientation val="minMax"/>
          <c:max val="25"/>
        </c:scaling>
        <c:axPos val="t"/>
        <c:title>
          <c:tx>
            <c:rich>
              <a:bodyPr/>
              <a:lstStyle/>
              <a:p>
                <a:pPr>
                  <a:defRPr/>
                </a:pPr>
                <a:r>
                  <a:rPr lang="en-US" sz="1400" b="1" i="1"/>
                  <a:t>t </a:t>
                </a:r>
                <a:r>
                  <a:rPr lang="en-US" sz="1400" b="1" i="0"/>
                  <a:t>[d]</a:t>
                </a:r>
              </a:p>
            </c:rich>
          </c:tx>
          <c:layout>
            <c:manualLayout>
              <c:xMode val="edge"/>
              <c:yMode val="edge"/>
              <c:x val="0.47575318855567045"/>
              <c:y val="0.20979565813382656"/>
            </c:manualLayout>
          </c:layout>
        </c:title>
        <c:numFmt formatCode="General" sourceLinked="1"/>
        <c:majorTickMark val="cross"/>
        <c:minorTickMark val="out"/>
        <c:tickLblPos val="nextTo"/>
        <c:crossAx val="184084736"/>
        <c:crosses val="autoZero"/>
        <c:crossBetween val="midCat"/>
        <c:majorUnit val="5"/>
        <c:minorUnit val="1"/>
      </c:valAx>
      <c:spPr>
        <a:noFill/>
        <a:ln w="25400">
          <a:noFill/>
        </a:ln>
      </c:spPr>
    </c:plotArea>
    <c:legend>
      <c:legendPos val="r"/>
      <c:layout>
        <c:manualLayout>
          <c:xMode val="edge"/>
          <c:yMode val="edge"/>
          <c:x val="0.65012064805239633"/>
          <c:y val="0.5728813559322028"/>
          <c:w val="0.14841854695774212"/>
          <c:h val="0.18340762489434601"/>
        </c:manualLayout>
      </c:layout>
      <c:spPr>
        <a:noFill/>
        <a:ln w="25400">
          <a:noFill/>
        </a:ln>
      </c:spPr>
      <c:txPr>
        <a:bodyPr/>
        <a:lstStyle/>
        <a:p>
          <a:pPr>
            <a:defRPr sz="925" b="0" i="0" u="none" strike="noStrike" baseline="0">
              <a:solidFill>
                <a:srgbClr val="000000"/>
              </a:solidFill>
              <a:latin typeface="Arial"/>
              <a:ea typeface="Arial"/>
              <a:cs typeface="Arial"/>
            </a:defRPr>
          </a:pPr>
          <a:endParaRPr lang="en-US"/>
        </a:p>
      </c:txPr>
    </c:legend>
    <c:plotVisOnly val="1"/>
    <c:dispBlanksAs val="gap"/>
  </c:chart>
  <c:spPr>
    <a:noFill/>
    <a:ln w="9525">
      <a:noFill/>
    </a:ln>
  </c:spPr>
  <c:txPr>
    <a:bodyPr/>
    <a:lstStyle/>
    <a:p>
      <a:pPr>
        <a:defRPr sz="1150" b="0" i="0" u="none" strike="noStrike" baseline="0">
          <a:solidFill>
            <a:srgbClr val="000000"/>
          </a:solidFill>
          <a:latin typeface="Arial"/>
          <a:ea typeface="Arial"/>
          <a:cs typeface="Arial"/>
        </a:defRPr>
      </a:pPr>
      <a:endParaRPr lang="en-US"/>
    </a:p>
  </c:tx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image" Target="../media/image87.emf"/><Relationship Id="rId4" Type="http://schemas.openxmlformats.org/officeDocument/2006/relationships/image" Target="../media/image90.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image" Target="../media/image91.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5.emf"/><Relationship Id="rId1" Type="http://schemas.openxmlformats.org/officeDocument/2006/relationships/image" Target="../media/image94.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image" Target="../media/image9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4" Type="http://schemas.openxmlformats.org/officeDocument/2006/relationships/image" Target="../media/image5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image" Target="../media/image79.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image" Target="../media/image82.emf"/><Relationship Id="rId4" Type="http://schemas.openxmlformats.org/officeDocument/2006/relationships/image" Target="../media/image85.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image" Target="../media/image8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52" tIns="48327" rIns="96652" bIns="48327"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2" tIns="48327" rIns="96652" bIns="48327" rtlCol="0"/>
          <a:lstStyle>
            <a:lvl1pPr algn="r">
              <a:defRPr sz="1300"/>
            </a:lvl1pPr>
          </a:lstStyle>
          <a:p>
            <a:fld id="{E57FD5F9-12C6-439E-822E-7B3FAEB1A50A}" type="datetimeFigureOut">
              <a:rPr lang="en-US" smtClean="0"/>
              <a:pPr/>
              <a:t>2/21/2013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2" tIns="48327" rIns="96652" bIns="48327"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6652" tIns="48327" rIns="96652" bIns="4832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119474"/>
            <a:ext cx="3169920" cy="480060"/>
          </a:xfrm>
          <a:prstGeom prst="rect">
            <a:avLst/>
          </a:prstGeom>
        </p:spPr>
        <p:txBody>
          <a:bodyPr vert="horz" lIns="96652" tIns="48327" rIns="96652" bIns="48327"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2" tIns="48327" rIns="96652" bIns="48327" rtlCol="0" anchor="b"/>
          <a:lstStyle>
            <a:lvl1pPr algn="r">
              <a:defRPr sz="1300"/>
            </a:lvl1pPr>
          </a:lstStyle>
          <a:p>
            <a:fld id="{B0EE5584-5057-4482-AA72-A11EEB2349D5}" type="slidenum">
              <a:rPr lang="en-US" smtClean="0"/>
              <a:pPr/>
              <a:t>‹#›</a:t>
            </a:fld>
            <a:endParaRPr lang="en-US"/>
          </a:p>
        </p:txBody>
      </p:sp>
    </p:spTree>
    <p:extLst>
      <p:ext uri="{BB962C8B-B14F-4D97-AF65-F5344CB8AC3E}">
        <p14:creationId xmlns:p14="http://schemas.microsoft.com/office/powerpoint/2010/main" xmlns="" val="2682012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7AEA-19A4-46D6-81DD-A99D0D30B5F8}" type="slidenum">
              <a:rPr lang="en-US">
                <a:solidFill>
                  <a:prstClr val="black"/>
                </a:solidFill>
              </a:rPr>
              <a:pPr/>
              <a:t>1</a:t>
            </a:fld>
            <a:endParaRPr lang="en-US">
              <a:solidFill>
                <a:prstClr val="black"/>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2B85F7-11E8-496D-89F7-BE4AF013AE52}" type="slidenum">
              <a:rPr lang="en-US"/>
              <a:pPr/>
              <a:t>10</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ＭＳ Ｐゴシック" pitchFamily="-111" charset="-128"/>
              </a:defRPr>
            </a:lvl1pPr>
            <a:lvl2pPr marL="40097626" indent="-39614320" eaLnBrk="0" hangingPunct="0">
              <a:defRPr sz="2500">
                <a:solidFill>
                  <a:schemeClr val="tx1"/>
                </a:solidFill>
                <a:latin typeface="Arial" pitchFamily="34" charset="0"/>
                <a:ea typeface="ＭＳ Ｐゴシック" pitchFamily="-111" charset="-128"/>
              </a:defRPr>
            </a:lvl2pPr>
            <a:lvl3pPr eaLnBrk="0" hangingPunct="0">
              <a:defRPr sz="2500">
                <a:solidFill>
                  <a:schemeClr val="tx1"/>
                </a:solidFill>
                <a:latin typeface="Arial" pitchFamily="34" charset="0"/>
                <a:ea typeface="ＭＳ Ｐゴシック" pitchFamily="-111" charset="-128"/>
              </a:defRPr>
            </a:lvl3pPr>
            <a:lvl4pPr eaLnBrk="0" hangingPunct="0">
              <a:defRPr sz="2500">
                <a:solidFill>
                  <a:schemeClr val="tx1"/>
                </a:solidFill>
                <a:latin typeface="Arial" pitchFamily="34" charset="0"/>
                <a:ea typeface="ＭＳ Ｐゴシック" pitchFamily="-111" charset="-128"/>
              </a:defRPr>
            </a:lvl4pPr>
            <a:lvl5pPr eaLnBrk="0" hangingPunct="0">
              <a:defRPr sz="2500">
                <a:solidFill>
                  <a:schemeClr val="tx1"/>
                </a:solidFill>
                <a:latin typeface="Arial" pitchFamily="34" charset="0"/>
                <a:ea typeface="ＭＳ Ｐゴシック" pitchFamily="-111" charset="-128"/>
              </a:defRPr>
            </a:lvl5pPr>
            <a:lvl6pPr marL="483306" eaLnBrk="0" fontAlgn="base" hangingPunct="0">
              <a:spcBef>
                <a:spcPct val="0"/>
              </a:spcBef>
              <a:spcAft>
                <a:spcPct val="0"/>
              </a:spcAft>
              <a:defRPr sz="2500">
                <a:solidFill>
                  <a:schemeClr val="tx1"/>
                </a:solidFill>
                <a:latin typeface="Arial" pitchFamily="34" charset="0"/>
                <a:ea typeface="ＭＳ Ｐゴシック" pitchFamily="-111" charset="-128"/>
              </a:defRPr>
            </a:lvl6pPr>
            <a:lvl7pPr marL="966612" eaLnBrk="0" fontAlgn="base" hangingPunct="0">
              <a:spcBef>
                <a:spcPct val="0"/>
              </a:spcBef>
              <a:spcAft>
                <a:spcPct val="0"/>
              </a:spcAft>
              <a:defRPr sz="2500">
                <a:solidFill>
                  <a:schemeClr val="tx1"/>
                </a:solidFill>
                <a:latin typeface="Arial" pitchFamily="34" charset="0"/>
                <a:ea typeface="ＭＳ Ｐゴシック" pitchFamily="-111" charset="-128"/>
              </a:defRPr>
            </a:lvl7pPr>
            <a:lvl8pPr marL="1449918" eaLnBrk="0" fontAlgn="base" hangingPunct="0">
              <a:spcBef>
                <a:spcPct val="0"/>
              </a:spcBef>
              <a:spcAft>
                <a:spcPct val="0"/>
              </a:spcAft>
              <a:defRPr sz="2500">
                <a:solidFill>
                  <a:schemeClr val="tx1"/>
                </a:solidFill>
                <a:latin typeface="Arial" pitchFamily="34" charset="0"/>
                <a:ea typeface="ＭＳ Ｐゴシック" pitchFamily="-111" charset="-128"/>
              </a:defRPr>
            </a:lvl8pPr>
            <a:lvl9pPr marL="1933224" eaLnBrk="0" fontAlgn="base" hangingPunct="0">
              <a:spcBef>
                <a:spcPct val="0"/>
              </a:spcBef>
              <a:spcAft>
                <a:spcPct val="0"/>
              </a:spcAft>
              <a:defRPr sz="2500">
                <a:solidFill>
                  <a:schemeClr val="tx1"/>
                </a:solidFill>
                <a:latin typeface="Arial" pitchFamily="34" charset="0"/>
                <a:ea typeface="ＭＳ Ｐゴシック" pitchFamily="-111" charset="-128"/>
              </a:defRPr>
            </a:lvl9pPr>
          </a:lstStyle>
          <a:p>
            <a:pPr eaLnBrk="1" hangingPunct="1"/>
            <a:fld id="{F4E1C3B1-EDAE-4C2D-AF93-E80FE3962946}" type="slidenum">
              <a:rPr lang="en-US" sz="1300"/>
              <a:pPr eaLnBrk="1" hangingPunct="1"/>
              <a:t>11</a:t>
            </a:fld>
            <a:endParaRPr lang="en-US" sz="13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Nice property: simple to implement, here is a parallel version that </a:t>
            </a:r>
            <a:r>
              <a:rPr lang="en-US" baseline="0" dirty="0" err="1" smtClean="0"/>
              <a:t>Bellugi</a:t>
            </a:r>
            <a:r>
              <a:rPr lang="en-US" baseline="0" dirty="0" smtClean="0"/>
              <a:t> and others applied to all of California. </a:t>
            </a:r>
          </a:p>
          <a:p>
            <a:r>
              <a:rPr lang="en-US" baseline="0" dirty="0" smtClean="0"/>
              <a:t>Landslides are grid cells, no size. </a:t>
            </a:r>
          </a:p>
          <a:p>
            <a:r>
              <a:rPr lang="en-US" baseline="0" dirty="0" err="1" smtClean="0"/>
              <a:t>Overprediction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0EE5584-5057-4482-AA72-A11EEB2349D5}" type="slidenum">
              <a:rPr lang="en-US" smtClean="0"/>
              <a:pPr/>
              <a:t>12</a:t>
            </a:fld>
            <a:endParaRPr lang="en-US"/>
          </a:p>
        </p:txBody>
      </p:sp>
    </p:spTree>
    <p:extLst>
      <p:ext uri="{BB962C8B-B14F-4D97-AF65-F5344CB8AC3E}">
        <p14:creationId xmlns:p14="http://schemas.microsoft.com/office/powerpoint/2010/main" xmlns="" val="2737120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Broken roots on the sides of scars suggesting that the sides matter.</a:t>
            </a:r>
            <a:endParaRPr lang="en-US" dirty="0"/>
          </a:p>
        </p:txBody>
      </p:sp>
      <p:sp>
        <p:nvSpPr>
          <p:cNvPr id="4" name="Slide Number Placeholder 3"/>
          <p:cNvSpPr>
            <a:spLocks noGrp="1"/>
          </p:cNvSpPr>
          <p:nvPr>
            <p:ph type="sldNum" sz="quarter" idx="10"/>
          </p:nvPr>
        </p:nvSpPr>
        <p:spPr/>
        <p:txBody>
          <a:bodyPr/>
          <a:lstStyle/>
          <a:p>
            <a:fld id="{B0EE5584-5057-4482-AA72-A11EEB2349D5}" type="slidenum">
              <a:rPr lang="en-US" smtClean="0"/>
              <a:pPr/>
              <a:t>14</a:t>
            </a:fld>
            <a:endParaRPr lang="en-US"/>
          </a:p>
        </p:txBody>
      </p:sp>
    </p:spTree>
    <p:extLst>
      <p:ext uri="{BB962C8B-B14F-4D97-AF65-F5344CB8AC3E}">
        <p14:creationId xmlns:p14="http://schemas.microsoft.com/office/powerpoint/2010/main" xmlns="" val="1751214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E5584-5057-4482-AA72-A11EEB2349D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16</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For this reason, </a:t>
            </a:r>
            <a:r>
              <a:rPr lang="en-US" dirty="0"/>
              <a:t>infinite slope stability models won’t suffice. We need to go to a fully three-dimensional force balance. </a:t>
            </a:r>
          </a:p>
          <a:p>
            <a:r>
              <a:rPr lang="en-US" dirty="0" smtClean="0"/>
              <a:t>Considers </a:t>
            </a:r>
            <a:r>
              <a:rPr lang="en-US" dirty="0"/>
              <a:t>the forces on all 5 boundaries. </a:t>
            </a:r>
            <a:endParaRPr lang="en-US" dirty="0" smtClean="0"/>
          </a:p>
          <a:p>
            <a:r>
              <a:rPr lang="en-US" dirty="0" smtClean="0"/>
              <a:t>In </a:t>
            </a:r>
            <a:r>
              <a:rPr lang="en-US" dirty="0"/>
              <a:t>particular, this model includes the active, passive, and at rest earth </a:t>
            </a:r>
            <a:r>
              <a:rPr lang="en-US" dirty="0" smtClean="0"/>
              <a:t>pressures, which act </a:t>
            </a:r>
            <a:r>
              <a:rPr lang="en-US" dirty="0"/>
              <a:t>on the upslope, downslope, and on the sides of such an idealized block</a:t>
            </a:r>
            <a:r>
              <a:rPr lang="en-US" dirty="0" smtClean="0"/>
              <a:t>.</a:t>
            </a:r>
          </a:p>
          <a:p>
            <a:r>
              <a:rPr lang="en-US" dirty="0" smtClean="0"/>
              <a:t>This idea was conceived</a:t>
            </a:r>
            <a:r>
              <a:rPr lang="en-US" baseline="0" dirty="0" smtClean="0"/>
              <a:t> by Jim McKean I’ve recently been working on how we can best do it it follows initial work by Prof RC Chen on engineering slopes in the 80s.</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17</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List the inputs. – note same as </a:t>
            </a:r>
            <a:r>
              <a:rPr lang="en-US" dirty="0" err="1" smtClean="0"/>
              <a:t>inf</a:t>
            </a:r>
            <a:r>
              <a:rPr lang="en-US" dirty="0" smtClean="0"/>
              <a:t> slope so hasn’t cost us lots of new parameters.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 implicit assumption in this kind of force balance, is that a landslide behaves as a rigid block.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While not very realistic, here we are only concerned with what might set the initial scale of the failure, and for this purpose we feel this is a reasonable simplification.</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Block assumes spatially uniform parameters but we need spatially</a:t>
            </a:r>
            <a:r>
              <a:rPr lang="en-US" baseline="0" dirty="0" smtClean="0">
                <a:latin typeface="Arial" pitchFamily="34" charset="0"/>
              </a:rPr>
              <a:t> varying. </a:t>
            </a:r>
          </a:p>
          <a:p>
            <a:r>
              <a:rPr lang="en-US" baseline="0" dirty="0" smtClean="0">
                <a:latin typeface="Arial" pitchFamily="34" charset="0"/>
              </a:rPr>
              <a:t>Use </a:t>
            </a:r>
            <a:r>
              <a:rPr lang="en-US" baseline="0" dirty="0" err="1" smtClean="0">
                <a:latin typeface="Arial" pitchFamily="34" charset="0"/>
              </a:rPr>
              <a:t>hoveland’s</a:t>
            </a:r>
            <a:r>
              <a:rPr lang="en-US" baseline="0" dirty="0" smtClean="0">
                <a:latin typeface="Arial" pitchFamily="34" charset="0"/>
              </a:rPr>
              <a:t> method which is the sum of the resisting forces over sum of the driving forces. But has no edge effects </a:t>
            </a:r>
          </a:p>
          <a:p>
            <a:r>
              <a:rPr lang="en-US" baseline="0" dirty="0" smtClean="0">
                <a:latin typeface="Arial" pitchFamily="34" charset="0"/>
              </a:rPr>
              <a:t>So we apply our wedge treatment to the landslide boundaries.</a:t>
            </a:r>
          </a:p>
          <a:p>
            <a:endParaRPr lang="en-US" baseline="0" dirty="0" smtClean="0">
              <a:latin typeface="Arial" pitchFamily="34" charset="0"/>
            </a:endParaRPr>
          </a:p>
          <a:p>
            <a:r>
              <a:rPr lang="en-US" baseline="0" dirty="0" smtClean="0">
                <a:latin typeface="Arial" pitchFamily="34" charset="0"/>
              </a:rPr>
              <a:t>Make the landslide here into a grid! Add Dino’s figure on rotating the forces and taking the vector sum.</a:t>
            </a:r>
            <a:endParaRPr lang="en-US" dirty="0"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25</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Minima</a:t>
            </a:r>
            <a:r>
              <a:rPr lang="en-US" baseline="0" dirty="0" smtClean="0"/>
              <a:t> at or near observed size, tradeoff between size and </a:t>
            </a:r>
            <a:r>
              <a:rPr lang="en-US" baseline="0" dirty="0" err="1" smtClean="0"/>
              <a:t>param</a:t>
            </a:r>
            <a:r>
              <a:rPr lang="en-US" baseline="0" dirty="0" smtClean="0"/>
              <a:t> patchiness.</a:t>
            </a:r>
          </a:p>
          <a:p>
            <a:r>
              <a:rPr lang="en-US" baseline="0" dirty="0" smtClean="0"/>
              <a:t>Upper less stable than lower, happened first?</a:t>
            </a:r>
          </a:p>
          <a:p>
            <a:endParaRPr lang="en-US" baseline="0" dirty="0" smtClean="0"/>
          </a:p>
          <a:p>
            <a:r>
              <a:rPr lang="en-US" baseline="0" dirty="0" smtClean="0"/>
              <a:t>Only show results for the upper, pick the log spiral and go with that.</a:t>
            </a:r>
          </a:p>
          <a:p>
            <a:endParaRPr lang="en-US" baseline="0" dirty="0" smtClean="0"/>
          </a:p>
          <a:p>
            <a:r>
              <a:rPr lang="en-US" baseline="0" dirty="0" smtClean="0"/>
              <a:t>Change the axis label to say size growth (m)</a:t>
            </a:r>
          </a:p>
          <a:p>
            <a:r>
              <a:rPr lang="en-US" baseline="0" dirty="0" smtClean="0"/>
              <a:t>Explain as +1 means 1 m added all the way round the landslide</a:t>
            </a:r>
            <a:r>
              <a:rPr lang="en-US" baseline="0" dirty="0"/>
              <a:t> </a:t>
            </a:r>
            <a:r>
              <a:rPr lang="en-US" baseline="0" dirty="0" smtClean="0"/>
              <a:t>-1 means 1m stripped off all the way round.</a:t>
            </a:r>
          </a:p>
          <a:p>
            <a:endParaRPr lang="en-US" baseline="0" dirty="0" smtClean="0"/>
          </a:p>
          <a:p>
            <a:r>
              <a:rPr lang="en-US" baseline="0" dirty="0" smtClean="0"/>
              <a:t>Add labels </a:t>
            </a:r>
          </a:p>
          <a:p>
            <a:r>
              <a:rPr lang="en-US" baseline="0" dirty="0" err="1" smtClean="0"/>
              <a:t>Fs</a:t>
            </a:r>
            <a:r>
              <a:rPr lang="en-US" baseline="0" dirty="0" smtClean="0"/>
              <a:t> increase on Right because </a:t>
            </a:r>
            <a:r>
              <a:rPr lang="en-US" baseline="0" dirty="0" err="1" smtClean="0"/>
              <a:t>pwp</a:t>
            </a:r>
            <a:r>
              <a:rPr lang="en-US" baseline="0" dirty="0" smtClean="0"/>
              <a:t> and soil depth decrease</a:t>
            </a:r>
          </a:p>
          <a:p>
            <a:r>
              <a:rPr lang="en-US" baseline="0" dirty="0" smtClean="0"/>
              <a:t>FS increases on Left because added resistance of the sides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26</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27</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Minima</a:t>
            </a:r>
            <a:r>
              <a:rPr lang="en-US" baseline="0" dirty="0" smtClean="0"/>
              <a:t> at or near observed size, tradeoff between size and </a:t>
            </a:r>
            <a:r>
              <a:rPr lang="en-US" baseline="0" dirty="0" err="1" smtClean="0"/>
              <a:t>param</a:t>
            </a:r>
            <a:r>
              <a:rPr lang="en-US" baseline="0" dirty="0" smtClean="0"/>
              <a:t> patchiness.</a:t>
            </a:r>
          </a:p>
          <a:p>
            <a:r>
              <a:rPr lang="en-US" baseline="0" dirty="0" smtClean="0"/>
              <a:t>Upper less stable than lower, happened first?</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28</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Minima</a:t>
            </a:r>
            <a:r>
              <a:rPr lang="en-US" baseline="0" dirty="0" smtClean="0"/>
              <a:t> at or near observed size, tradeoff between size and </a:t>
            </a:r>
            <a:r>
              <a:rPr lang="en-US" baseline="0" dirty="0" err="1" smtClean="0"/>
              <a:t>param</a:t>
            </a:r>
            <a:r>
              <a:rPr lang="en-US" baseline="0" dirty="0" smtClean="0"/>
              <a:t> patchiness.</a:t>
            </a:r>
          </a:p>
          <a:p>
            <a:r>
              <a:rPr lang="en-US" baseline="0" dirty="0" smtClean="0"/>
              <a:t>Upper less stable than lower, happened first?</a:t>
            </a:r>
          </a:p>
          <a:p>
            <a:r>
              <a:rPr lang="en-US" baseline="0" dirty="0" smtClean="0"/>
              <a:t>Dimensions fixed, parameters used</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29</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Minima</a:t>
            </a:r>
            <a:r>
              <a:rPr lang="en-US" baseline="0" dirty="0" smtClean="0"/>
              <a:t> at or near observed size, tradeoff between size and </a:t>
            </a:r>
            <a:r>
              <a:rPr lang="en-US" baseline="0" dirty="0" err="1" smtClean="0"/>
              <a:t>param</a:t>
            </a:r>
            <a:r>
              <a:rPr lang="en-US" baseline="0" dirty="0" smtClean="0"/>
              <a:t> patchiness.</a:t>
            </a:r>
          </a:p>
          <a:p>
            <a:r>
              <a:rPr lang="en-US" baseline="0" dirty="0" smtClean="0"/>
              <a:t>Upper less stable than lower, happened first?</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40097626" indent="-39614320"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83306" eaLnBrk="0" fontAlgn="base" hangingPunct="0">
              <a:spcBef>
                <a:spcPct val="0"/>
              </a:spcBef>
              <a:spcAft>
                <a:spcPct val="0"/>
              </a:spcAft>
              <a:defRPr sz="2500">
                <a:solidFill>
                  <a:schemeClr val="tx1"/>
                </a:solidFill>
                <a:latin typeface="Arial" charset="0"/>
                <a:ea typeface="ＭＳ Ｐゴシック" charset="0"/>
              </a:defRPr>
            </a:lvl6pPr>
            <a:lvl7pPr marL="966612" eaLnBrk="0" fontAlgn="base" hangingPunct="0">
              <a:spcBef>
                <a:spcPct val="0"/>
              </a:spcBef>
              <a:spcAft>
                <a:spcPct val="0"/>
              </a:spcAft>
              <a:defRPr sz="2500">
                <a:solidFill>
                  <a:schemeClr val="tx1"/>
                </a:solidFill>
                <a:latin typeface="Arial" charset="0"/>
                <a:ea typeface="ＭＳ Ｐゴシック" charset="0"/>
              </a:defRPr>
            </a:lvl7pPr>
            <a:lvl8pPr marL="1449918" eaLnBrk="0" fontAlgn="base" hangingPunct="0">
              <a:spcBef>
                <a:spcPct val="0"/>
              </a:spcBef>
              <a:spcAft>
                <a:spcPct val="0"/>
              </a:spcAft>
              <a:defRPr sz="2500">
                <a:solidFill>
                  <a:schemeClr val="tx1"/>
                </a:solidFill>
                <a:latin typeface="Arial" charset="0"/>
                <a:ea typeface="ＭＳ Ｐゴシック" charset="0"/>
              </a:defRPr>
            </a:lvl8pPr>
            <a:lvl9pPr marL="1933224"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7E2EC5EB-7CD2-4F49-AD40-5AAF1E8AE440}" type="slidenum">
              <a:rPr lang="en-US" sz="1300"/>
              <a:pPr eaLnBrk="1" hangingPunct="1"/>
              <a:t>3</a:t>
            </a:fld>
            <a:endParaRPr lang="en-US" sz="13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30</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Minima</a:t>
            </a:r>
            <a:r>
              <a:rPr lang="en-US" baseline="0" dirty="0" smtClean="0"/>
              <a:t> at or near observed size, tradeoff between size and </a:t>
            </a:r>
            <a:r>
              <a:rPr lang="en-US" baseline="0" dirty="0" err="1" smtClean="0"/>
              <a:t>param</a:t>
            </a:r>
            <a:r>
              <a:rPr lang="en-US" baseline="0" dirty="0" smtClean="0"/>
              <a:t> patchiness.</a:t>
            </a:r>
          </a:p>
          <a:p>
            <a:r>
              <a:rPr lang="en-US" baseline="0" dirty="0" smtClean="0"/>
              <a:t>Upper less stable than lower, happened first?</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31</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Minima</a:t>
            </a:r>
            <a:r>
              <a:rPr lang="en-US" baseline="0" dirty="0" smtClean="0"/>
              <a:t> at or near observed size, tradeoff between size and </a:t>
            </a:r>
            <a:r>
              <a:rPr lang="en-US" baseline="0" dirty="0" err="1" smtClean="0"/>
              <a:t>param</a:t>
            </a:r>
            <a:r>
              <a:rPr lang="en-US" baseline="0" dirty="0" smtClean="0"/>
              <a:t> patchiness.</a:t>
            </a:r>
          </a:p>
          <a:p>
            <a:r>
              <a:rPr lang="en-US" baseline="0" dirty="0" smtClean="0"/>
              <a:t>Upper less stable than lower, happened first?</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32</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Minima</a:t>
            </a:r>
            <a:r>
              <a:rPr lang="en-US" baseline="0" dirty="0" smtClean="0"/>
              <a:t> at or near observed size, tradeoff between size and </a:t>
            </a:r>
            <a:r>
              <a:rPr lang="en-US" baseline="0" dirty="0" err="1" smtClean="0"/>
              <a:t>param</a:t>
            </a:r>
            <a:r>
              <a:rPr lang="en-US" baseline="0" dirty="0" smtClean="0"/>
              <a:t> patchiness.</a:t>
            </a:r>
          </a:p>
          <a:p>
            <a:r>
              <a:rPr lang="en-US" baseline="0" dirty="0" smtClean="0"/>
              <a:t>Upper less stable than lower, happened first?</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33</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Minima</a:t>
            </a:r>
            <a:r>
              <a:rPr lang="en-US" baseline="0" dirty="0" smtClean="0"/>
              <a:t> at or near observed size, tradeoff between size and </a:t>
            </a:r>
            <a:r>
              <a:rPr lang="en-US" baseline="0" dirty="0" err="1" smtClean="0"/>
              <a:t>param</a:t>
            </a:r>
            <a:r>
              <a:rPr lang="en-US" baseline="0" dirty="0" smtClean="0"/>
              <a:t> patchiness.</a:t>
            </a:r>
          </a:p>
          <a:p>
            <a:r>
              <a:rPr lang="en-US" baseline="0" dirty="0" smtClean="0"/>
              <a:t>Upper less stable than lower, happened first?</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34</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Minima</a:t>
            </a:r>
            <a:r>
              <a:rPr lang="en-US" baseline="0" dirty="0" smtClean="0"/>
              <a:t> at or near observed size, tradeoff between size and </a:t>
            </a:r>
            <a:r>
              <a:rPr lang="en-US" baseline="0" dirty="0" err="1" smtClean="0"/>
              <a:t>param</a:t>
            </a:r>
            <a:r>
              <a:rPr lang="en-US" baseline="0" dirty="0" smtClean="0"/>
              <a:t> patchiness.</a:t>
            </a:r>
          </a:p>
          <a:p>
            <a:r>
              <a:rPr lang="en-US" baseline="0" dirty="0" smtClean="0"/>
              <a:t>Upper less stable than lower, happened first?</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35</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Minima</a:t>
            </a:r>
            <a:r>
              <a:rPr lang="en-US" baseline="0" dirty="0" smtClean="0"/>
              <a:t> at or near observed size, tradeoff between size and </a:t>
            </a:r>
            <a:r>
              <a:rPr lang="en-US" baseline="0" dirty="0" err="1" smtClean="0"/>
              <a:t>param</a:t>
            </a:r>
            <a:r>
              <a:rPr lang="en-US" baseline="0" dirty="0" smtClean="0"/>
              <a:t> patchiness.</a:t>
            </a:r>
          </a:p>
          <a:p>
            <a:r>
              <a:rPr lang="en-US" baseline="0" dirty="0" smtClean="0"/>
              <a:t>Upper less stable than lower, happened first?</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36</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Minima</a:t>
            </a:r>
            <a:r>
              <a:rPr lang="en-US" baseline="0" dirty="0" smtClean="0"/>
              <a:t> at or near observed size, tradeoff between size and </a:t>
            </a:r>
            <a:r>
              <a:rPr lang="en-US" baseline="0" dirty="0" err="1" smtClean="0"/>
              <a:t>param</a:t>
            </a:r>
            <a:r>
              <a:rPr lang="en-US" baseline="0" dirty="0" smtClean="0"/>
              <a:t> patchiness.</a:t>
            </a:r>
          </a:p>
          <a:p>
            <a:r>
              <a:rPr lang="en-US" baseline="0" dirty="0" smtClean="0"/>
              <a:t>Upper less stable than lower, happened first?</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37</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Minima</a:t>
            </a:r>
            <a:r>
              <a:rPr lang="en-US" baseline="0" dirty="0" smtClean="0"/>
              <a:t> at or near observed size, tradeoff between size and </a:t>
            </a:r>
            <a:r>
              <a:rPr lang="en-US" baseline="0" dirty="0" err="1" smtClean="0"/>
              <a:t>param</a:t>
            </a:r>
            <a:r>
              <a:rPr lang="en-US" baseline="0" dirty="0" smtClean="0"/>
              <a:t> patchiness.</a:t>
            </a:r>
          </a:p>
          <a:p>
            <a:r>
              <a:rPr lang="en-US" baseline="0" dirty="0" smtClean="0"/>
              <a:t>Upper less stable than lower, happened first?</a:t>
            </a:r>
          </a:p>
          <a:p>
            <a:r>
              <a:rPr lang="en-US" baseline="0" dirty="0" smtClean="0"/>
              <a:t>Dimensions fixed, parameters used</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38</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Minima</a:t>
            </a:r>
            <a:r>
              <a:rPr lang="en-US" baseline="0" dirty="0" smtClean="0"/>
              <a:t> at or near observed size, tradeoff between size and </a:t>
            </a:r>
            <a:r>
              <a:rPr lang="en-US" baseline="0" dirty="0" err="1" smtClean="0"/>
              <a:t>param</a:t>
            </a:r>
            <a:r>
              <a:rPr lang="en-US" baseline="0" dirty="0" smtClean="0"/>
              <a:t> patchiness.</a:t>
            </a:r>
          </a:p>
          <a:p>
            <a:r>
              <a:rPr lang="en-US" baseline="0" dirty="0" smtClean="0"/>
              <a:t>Upper less stable than lower, happened first?</a:t>
            </a:r>
          </a:p>
          <a:p>
            <a:r>
              <a:rPr lang="en-US" baseline="0" dirty="0" smtClean="0"/>
              <a:t>Dimensions fixed, parameters used</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Dino </a:t>
            </a:r>
            <a:r>
              <a:rPr lang="en-US" dirty="0" err="1" smtClean="0">
                <a:latin typeface="Arial" pitchFamily="34" charset="0"/>
              </a:rPr>
              <a:t>Bellugi</a:t>
            </a:r>
            <a:r>
              <a:rPr lang="en-US" dirty="0" smtClean="0">
                <a:latin typeface="Arial" pitchFamily="34" charset="0"/>
              </a:rPr>
              <a:t> has been working on this problem for his PhD. Everything I’m going to show you from here on is the result of his work.</a:t>
            </a:r>
            <a:r>
              <a:rPr lang="en-US" baseline="0" dirty="0" smtClean="0">
                <a:latin typeface="Arial" pitchFamily="34" charset="0"/>
              </a:rPr>
              <a:t> He’s just finishing up at the moment and is going to MIT to continue thinking about this problem with Taylor </a:t>
            </a:r>
            <a:r>
              <a:rPr lang="en-US" baseline="0" dirty="0" err="1" smtClean="0">
                <a:latin typeface="Arial" pitchFamily="34" charset="0"/>
              </a:rPr>
              <a:t>Perron</a:t>
            </a:r>
            <a:r>
              <a:rPr lang="en-US" baseline="0" dirty="0" smtClean="0">
                <a:latin typeface="Arial" pitchFamily="34" charset="0"/>
              </a:rPr>
              <a:t> and others.</a:t>
            </a:r>
            <a:endParaRPr lang="en-US"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January 2011,</a:t>
            </a:r>
            <a:r>
              <a:rPr lang="en-US" baseline="0" dirty="0" smtClean="0">
                <a:latin typeface="Arial" pitchFamily="34" charset="0"/>
              </a:rPr>
              <a:t> </a:t>
            </a:r>
            <a:r>
              <a:rPr lang="en-US" baseline="0" dirty="0" smtClean="0">
                <a:solidFill>
                  <a:srgbClr val="FF0000"/>
                </a:solidFill>
                <a:latin typeface="Arial" pitchFamily="34" charset="0"/>
              </a:rPr>
              <a:t>near</a:t>
            </a:r>
            <a:r>
              <a:rPr lang="en-US" baseline="0" dirty="0" smtClean="0">
                <a:latin typeface="Arial" pitchFamily="34" charset="0"/>
              </a:rPr>
              <a:t> Rio.</a:t>
            </a:r>
            <a:endParaRPr lang="en-US" dirty="0"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err="1" smtClean="0">
                <a:latin typeface="Arial" pitchFamily="34" charset="0"/>
              </a:rPr>
              <a:t>Constrast</a:t>
            </a:r>
            <a:r>
              <a:rPr lang="en-US" dirty="0" smtClean="0">
                <a:latin typeface="Arial" pitchFamily="34" charset="0"/>
              </a:rPr>
              <a:t> between a group of cells and their neighbors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Shi and Malik 2000: the normalized cut</a:t>
            </a:r>
          </a:p>
        </p:txBody>
      </p:sp>
      <p:sp>
        <p:nvSpPr>
          <p:cNvPr id="4" name="Slide Number Placeholder 3"/>
          <p:cNvSpPr>
            <a:spLocks noGrp="1"/>
          </p:cNvSpPr>
          <p:nvPr>
            <p:ph type="sldNum" sz="quarter" idx="10"/>
          </p:nvPr>
        </p:nvSpPr>
        <p:spPr/>
        <p:txBody>
          <a:bodyPr/>
          <a:lstStyle/>
          <a:p>
            <a:fld id="{B0EE5584-5057-4482-AA72-A11EEB2349D5}" type="slidenum">
              <a:rPr lang="en-US" smtClean="0"/>
              <a:pPr/>
              <a:t>42</a:t>
            </a:fld>
            <a:endParaRPr lang="en-US"/>
          </a:p>
        </p:txBody>
      </p:sp>
    </p:spTree>
    <p:extLst>
      <p:ext uri="{BB962C8B-B14F-4D97-AF65-F5344CB8AC3E}">
        <p14:creationId xmlns:p14="http://schemas.microsoft.com/office/powerpoint/2010/main" xmlns="" val="25735263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Soil production model predicting that production decreases exponentially with depth </a:t>
            </a:r>
          </a:p>
          <a:p>
            <a:r>
              <a:rPr lang="en-US" dirty="0" smtClean="0">
                <a:latin typeface="Arial" pitchFamily="34" charset="0"/>
              </a:rPr>
              <a:t>Soil transport model, predicting transport increases non linearly with slope. </a:t>
            </a:r>
          </a:p>
          <a:p>
            <a:pPr defTabSz="874441"/>
            <a:r>
              <a:rPr lang="en-US" dirty="0" smtClean="0">
                <a:latin typeface="Arial" pitchFamily="34" charset="0"/>
              </a:rPr>
              <a:t>Coupled</a:t>
            </a:r>
            <a:r>
              <a:rPr lang="en-US" baseline="0" dirty="0" smtClean="0">
                <a:latin typeface="Arial" pitchFamily="34" charset="0"/>
              </a:rPr>
              <a:t> </a:t>
            </a:r>
            <a:r>
              <a:rPr lang="en-US" dirty="0" smtClean="0">
                <a:latin typeface="Arial" pitchFamily="34" charset="0"/>
              </a:rPr>
              <a:t>in a finite-difference scheme,</a:t>
            </a:r>
            <a:r>
              <a:rPr lang="en-US" baseline="0" dirty="0" smtClean="0">
                <a:latin typeface="Arial" pitchFamily="34" charset="0"/>
              </a:rPr>
              <a:t> run to match observations. </a:t>
            </a:r>
          </a:p>
          <a:p>
            <a:pPr defTabSz="874441"/>
            <a:r>
              <a:rPr lang="en-US" baseline="0" dirty="0" smtClean="0">
                <a:latin typeface="Arial" pitchFamily="34" charset="0"/>
              </a:rPr>
              <a:t>Regionally calibrated, realistic results. </a:t>
            </a:r>
          </a:p>
          <a:p>
            <a:pPr defTabSz="874441"/>
            <a:r>
              <a:rPr lang="en-US" baseline="0" dirty="0" smtClean="0">
                <a:latin typeface="Arial" pitchFamily="34" charset="0"/>
              </a:rPr>
              <a:t>However all hollows filled (no </a:t>
            </a:r>
            <a:r>
              <a:rPr lang="en-US" baseline="0" dirty="0" err="1" smtClean="0">
                <a:latin typeface="Arial" pitchFamily="34" charset="0"/>
              </a:rPr>
              <a:t>landsliding</a:t>
            </a:r>
            <a:r>
              <a:rPr lang="en-US" baseline="0" dirty="0" smtClean="0">
                <a:latin typeface="Arial" pitchFamily="34" charset="0"/>
              </a:rPr>
              <a:t>). </a:t>
            </a:r>
          </a:p>
          <a:p>
            <a:pPr defTabSz="874441"/>
            <a:r>
              <a:rPr lang="en-US" baseline="0" dirty="0" smtClean="0">
                <a:latin typeface="Arial" pitchFamily="34" charset="0"/>
              </a:rPr>
              <a:t>Landslides in thick soils (hollows)</a:t>
            </a:r>
            <a:endParaRPr lang="en-US" dirty="0"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Root strength contribution decreases exponentially with depth.</a:t>
            </a:r>
            <a:r>
              <a:rPr lang="en-US" baseline="0" dirty="0" smtClean="0">
                <a:latin typeface="Arial" pitchFamily="34" charset="0"/>
              </a:rPr>
              <a:t> </a:t>
            </a:r>
          </a:p>
          <a:p>
            <a:r>
              <a:rPr lang="en-US" baseline="0" dirty="0" smtClean="0">
                <a:latin typeface="Arial" pitchFamily="34" charset="0"/>
              </a:rPr>
              <a:t>Integrate to get total, divide to get average. </a:t>
            </a:r>
          </a:p>
          <a:p>
            <a:r>
              <a:rPr lang="en-US" baseline="0" dirty="0" smtClean="0">
                <a:latin typeface="Arial" pitchFamily="34" charset="0"/>
              </a:rPr>
              <a:t>Constraints: strength/depth data and spatial average. </a:t>
            </a:r>
          </a:p>
          <a:p>
            <a:r>
              <a:rPr lang="en-US" baseline="0" dirty="0" smtClean="0">
                <a:latin typeface="Arial" pitchFamily="34" charset="0"/>
              </a:rPr>
              <a:t>Landslides in low strength</a:t>
            </a:r>
            <a:endParaRPr lang="en-US" dirty="0"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Intuition behind steady state: h increases with area and with q, decreases with T and slope. Increasing q/t expands saturated field outward from convergent areas.</a:t>
            </a:r>
            <a:r>
              <a:rPr lang="en-US" baseline="0" dirty="0" smtClean="0">
                <a:latin typeface="Arial" pitchFamily="34" charset="0"/>
              </a:rPr>
              <a:t> Generally, landslides intersect areas which saturate. Every increment here doubles the precipitation</a:t>
            </a:r>
            <a:endParaRPr lang="en-US" dirty="0"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Discrete landslides, generally</a:t>
            </a:r>
            <a:r>
              <a:rPr lang="en-US" baseline="0" dirty="0" smtClean="0">
                <a:latin typeface="Arial" pitchFamily="34" charset="0"/>
              </a:rPr>
              <a:t> in the right places, roughly the right size (a little smaller). Number increases with precipitation. </a:t>
            </a:r>
          </a:p>
          <a:p>
            <a:r>
              <a:rPr lang="en-US" baseline="0" dirty="0" smtClean="0">
                <a:latin typeface="Arial" pitchFamily="34" charset="0"/>
              </a:rPr>
              <a:t>Lots of overlapping landslides. </a:t>
            </a:r>
          </a:p>
          <a:p>
            <a:r>
              <a:rPr lang="en-US" baseline="0" dirty="0" smtClean="0">
                <a:latin typeface="Arial" pitchFamily="34" charset="0"/>
              </a:rPr>
              <a:t>We </a:t>
            </a:r>
            <a:r>
              <a:rPr lang="en-US" baseline="0" dirty="0" err="1" smtClean="0">
                <a:latin typeface="Arial" pitchFamily="34" charset="0"/>
              </a:rPr>
              <a:t>we</a:t>
            </a:r>
            <a:r>
              <a:rPr lang="en-US" baseline="0" dirty="0" smtClean="0">
                <a:latin typeface="Arial" pitchFamily="34" charset="0"/>
              </a:rPr>
              <a:t> present them all, as subtle differences may determine the outcomes. </a:t>
            </a:r>
          </a:p>
          <a:p>
            <a:r>
              <a:rPr lang="en-US" baseline="0" dirty="0" smtClean="0">
                <a:latin typeface="Arial" pitchFamily="34" charset="0"/>
              </a:rPr>
              <a:t>Also mention that they track on </a:t>
            </a:r>
            <a:r>
              <a:rPr lang="en-US" baseline="0" dirty="0" err="1" smtClean="0">
                <a:latin typeface="Arial" pitchFamily="34" charset="0"/>
              </a:rPr>
              <a:t>shalstab</a:t>
            </a:r>
            <a:r>
              <a:rPr lang="en-US" baseline="0" dirty="0" smtClean="0">
                <a:latin typeface="Arial" pitchFamily="34" charset="0"/>
              </a:rPr>
              <a:t> (same hydrology)</a:t>
            </a:r>
          </a:p>
          <a:p>
            <a:endParaRPr lang="en-US" baseline="0" dirty="0"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Size gets bigger with more steady</a:t>
            </a:r>
            <a:r>
              <a:rPr lang="en-US" baseline="0" dirty="0" smtClean="0">
                <a:latin typeface="Arial" pitchFamily="34" charset="0"/>
              </a:rPr>
              <a:t> state precipitation as the saturated field expands</a:t>
            </a:r>
          </a:p>
          <a:p>
            <a:pPr defTabSz="874441"/>
            <a:r>
              <a:rPr lang="en-US" dirty="0" smtClean="0">
                <a:latin typeface="Arial" pitchFamily="34" charset="0"/>
              </a:rPr>
              <a:t>MENTION THAT THIS IS CHARACTERISTIC SIZE ACROSS</a:t>
            </a:r>
            <a:r>
              <a:rPr lang="en-US" baseline="0" dirty="0" smtClean="0">
                <a:latin typeface="Arial" pitchFamily="34" charset="0"/>
              </a:rPr>
              <a:t> A LANDSCAPE: as conditions are varied, landslides sample different parts of the landscape!</a:t>
            </a:r>
          </a:p>
          <a:p>
            <a:endParaRPr lang="en-US" dirty="0"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Unexpected result: opposite trend! Increasing precipitation generates more, bigger landslides; increasing cohesion less, bigger landslides; much different with lower shape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Nice property: simple to implement, here is a parallel version that </a:t>
            </a:r>
            <a:r>
              <a:rPr lang="en-US" baseline="0" dirty="0" err="1" smtClean="0"/>
              <a:t>Bellugi</a:t>
            </a:r>
            <a:r>
              <a:rPr lang="en-US" baseline="0" dirty="0" smtClean="0"/>
              <a:t> and others applied to all of California. </a:t>
            </a:r>
          </a:p>
          <a:p>
            <a:r>
              <a:rPr lang="en-US" baseline="0" dirty="0" smtClean="0"/>
              <a:t>Landslides are grid cells, no size. </a:t>
            </a:r>
          </a:p>
          <a:p>
            <a:r>
              <a:rPr lang="en-US" baseline="0" dirty="0" err="1" smtClean="0"/>
              <a:t>Overprediction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0EE5584-5057-4482-AA72-A11EEB2349D5}" type="slidenum">
              <a:rPr lang="en-US" smtClean="0"/>
              <a:pPr/>
              <a:t>5</a:t>
            </a:fld>
            <a:endParaRPr lang="en-US"/>
          </a:p>
        </p:txBody>
      </p:sp>
    </p:spTree>
    <p:extLst>
      <p:ext uri="{BB962C8B-B14F-4D97-AF65-F5344CB8AC3E}">
        <p14:creationId xmlns:p14="http://schemas.microsoft.com/office/powerpoint/2010/main" xmlns="" val="27371205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Discrete landslides, generally</a:t>
            </a:r>
            <a:r>
              <a:rPr lang="en-US" baseline="0" dirty="0" smtClean="0">
                <a:latin typeface="Arial" pitchFamily="34" charset="0"/>
              </a:rPr>
              <a:t> in the right places, roughly the right size (a little smaller). Number increases with precipitation. </a:t>
            </a:r>
          </a:p>
          <a:p>
            <a:r>
              <a:rPr lang="en-US" baseline="0" dirty="0" smtClean="0">
                <a:latin typeface="Arial" pitchFamily="34" charset="0"/>
              </a:rPr>
              <a:t>Lots of overlapping landslides. </a:t>
            </a:r>
          </a:p>
          <a:p>
            <a:r>
              <a:rPr lang="en-US" baseline="0" dirty="0" smtClean="0">
                <a:latin typeface="Arial" pitchFamily="34" charset="0"/>
              </a:rPr>
              <a:t>We </a:t>
            </a:r>
            <a:r>
              <a:rPr lang="en-US" baseline="0" dirty="0" err="1" smtClean="0">
                <a:latin typeface="Arial" pitchFamily="34" charset="0"/>
              </a:rPr>
              <a:t>we</a:t>
            </a:r>
            <a:r>
              <a:rPr lang="en-US" baseline="0" dirty="0" smtClean="0">
                <a:latin typeface="Arial" pitchFamily="34" charset="0"/>
              </a:rPr>
              <a:t> present them all, as subtle differences may determine the outcomes. </a:t>
            </a:r>
          </a:p>
          <a:p>
            <a:r>
              <a:rPr lang="en-US" baseline="0" dirty="0" smtClean="0">
                <a:latin typeface="Arial" pitchFamily="34" charset="0"/>
              </a:rPr>
              <a:t>Also mention that they track on </a:t>
            </a:r>
            <a:r>
              <a:rPr lang="en-US" baseline="0" dirty="0" err="1" smtClean="0">
                <a:latin typeface="Arial" pitchFamily="34" charset="0"/>
              </a:rPr>
              <a:t>shalstab</a:t>
            </a:r>
            <a:r>
              <a:rPr lang="en-US" baseline="0" dirty="0" smtClean="0">
                <a:latin typeface="Arial" pitchFamily="34" charset="0"/>
              </a:rPr>
              <a:t> (same hydrology)</a:t>
            </a:r>
          </a:p>
          <a:p>
            <a:endParaRPr lang="en-US" baseline="0" dirty="0"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Discrete landslides, further upslope but still in</a:t>
            </a:r>
            <a:r>
              <a:rPr lang="en-US" baseline="0" dirty="0" smtClean="0">
                <a:latin typeface="Arial" pitchFamily="34" charset="0"/>
              </a:rPr>
              <a:t> the hollows, larger size</a:t>
            </a:r>
            <a:endParaRPr lang="en-US" dirty="0"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Increasing</a:t>
            </a:r>
            <a:r>
              <a:rPr lang="en-US" baseline="0" dirty="0" smtClean="0">
                <a:latin typeface="Arial" pitchFamily="34" charset="0"/>
              </a:rPr>
              <a:t> number and size with increasing soil moisture.</a:t>
            </a:r>
          </a:p>
          <a:p>
            <a:r>
              <a:rPr lang="en-US" baseline="0" dirty="0" smtClean="0">
                <a:latin typeface="Arial" pitchFamily="34" charset="0"/>
              </a:rPr>
              <a:t>Water table rises more quickly when wetter</a:t>
            </a:r>
          </a:p>
          <a:p>
            <a:r>
              <a:rPr lang="en-US" baseline="0" dirty="0" smtClean="0">
                <a:latin typeface="Arial" pitchFamily="34" charset="0"/>
              </a:rPr>
              <a:t>High pore pressure field expands</a:t>
            </a:r>
            <a:endParaRPr lang="en-US" dirty="0"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Start with high slope</a:t>
            </a:r>
            <a:r>
              <a:rPr lang="en-US" baseline="0" dirty="0" smtClean="0">
                <a:latin typeface="Arial" pitchFamily="34" charset="0"/>
              </a:rPr>
              <a:t> goes to higher drainage area as it gets wetter</a:t>
            </a:r>
            <a:endParaRPr lang="en-US" dirty="0"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Again size gets bigger as saturated field expands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Increasing</a:t>
            </a:r>
            <a:r>
              <a:rPr lang="en-US" baseline="0" dirty="0" smtClean="0">
                <a:latin typeface="Arial" pitchFamily="34" charset="0"/>
              </a:rPr>
              <a:t> number and size with increasing soil moisture.</a:t>
            </a:r>
          </a:p>
          <a:p>
            <a:r>
              <a:rPr lang="en-US" baseline="0" dirty="0" smtClean="0">
                <a:latin typeface="Arial" pitchFamily="34" charset="0"/>
              </a:rPr>
              <a:t>Water table rises more quickly when wetter</a:t>
            </a:r>
          </a:p>
          <a:p>
            <a:r>
              <a:rPr lang="en-US" baseline="0" dirty="0" smtClean="0">
                <a:latin typeface="Arial" pitchFamily="34" charset="0"/>
              </a:rPr>
              <a:t>High pore pressure field expands</a:t>
            </a:r>
            <a:endParaRPr lang="en-US" dirty="0"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E5584-5057-4482-AA72-A11EEB2349D5}"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319">
              <a:defRPr/>
            </a:pPr>
            <a:r>
              <a:rPr lang="en-US" dirty="0" smtClean="0"/>
              <a:t>1) No standard theory exits for modeling the passive and active earth pressures controlling the stability of shallow landslides on steep landscapes.</a:t>
            </a:r>
          </a:p>
          <a:p>
            <a:pPr defTabSz="914319">
              <a:defRPr/>
            </a:pPr>
            <a:r>
              <a:rPr lang="en-US" dirty="0" smtClean="0"/>
              <a:t>We propose one solution, but further investigation is needed.</a:t>
            </a:r>
          </a:p>
          <a:p>
            <a:pPr defTabSz="914319">
              <a:defRPr/>
            </a:pPr>
            <a:r>
              <a:rPr lang="en-US" dirty="0" smtClean="0"/>
              <a:t>2)Using methods of spectral clustering, discrete collection of cells that together define unstable ground can be identified across a landscape.  The method does not depend on the slope stability model.</a:t>
            </a:r>
          </a:p>
          <a:p>
            <a:pPr defTabSz="914319">
              <a:defRPr/>
            </a:pPr>
            <a:r>
              <a:rPr lang="en-US" dirty="0" smtClean="0"/>
              <a:t>3) This new search model coupled to the proposed three-dimensional slope stability model demonstrates that shallow landslide size is controlled by the </a:t>
            </a:r>
            <a:r>
              <a:rPr lang="en-US" i="1" dirty="0" smtClean="0"/>
              <a:t>spatial pattern </a:t>
            </a:r>
            <a:r>
              <a:rPr lang="en-US" dirty="0" smtClean="0"/>
              <a:t>of colluvium thickness, pore pressure and root strength.  Local topography, as it controls these properties, then can strongly influence the location and size of shallow </a:t>
            </a:r>
            <a:r>
              <a:rPr lang="en-US" dirty="0" err="1" smtClean="0"/>
              <a:t>landsliding</a:t>
            </a:r>
            <a:r>
              <a:rPr lang="en-US" dirty="0" smtClean="0"/>
              <a:t>.</a:t>
            </a:r>
            <a:endParaRPr lang="en-GB" dirty="0" smtClean="0"/>
          </a:p>
          <a:p>
            <a:pPr defTabSz="914319">
              <a:defRPr/>
            </a:pPr>
            <a:endParaRPr lang="en-US" dirty="0" smtClean="0"/>
          </a:p>
          <a:p>
            <a:pPr marL="342869" indent="-342869">
              <a:buFont typeface="+mj-lt"/>
              <a:buAutoNum type="arabicParenR" startAt="5"/>
            </a:pPr>
            <a:r>
              <a:rPr lang="en-US" dirty="0" smtClean="0"/>
              <a:t>Our model predicts shallow landslides to be more numerous and larger with greater precipitation, and more numerous but smaller with decreasing root strength.</a:t>
            </a:r>
            <a:endParaRPr lang="en-GB" dirty="0" smtClean="0"/>
          </a:p>
          <a:p>
            <a:pPr marL="342869" indent="-342869">
              <a:buAutoNum type="arabicParenR" startAt="5"/>
            </a:pPr>
            <a:r>
              <a:rPr lang="en-US" dirty="0" smtClean="0"/>
              <a:t>The model results depend strongly on topography, hence high resolution topographic data are important.</a:t>
            </a:r>
            <a:endParaRPr lang="en-GB" dirty="0" smtClean="0"/>
          </a:p>
          <a:p>
            <a:pPr marL="342869" indent="-342869">
              <a:buAutoNum type="arabicParenR" startAt="5"/>
            </a:pPr>
            <a:r>
              <a:rPr lang="en-US" dirty="0" smtClean="0"/>
              <a:t>Many models exist to predict runoff and pore pressures, but few models exist to predict colluvium thickness and root strength patterns.  Field investigations are needed to map the spatial structure of colluvium thickness and root strength contribution in order to test and develop theories.  </a:t>
            </a:r>
            <a:endParaRPr lang="en-GB" dirty="0" smtClean="0"/>
          </a:p>
          <a:p>
            <a:pPr marL="342869" indent="-342869">
              <a:buAutoNum type="arabicParenR" startAt="5"/>
            </a:pPr>
            <a:r>
              <a:rPr lang="en-US" dirty="0" smtClean="0"/>
              <a:t>Field campaigns that map landslide size and local conditions at failure are needed to test and improve models.</a:t>
            </a:r>
            <a:endParaRPr lang="en-GB" dirty="0" smtClean="0"/>
          </a:p>
          <a:p>
            <a:pPr marL="342869" indent="-342869">
              <a:buAutoNum type="arabicParenR" startAt="5"/>
            </a:pPr>
            <a:r>
              <a:rPr lang="en-US" dirty="0" smtClean="0"/>
              <a:t>The model framework can be applied across watersheds and used to explore effects of changing precipitation and vegetation on shallow landslide slope stability. </a:t>
            </a:r>
            <a:endParaRPr lang="en-US" sz="1100" dirty="0"/>
          </a:p>
          <a:p>
            <a:pPr defTabSz="914319">
              <a:defRPr/>
            </a:pPr>
            <a:endParaRPr lang="en-US" dirty="0" smtClean="0"/>
          </a:p>
          <a:p>
            <a:pPr defTabSz="914319">
              <a:defRPr/>
            </a:pPr>
            <a:endParaRPr lang="en-GB" dirty="0" smtClean="0"/>
          </a:p>
          <a:p>
            <a:pPr defTabSz="914319">
              <a:defRPr/>
            </a:pPr>
            <a:endParaRPr lang="en-US" dirty="0" smtClean="0"/>
          </a:p>
          <a:p>
            <a:endParaRPr lang="en-US" dirty="0"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40097626" indent="-39614320"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83306" eaLnBrk="0" fontAlgn="base" hangingPunct="0">
              <a:spcBef>
                <a:spcPct val="0"/>
              </a:spcBef>
              <a:spcAft>
                <a:spcPct val="0"/>
              </a:spcAft>
              <a:defRPr sz="2500">
                <a:solidFill>
                  <a:schemeClr val="tx1"/>
                </a:solidFill>
                <a:latin typeface="Arial" charset="0"/>
                <a:ea typeface="ＭＳ Ｐゴシック" charset="0"/>
              </a:defRPr>
            </a:lvl6pPr>
            <a:lvl7pPr marL="966612" eaLnBrk="0" fontAlgn="base" hangingPunct="0">
              <a:spcBef>
                <a:spcPct val="0"/>
              </a:spcBef>
              <a:spcAft>
                <a:spcPct val="0"/>
              </a:spcAft>
              <a:defRPr sz="2500">
                <a:solidFill>
                  <a:schemeClr val="tx1"/>
                </a:solidFill>
                <a:latin typeface="Arial" charset="0"/>
                <a:ea typeface="ＭＳ Ｐゴシック" charset="0"/>
              </a:defRPr>
            </a:lvl7pPr>
            <a:lvl8pPr marL="1449918" eaLnBrk="0" fontAlgn="base" hangingPunct="0">
              <a:spcBef>
                <a:spcPct val="0"/>
              </a:spcBef>
              <a:spcAft>
                <a:spcPct val="0"/>
              </a:spcAft>
              <a:defRPr sz="2500">
                <a:solidFill>
                  <a:schemeClr val="tx1"/>
                </a:solidFill>
                <a:latin typeface="Arial" charset="0"/>
                <a:ea typeface="ＭＳ Ｐゴシック" charset="0"/>
              </a:defRPr>
            </a:lvl8pPr>
            <a:lvl9pPr marL="1933224"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A4691554-7262-EB45-A259-D870619CA2A8}" type="slidenum">
              <a:rPr lang="en-US" sz="1300"/>
              <a:pPr eaLnBrk="1" hangingPunct="1"/>
              <a:t>6</a:t>
            </a:fld>
            <a:endParaRPr lang="en-US" sz="13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E5584-5057-4482-AA72-A11EEB2349D5}"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62</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pPr>
              <a:buFontTx/>
              <a:buNone/>
            </a:pPr>
            <a:r>
              <a:rPr lang="en-US" sz="1200" dirty="0" smtClean="0">
                <a:solidFill>
                  <a:srgbClr val="000000"/>
                </a:solidFill>
                <a:latin typeface="Arial" pitchFamily="34" charset="0"/>
              </a:rPr>
              <a:t>Explain here we are interested in how much push is required to fail the downslope wedge</a:t>
            </a:r>
          </a:p>
          <a:p>
            <a:pPr>
              <a:buFontTx/>
              <a:buChar char="•"/>
            </a:pPr>
            <a:r>
              <a:rPr lang="en-US" sz="1200" dirty="0" smtClean="0">
                <a:solidFill>
                  <a:srgbClr val="000000"/>
                </a:solidFill>
                <a:latin typeface="Arial" pitchFamily="34" charset="0"/>
              </a:rPr>
              <a:t>This is exactly the same question that is being asked in these EP questions</a:t>
            </a:r>
            <a:endParaRPr lang="en-US" sz="1200" dirty="0">
              <a:solidFill>
                <a:srgbClr val="000000"/>
              </a:solidFill>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63</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For this reason, </a:t>
            </a:r>
            <a:r>
              <a:rPr lang="en-US" dirty="0"/>
              <a:t>infinite slope stability models won’t suffice. We need to go to a fully three-dimensional force balance. </a:t>
            </a:r>
          </a:p>
          <a:p>
            <a:r>
              <a:rPr lang="en-US" dirty="0" smtClean="0"/>
              <a:t>Considers </a:t>
            </a:r>
            <a:r>
              <a:rPr lang="en-US" dirty="0"/>
              <a:t>the forces on all 5 boundaries. </a:t>
            </a:r>
            <a:endParaRPr lang="en-US" dirty="0" smtClean="0"/>
          </a:p>
          <a:p>
            <a:r>
              <a:rPr lang="en-US" dirty="0" smtClean="0"/>
              <a:t>In </a:t>
            </a:r>
            <a:r>
              <a:rPr lang="en-US" dirty="0"/>
              <a:t>particular, this model includes the active, passive, and at rest earth </a:t>
            </a:r>
            <a:r>
              <a:rPr lang="en-US" dirty="0" smtClean="0"/>
              <a:t>pressures, which act </a:t>
            </a:r>
            <a:r>
              <a:rPr lang="en-US" dirty="0"/>
              <a:t>on the upslope, downslope, and on the sides of such an idealized block</a:t>
            </a:r>
            <a:r>
              <a:rPr lang="en-US" dirty="0" smtClean="0"/>
              <a:t>.</a:t>
            </a:r>
          </a:p>
          <a:p>
            <a:r>
              <a:rPr lang="en-US" dirty="0" smtClean="0"/>
              <a:t>This idea was conceived</a:t>
            </a:r>
            <a:r>
              <a:rPr lang="en-US" baseline="0" dirty="0" smtClean="0"/>
              <a:t> by Jim McKean I’ve recently been working on how we can best do it it follows initial work by Prof RC Chen on engineering slopes in the 80s.</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64</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For this reason, </a:t>
            </a:r>
            <a:r>
              <a:rPr lang="en-US" dirty="0"/>
              <a:t>infinite slope stability models won’t suffice. We need to go to a fully three-dimensional force balance. </a:t>
            </a:r>
          </a:p>
          <a:p>
            <a:r>
              <a:rPr lang="en-US" dirty="0" smtClean="0"/>
              <a:t>Considers </a:t>
            </a:r>
            <a:r>
              <a:rPr lang="en-US" dirty="0"/>
              <a:t>the forces on all 5 boundaries. </a:t>
            </a:r>
            <a:endParaRPr lang="en-US" dirty="0" smtClean="0"/>
          </a:p>
          <a:p>
            <a:r>
              <a:rPr lang="en-US" dirty="0" smtClean="0"/>
              <a:t>In </a:t>
            </a:r>
            <a:r>
              <a:rPr lang="en-US" dirty="0"/>
              <a:t>particular, this model includes the active, passive, and at rest earth </a:t>
            </a:r>
            <a:r>
              <a:rPr lang="en-US" dirty="0" smtClean="0"/>
              <a:t>pressures, which act </a:t>
            </a:r>
            <a:r>
              <a:rPr lang="en-US" dirty="0"/>
              <a:t>on the upslope, downslope, and on the sides of such an idealized block</a:t>
            </a:r>
            <a:r>
              <a:rPr lang="en-US" dirty="0" smtClean="0"/>
              <a:t>.</a:t>
            </a:r>
          </a:p>
          <a:p>
            <a:r>
              <a:rPr lang="en-US" dirty="0" smtClean="0"/>
              <a:t>This idea was conceived</a:t>
            </a:r>
            <a:r>
              <a:rPr lang="en-US" baseline="0" dirty="0" smtClean="0"/>
              <a:t> by Jim McKean I’ve recently been working on how we can best do it it follows initial work by Prof RC Chen on engineering slopes in the 80s.</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65</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For this reason, </a:t>
            </a:r>
            <a:r>
              <a:rPr lang="en-US" dirty="0"/>
              <a:t>infinite slope stability models won’t suffice. We need to go to a fully three-dimensional force balance. </a:t>
            </a:r>
          </a:p>
          <a:p>
            <a:r>
              <a:rPr lang="en-US" dirty="0" smtClean="0"/>
              <a:t>Considers </a:t>
            </a:r>
            <a:r>
              <a:rPr lang="en-US" dirty="0"/>
              <a:t>the forces on all 5 boundaries. </a:t>
            </a:r>
            <a:endParaRPr lang="en-US" dirty="0" smtClean="0"/>
          </a:p>
          <a:p>
            <a:r>
              <a:rPr lang="en-US" dirty="0" smtClean="0"/>
              <a:t>In </a:t>
            </a:r>
            <a:r>
              <a:rPr lang="en-US" dirty="0"/>
              <a:t>particular, this model includes the active, passive, and at rest earth </a:t>
            </a:r>
            <a:r>
              <a:rPr lang="en-US" dirty="0" smtClean="0"/>
              <a:t>pressures, which act </a:t>
            </a:r>
            <a:r>
              <a:rPr lang="en-US" dirty="0"/>
              <a:t>on the upslope, downslope, and on the sides of such an idealized block</a:t>
            </a:r>
            <a:r>
              <a:rPr lang="en-US" dirty="0" smtClean="0"/>
              <a:t>.</a:t>
            </a:r>
          </a:p>
          <a:p>
            <a:r>
              <a:rPr lang="en-US" dirty="0" smtClean="0"/>
              <a:t>This idea was conceived</a:t>
            </a:r>
            <a:r>
              <a:rPr lang="en-US" baseline="0" dirty="0" smtClean="0"/>
              <a:t> by Jim McKean I’ve recently been working on how we can best do it it follows initial work by Prof RC Chen on engineering slopes in the 80s.</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66</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For this reason, </a:t>
            </a:r>
            <a:r>
              <a:rPr lang="en-US" dirty="0"/>
              <a:t>infinite slope stability models won’t suffice. We need to go to a fully three-dimensional force balance. </a:t>
            </a:r>
          </a:p>
          <a:p>
            <a:r>
              <a:rPr lang="en-US" dirty="0" smtClean="0"/>
              <a:t>Considers </a:t>
            </a:r>
            <a:r>
              <a:rPr lang="en-US" dirty="0"/>
              <a:t>the forces on all 5 boundaries. </a:t>
            </a:r>
            <a:endParaRPr lang="en-US" dirty="0" smtClean="0"/>
          </a:p>
          <a:p>
            <a:r>
              <a:rPr lang="en-US" dirty="0" smtClean="0"/>
              <a:t>In </a:t>
            </a:r>
            <a:r>
              <a:rPr lang="en-US" dirty="0"/>
              <a:t>particular, this model includes the active, passive, and at rest earth </a:t>
            </a:r>
            <a:r>
              <a:rPr lang="en-US" dirty="0" smtClean="0"/>
              <a:t>pressures, which act </a:t>
            </a:r>
            <a:r>
              <a:rPr lang="en-US" dirty="0"/>
              <a:t>on the upslope, downslope, and on the sides of such an idealized block</a:t>
            </a:r>
            <a:r>
              <a:rPr lang="en-US" dirty="0" smtClean="0"/>
              <a:t>.</a:t>
            </a:r>
          </a:p>
          <a:p>
            <a:r>
              <a:rPr lang="en-US" dirty="0" smtClean="0"/>
              <a:t>This idea was conceived</a:t>
            </a:r>
            <a:r>
              <a:rPr lang="en-US" baseline="0" dirty="0" smtClean="0"/>
              <a:t> by Jim McKean I’ve recently been working on how we can best do it it follows initial work by Prof RC Chen on engineering slopes in the 80s.</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67</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pPr>
              <a:buFontTx/>
              <a:buNone/>
            </a:pPr>
            <a:r>
              <a:rPr lang="en-US" sz="1200" dirty="0" smtClean="0">
                <a:solidFill>
                  <a:srgbClr val="000000"/>
                </a:solidFill>
                <a:latin typeface="Arial" pitchFamily="34" charset="0"/>
              </a:rPr>
              <a:t>Explain here we are interested in how much push is required to fail the downslope wedge</a:t>
            </a:r>
          </a:p>
          <a:p>
            <a:pPr>
              <a:buFontTx/>
              <a:buChar char="•"/>
            </a:pPr>
            <a:r>
              <a:rPr lang="en-US" sz="1200" dirty="0" smtClean="0">
                <a:solidFill>
                  <a:srgbClr val="000000"/>
                </a:solidFill>
                <a:latin typeface="Arial" pitchFamily="34" charset="0"/>
              </a:rPr>
              <a:t>This is exactly the same question that is being asked in these EP questions</a:t>
            </a:r>
            <a:endParaRPr lang="en-US" sz="1200" dirty="0">
              <a:solidFill>
                <a:srgbClr val="000000"/>
              </a:solidFill>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68</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For this reason, </a:t>
            </a:r>
            <a:r>
              <a:rPr lang="en-US" dirty="0"/>
              <a:t>infinite slope stability models won’t suffice. We need to go to a fully three-dimensional force balance. </a:t>
            </a:r>
          </a:p>
          <a:p>
            <a:r>
              <a:rPr lang="en-US" dirty="0" smtClean="0"/>
              <a:t>Considers </a:t>
            </a:r>
            <a:r>
              <a:rPr lang="en-US" dirty="0"/>
              <a:t>the forces on all 5 boundaries. </a:t>
            </a:r>
            <a:endParaRPr lang="en-US" dirty="0" smtClean="0"/>
          </a:p>
          <a:p>
            <a:r>
              <a:rPr lang="en-US" dirty="0" smtClean="0"/>
              <a:t>In </a:t>
            </a:r>
            <a:r>
              <a:rPr lang="en-US" dirty="0"/>
              <a:t>particular, this model includes the active, passive, and at rest earth </a:t>
            </a:r>
            <a:r>
              <a:rPr lang="en-US" dirty="0" smtClean="0"/>
              <a:t>pressures, which act </a:t>
            </a:r>
            <a:r>
              <a:rPr lang="en-US" dirty="0"/>
              <a:t>on the upslope, downslope, and on the sides of such an idealized block</a:t>
            </a:r>
            <a:r>
              <a:rPr lang="en-US" dirty="0" smtClean="0"/>
              <a:t>.</a:t>
            </a:r>
          </a:p>
          <a:p>
            <a:r>
              <a:rPr lang="en-US" dirty="0" smtClean="0"/>
              <a:t>This idea was conceived</a:t>
            </a:r>
            <a:r>
              <a:rPr lang="en-US" baseline="0" dirty="0" smtClean="0"/>
              <a:t> by Jim McKean I’ve recently been working on how we can best do it it follows initial work by Prof RC Chen on engineering slopes in the 80s.</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69</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For this reason, </a:t>
            </a:r>
            <a:r>
              <a:rPr lang="en-US" dirty="0"/>
              <a:t>infinite slope stability models won’t suffice. We need to go to a fully three-dimensional force balance. </a:t>
            </a:r>
          </a:p>
          <a:p>
            <a:r>
              <a:rPr lang="en-US" dirty="0" smtClean="0"/>
              <a:t>Considers </a:t>
            </a:r>
            <a:r>
              <a:rPr lang="en-US" dirty="0"/>
              <a:t>the forces on all 5 boundaries. </a:t>
            </a:r>
            <a:endParaRPr lang="en-US" dirty="0" smtClean="0"/>
          </a:p>
          <a:p>
            <a:r>
              <a:rPr lang="en-US" dirty="0" smtClean="0"/>
              <a:t>In </a:t>
            </a:r>
            <a:r>
              <a:rPr lang="en-US" dirty="0"/>
              <a:t>particular, this model includes the active, passive, and at rest earth </a:t>
            </a:r>
            <a:r>
              <a:rPr lang="en-US" dirty="0" smtClean="0"/>
              <a:t>pressures, which act </a:t>
            </a:r>
            <a:r>
              <a:rPr lang="en-US" dirty="0"/>
              <a:t>on the upslope, downslope, and on the sides of such an idealized block</a:t>
            </a:r>
            <a:r>
              <a:rPr lang="en-US" dirty="0" smtClean="0"/>
              <a:t>.</a:t>
            </a:r>
          </a:p>
          <a:p>
            <a:r>
              <a:rPr lang="en-US" dirty="0" smtClean="0"/>
              <a:t>This idea was conceived</a:t>
            </a:r>
            <a:r>
              <a:rPr lang="en-US" baseline="0" dirty="0" smtClean="0"/>
              <a:t> by Jim McKean I’ve recently been working on how we can best do it it follows initial work by Prof RC Chen on engineering slopes in the 80s.</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common practice to measure landslides and plot the size</a:t>
            </a:r>
            <a:r>
              <a:rPr lang="en-US" baseline="0" dirty="0" smtClean="0"/>
              <a:t> distribution. Power law, problems with mapping, sampling issues, can be loosely used as probability</a:t>
            </a:r>
            <a:endParaRPr lang="en-US" dirty="0"/>
          </a:p>
        </p:txBody>
      </p:sp>
      <p:sp>
        <p:nvSpPr>
          <p:cNvPr id="4" name="Slide Number Placeholder 3"/>
          <p:cNvSpPr>
            <a:spLocks noGrp="1"/>
          </p:cNvSpPr>
          <p:nvPr>
            <p:ph type="sldNum" sz="quarter" idx="10"/>
          </p:nvPr>
        </p:nvSpPr>
        <p:spPr/>
        <p:txBody>
          <a:bodyPr/>
          <a:lstStyle/>
          <a:p>
            <a:fld id="{B0EE5584-5057-4482-AA72-A11EEB2349D5}" type="slidenum">
              <a:rPr lang="en-US" smtClean="0"/>
              <a:pPr/>
              <a:t>7</a:t>
            </a:fld>
            <a:endParaRPr lang="en-US"/>
          </a:p>
        </p:txBody>
      </p:sp>
    </p:spTree>
    <p:extLst>
      <p:ext uri="{BB962C8B-B14F-4D97-AF65-F5344CB8AC3E}">
        <p14:creationId xmlns:p14="http://schemas.microsoft.com/office/powerpoint/2010/main" xmlns="" val="9311594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70</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71</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Pick four runs that are in a just stable state. I.e. they have</a:t>
            </a:r>
            <a:r>
              <a:rPr lang="en-US" baseline="0" dirty="0" smtClean="0"/>
              <a:t> </a:t>
            </a:r>
            <a:r>
              <a:rPr lang="en-US" baseline="0" dirty="0" err="1" smtClean="0"/>
              <a:t>inf</a:t>
            </a:r>
            <a:r>
              <a:rPr lang="en-US" baseline="0" dirty="0" smtClean="0"/>
              <a:t> slope </a:t>
            </a:r>
            <a:r>
              <a:rPr lang="en-US" baseline="0" dirty="0" err="1" smtClean="0"/>
              <a:t>fos</a:t>
            </a:r>
            <a:r>
              <a:rPr lang="en-US" baseline="0" dirty="0" smtClean="0"/>
              <a:t> of 1 or just less.</a:t>
            </a:r>
            <a:endParaRPr lang="en-US" dirty="0" smtClean="0"/>
          </a:p>
          <a:p>
            <a:endParaRPr lang="en-US" dirty="0" smtClean="0"/>
          </a:p>
          <a:p>
            <a:r>
              <a:rPr lang="en-US" dirty="0" smtClean="0"/>
              <a:t>Show the dotty</a:t>
            </a:r>
            <a:r>
              <a:rPr lang="en-US" baseline="0" dirty="0" smtClean="0"/>
              <a:t> plot for factor of safety.</a:t>
            </a:r>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2AADF-DC61-4C19-82A9-3F0EA6A32862}" type="slidenum">
              <a:rPr lang="en-US">
                <a:solidFill>
                  <a:prstClr val="black"/>
                </a:solidFill>
              </a:rPr>
              <a:pPr/>
              <a:t>72</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Simplest step up from steady state. Same</a:t>
            </a:r>
            <a:r>
              <a:rPr lang="en-US" baseline="0" dirty="0" smtClean="0">
                <a:latin typeface="Arial" pitchFamily="34" charset="0"/>
              </a:rPr>
              <a:t> assumptions but captures the transient state</a:t>
            </a:r>
            <a:endParaRPr lang="en-US" dirty="0" smtClean="0">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With little precipitation landslides can only happen on high slopes. As precipitation increases</a:t>
            </a:r>
            <a:r>
              <a:rPr lang="en-US" baseline="0" dirty="0" smtClean="0">
                <a:latin typeface="Arial" pitchFamily="34" charset="0"/>
              </a:rPr>
              <a:t> these landslides get bigger, but other can pop up at lower slopes because of increased pore pressure. As these grow, the median location comes back to the middle</a:t>
            </a:r>
          </a:p>
          <a:p>
            <a:endParaRPr lang="en-US" dirty="0" smtClean="0">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E5584-5057-4482-AA72-A11EEB2349D5}" type="slidenum">
              <a:rPr lang="en-US" smtClean="0"/>
              <a:pPr/>
              <a:t>75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40097626" indent="-39614320"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83306" eaLnBrk="0" fontAlgn="base" hangingPunct="0">
              <a:spcBef>
                <a:spcPct val="0"/>
              </a:spcBef>
              <a:spcAft>
                <a:spcPct val="0"/>
              </a:spcAft>
              <a:defRPr sz="2500">
                <a:solidFill>
                  <a:schemeClr val="tx1"/>
                </a:solidFill>
                <a:latin typeface="Arial" charset="0"/>
                <a:ea typeface="ＭＳ Ｐゴシック" charset="0"/>
              </a:defRPr>
            </a:lvl6pPr>
            <a:lvl7pPr marL="966612" eaLnBrk="0" fontAlgn="base" hangingPunct="0">
              <a:spcBef>
                <a:spcPct val="0"/>
              </a:spcBef>
              <a:spcAft>
                <a:spcPct val="0"/>
              </a:spcAft>
              <a:defRPr sz="2500">
                <a:solidFill>
                  <a:schemeClr val="tx1"/>
                </a:solidFill>
                <a:latin typeface="Arial" charset="0"/>
                <a:ea typeface="ＭＳ Ｐゴシック" charset="0"/>
              </a:defRPr>
            </a:lvl7pPr>
            <a:lvl8pPr marL="1449918" eaLnBrk="0" fontAlgn="base" hangingPunct="0">
              <a:spcBef>
                <a:spcPct val="0"/>
              </a:spcBef>
              <a:spcAft>
                <a:spcPct val="0"/>
              </a:spcAft>
              <a:defRPr sz="2500">
                <a:solidFill>
                  <a:schemeClr val="tx1"/>
                </a:solidFill>
                <a:latin typeface="Arial" charset="0"/>
                <a:ea typeface="ＭＳ Ｐゴシック" charset="0"/>
              </a:defRPr>
            </a:lvl8pPr>
            <a:lvl9pPr marL="1933224"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7D78A1C6-4099-7E48-8A61-3F14AB237BB9}" type="slidenum">
              <a:rPr lang="en-US" sz="1300"/>
              <a:pPr eaLnBrk="1" hangingPunct="1"/>
              <a:t>8</a:t>
            </a:fld>
            <a:endParaRPr lang="en-US" sz="13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67422303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20223301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2750" y="1676400"/>
            <a:ext cx="408305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8305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60564421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57639363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25892518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0597595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19296108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8542159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00071721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1625" y="298450"/>
            <a:ext cx="2079625" cy="58737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2750" y="298450"/>
            <a:ext cx="6086475" cy="5873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64536129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9100" y="29845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12750" y="1676400"/>
            <a:ext cx="83185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5" name="Line 21"/>
          <p:cNvSpPr>
            <a:spLocks noChangeShapeType="1"/>
          </p:cNvSpPr>
          <p:nvPr/>
        </p:nvSpPr>
        <p:spPr bwMode="auto">
          <a:xfrm>
            <a:off x="228600" y="1295400"/>
            <a:ext cx="8686800" cy="0"/>
          </a:xfrm>
          <a:prstGeom prst="line">
            <a:avLst/>
          </a:prstGeom>
          <a:noFill/>
          <a:ln w="53975">
            <a:solidFill>
              <a:srgbClr val="333399"/>
            </a:solidFill>
            <a:round/>
            <a:headEnd/>
            <a:tailEnd/>
          </a:ln>
          <a:effectLst/>
        </p:spPr>
        <p:txBody>
          <a:bodyPr wrap="none" anchor="ctr"/>
          <a:lstStyle/>
          <a:p>
            <a:pPr eaLnBrk="0" fontAlgn="base" hangingPunct="0">
              <a:spcBef>
                <a:spcPct val="0"/>
              </a:spcBef>
              <a:spcAft>
                <a:spcPct val="0"/>
              </a:spcAft>
              <a:defRPr/>
            </a:pPr>
            <a:endParaRPr lang="en-US">
              <a:solidFill>
                <a:srgbClr val="000000"/>
              </a:solidFill>
            </a:endParaRPr>
          </a:p>
        </p:txBody>
      </p:sp>
      <p:sp>
        <p:nvSpPr>
          <p:cNvPr id="1046" name="Rectangle 22"/>
          <p:cNvSpPr>
            <a:spLocks noChangeArrowheads="1"/>
          </p:cNvSpPr>
          <p:nvPr/>
        </p:nvSpPr>
        <p:spPr bwMode="auto">
          <a:xfrm>
            <a:off x="228600" y="1250950"/>
            <a:ext cx="8686800" cy="96838"/>
          </a:xfrm>
          <a:prstGeom prst="rect">
            <a:avLst/>
          </a:prstGeom>
          <a:solidFill>
            <a:srgbClr val="333399"/>
          </a:solidFill>
          <a:ln w="12700">
            <a:noFill/>
            <a:miter lim="800000"/>
            <a:headEnd/>
            <a:tailEnd/>
          </a:ln>
          <a:effectLst/>
        </p:spPr>
        <p:txBody>
          <a:bodyPr wrap="none" anchor="ctr"/>
          <a:lstStyle/>
          <a:p>
            <a:pPr eaLnBrk="0" fontAlgn="base" hangingPunct="0">
              <a:spcBef>
                <a:spcPct val="0"/>
              </a:spcBef>
              <a:spcAft>
                <a:spcPct val="0"/>
              </a:spcAft>
              <a:defRPr/>
            </a:pPr>
            <a:endParaRPr lang="en-US">
              <a:solidFill>
                <a:srgbClr val="000000"/>
              </a:solidFill>
            </a:endParaRPr>
          </a:p>
        </p:txBody>
      </p:sp>
      <p:sp>
        <p:nvSpPr>
          <p:cNvPr id="1047" name="Rectangle 23"/>
          <p:cNvSpPr>
            <a:spLocks noChangeArrowheads="1"/>
          </p:cNvSpPr>
          <p:nvPr/>
        </p:nvSpPr>
        <p:spPr bwMode="auto">
          <a:xfrm>
            <a:off x="228600" y="1398588"/>
            <a:ext cx="8686800" cy="49212"/>
          </a:xfrm>
          <a:prstGeom prst="rect">
            <a:avLst/>
          </a:prstGeom>
          <a:solidFill>
            <a:srgbClr val="333399">
              <a:alpha val="78000"/>
            </a:srgbClr>
          </a:solidFill>
          <a:ln w="12700">
            <a:noFill/>
            <a:miter lim="800000"/>
            <a:headEnd/>
            <a:tailEnd/>
          </a:ln>
          <a:effectLst/>
        </p:spPr>
        <p:txBody>
          <a:bodyPr wrap="none" anchor="ctr"/>
          <a:lstStyle/>
          <a:p>
            <a:pPr eaLnBrk="0" fontAlgn="base" hangingPunct="0">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xmlns="" val="675033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spd="med"/>
  <p:txStyles>
    <p:title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p:titleStyle>
    <p:bodyStyle>
      <a:lvl1pPr marL="292100" indent="-292100" algn="l" rtl="0" eaLnBrk="0" fontAlgn="base" hangingPunct="0">
        <a:lnSpc>
          <a:spcPts val="2400"/>
        </a:lnSpc>
        <a:spcBef>
          <a:spcPts val="600"/>
        </a:spcBef>
        <a:spcAft>
          <a:spcPts val="400"/>
        </a:spcAft>
        <a:buClr>
          <a:srgbClr val="0C7B9C"/>
        </a:buClr>
        <a:buSzPct val="75000"/>
        <a:buFont typeface="Monotype Sorts"/>
        <a:buChar char=""/>
        <a:defRPr sz="2400" b="1">
          <a:solidFill>
            <a:schemeClr val="tx1"/>
          </a:solidFill>
          <a:latin typeface="+mn-lt"/>
          <a:ea typeface="MS PGothic" pitchFamily="34" charset="-128"/>
          <a:cs typeface="ＭＳ Ｐゴシック" pitchFamily="-65" charset="-128"/>
        </a:defRPr>
      </a:lvl1pPr>
      <a:lvl2pPr marL="800100" indent="-342900" algn="l" rtl="0" eaLnBrk="0" fontAlgn="base" hangingPunct="0">
        <a:lnSpc>
          <a:spcPts val="2400"/>
        </a:lnSpc>
        <a:spcBef>
          <a:spcPct val="0"/>
        </a:spcBef>
        <a:spcAft>
          <a:spcPts val="400"/>
        </a:spcAft>
        <a:buClr>
          <a:srgbClr val="0C7B9C"/>
        </a:buClr>
        <a:buSzPct val="100000"/>
        <a:buFont typeface="Arial" pitchFamily="34" charset="0"/>
        <a:buChar char="—"/>
        <a:defRPr sz="2400" b="1">
          <a:solidFill>
            <a:schemeClr val="tx1"/>
          </a:solidFill>
          <a:latin typeface="+mn-lt"/>
          <a:ea typeface="MS PGothic" pitchFamily="34" charset="-128"/>
          <a:cs typeface="ＭＳ Ｐゴシック"/>
        </a:defRPr>
      </a:lvl2pPr>
      <a:lvl3pPr marL="914400" algn="l" rtl="0" eaLnBrk="0" fontAlgn="base" hangingPunct="0">
        <a:lnSpc>
          <a:spcPts val="2400"/>
        </a:lnSpc>
        <a:spcBef>
          <a:spcPct val="0"/>
        </a:spcBef>
        <a:spcAft>
          <a:spcPts val="400"/>
        </a:spcAft>
        <a:buClr>
          <a:srgbClr val="0C7B9C"/>
        </a:buClr>
        <a:buSzPct val="100000"/>
        <a:buChar char="–"/>
        <a:defRPr sz="2400" b="1">
          <a:solidFill>
            <a:schemeClr val="tx1"/>
          </a:solidFill>
          <a:latin typeface="+mn-lt"/>
          <a:ea typeface="MS PGothic" pitchFamily="34" charset="-128"/>
          <a:cs typeface="ＭＳ Ｐゴシック"/>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S PGothic" pitchFamily="34" charset="-128"/>
          <a:cs typeface="ＭＳ Ｐゴシック"/>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S PGothic" pitchFamily="34" charset="-128"/>
          <a:cs typeface="ＭＳ Ｐゴシック"/>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7.xml"/><Relationship Id="rId1" Type="http://schemas.openxmlformats.org/officeDocument/2006/relationships/vmlDrawing" Target="../drawings/vmlDrawing2.v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7.xml"/><Relationship Id="rId5" Type="http://schemas.openxmlformats.org/officeDocument/2006/relationships/image" Target="../media/image47.jpeg"/><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7.xml"/><Relationship Id="rId1" Type="http://schemas.openxmlformats.org/officeDocument/2006/relationships/vmlDrawing" Target="../drawings/vmlDrawing3.vml"/><Relationship Id="rId5" Type="http://schemas.openxmlformats.org/officeDocument/2006/relationships/oleObject" Target="../embeddings/oleObject2.bin"/><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7.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45.xml"/><Relationship Id="rId7" Type="http://schemas.openxmlformats.org/officeDocument/2006/relationships/image" Target="../media/image60.png"/><Relationship Id="rId2" Type="http://schemas.openxmlformats.org/officeDocument/2006/relationships/slideLayout" Target="../slideLayouts/slideLayout17.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7.xml"/><Relationship Id="rId1" Type="http://schemas.openxmlformats.org/officeDocument/2006/relationships/vmlDrawing" Target="../drawings/vmlDrawing6.vml"/><Relationship Id="rId5" Type="http://schemas.openxmlformats.org/officeDocument/2006/relationships/image" Target="../media/image62.png"/><Relationship Id="rId4" Type="http://schemas.openxmlformats.org/officeDocument/2006/relationships/oleObject" Target="../embeddings/oleObject9.bin"/></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17.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1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17.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61.xml"/><Relationship Id="rId1" Type="http://schemas.openxmlformats.org/officeDocument/2006/relationships/slideLayout" Target="../slideLayouts/slideLayout17.xml"/><Relationship Id="rId5" Type="http://schemas.openxmlformats.org/officeDocument/2006/relationships/image" Target="../media/image78.emf"/><Relationship Id="rId4" Type="http://schemas.openxmlformats.org/officeDocument/2006/relationships/image" Target="../media/image77.emf"/></Relationships>
</file>

<file path=ppt/slides/_rels/slide6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19.emf"/><Relationship Id="rId2" Type="http://schemas.openxmlformats.org/officeDocument/2006/relationships/slideLayout" Target="../slideLayouts/slideLayout17.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64.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notesSlide" Target="../notesSlides/notesSlide64.xml"/><Relationship Id="rId7" Type="http://schemas.openxmlformats.org/officeDocument/2006/relationships/oleObject" Target="../embeddings/oleObject16.bin"/><Relationship Id="rId2" Type="http://schemas.openxmlformats.org/officeDocument/2006/relationships/slideLayout" Target="../slideLayouts/slideLayout17.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oleObject" Target="../embeddings/oleObject14.bin"/><Relationship Id="rId4" Type="http://schemas.openxmlformats.org/officeDocument/2006/relationships/oleObject" Target="../embeddings/oleObject13.bin"/><Relationship Id="rId9" Type="http://schemas.openxmlformats.org/officeDocument/2006/relationships/image" Target="../media/image19.emf"/></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oleObject" Target="../embeddings/oleObject18.bin"/><Relationship Id="rId2" Type="http://schemas.openxmlformats.org/officeDocument/2006/relationships/slideLayout" Target="../slideLayouts/slideLayout17.xml"/><Relationship Id="rId1" Type="http://schemas.openxmlformats.org/officeDocument/2006/relationships/vmlDrawing" Target="../drawings/vmlDrawing9.v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oleObject" Target="../embeddings/oleObject17.bin"/></Relationships>
</file>

<file path=ppt/slides/_rels/slide66.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notesSlide" Target="../notesSlides/notesSlide66.xml"/><Relationship Id="rId7" Type="http://schemas.openxmlformats.org/officeDocument/2006/relationships/image" Target="../media/image78.emf"/><Relationship Id="rId2" Type="http://schemas.openxmlformats.org/officeDocument/2006/relationships/slideLayout" Target="../slideLayouts/slideLayout17.xml"/><Relationship Id="rId1" Type="http://schemas.openxmlformats.org/officeDocument/2006/relationships/vmlDrawing" Target="../drawings/vmlDrawing10.vml"/><Relationship Id="rId6" Type="http://schemas.openxmlformats.org/officeDocument/2006/relationships/oleObject" Target="../embeddings/oleObject21.bin"/><Relationship Id="rId5" Type="http://schemas.openxmlformats.org/officeDocument/2006/relationships/oleObject" Target="../embeddings/oleObject20.bin"/><Relationship Id="rId4" Type="http://schemas.openxmlformats.org/officeDocument/2006/relationships/oleObject" Target="../embeddings/oleObject19.bin"/><Relationship Id="rId9" Type="http://schemas.openxmlformats.org/officeDocument/2006/relationships/oleObject" Target="../embeddings/oleObject22.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19.emf"/><Relationship Id="rId2" Type="http://schemas.openxmlformats.org/officeDocument/2006/relationships/slideLayout" Target="../slideLayouts/slideLayout17.xml"/><Relationship Id="rId1" Type="http://schemas.openxmlformats.org/officeDocument/2006/relationships/vmlDrawing" Target="../drawings/vmlDrawing11.vml"/><Relationship Id="rId6" Type="http://schemas.openxmlformats.org/officeDocument/2006/relationships/image" Target="../media/image93.emf"/><Relationship Id="rId5" Type="http://schemas.openxmlformats.org/officeDocument/2006/relationships/oleObject" Target="../embeddings/oleObject24.bin"/><Relationship Id="rId4" Type="http://schemas.openxmlformats.org/officeDocument/2006/relationships/oleObject" Target="../embeddings/oleObject23.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image" Target="../media/image96.emf"/><Relationship Id="rId2" Type="http://schemas.openxmlformats.org/officeDocument/2006/relationships/slideLayout" Target="../slideLayouts/slideLayout17.xml"/><Relationship Id="rId1" Type="http://schemas.openxmlformats.org/officeDocument/2006/relationships/vmlDrawing" Target="../drawings/vmlDrawing12.vml"/><Relationship Id="rId6" Type="http://schemas.openxmlformats.org/officeDocument/2006/relationships/oleObject" Target="../embeddings/oleObject27.bin"/><Relationship Id="rId5" Type="http://schemas.openxmlformats.org/officeDocument/2006/relationships/oleObject" Target="../embeddings/oleObject26.bin"/><Relationship Id="rId4" Type="http://schemas.openxmlformats.org/officeDocument/2006/relationships/oleObject" Target="../embeddings/oleObject25.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100.emf"/><Relationship Id="rId2" Type="http://schemas.openxmlformats.org/officeDocument/2006/relationships/slideLayout" Target="../slideLayouts/slideLayout17.xml"/><Relationship Id="rId1" Type="http://schemas.openxmlformats.org/officeDocument/2006/relationships/vmlDrawing" Target="../drawings/vmlDrawing13.vml"/><Relationship Id="rId6" Type="http://schemas.openxmlformats.org/officeDocument/2006/relationships/oleObject" Target="../embeddings/oleObject30.bin"/><Relationship Id="rId5" Type="http://schemas.openxmlformats.org/officeDocument/2006/relationships/oleObject" Target="../embeddings/oleObject29.bin"/><Relationship Id="rId4" Type="http://schemas.openxmlformats.org/officeDocument/2006/relationships/oleObject" Target="../embeddings/oleObject28.bin"/></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70.xml"/><Relationship Id="rId1" Type="http://schemas.openxmlformats.org/officeDocument/2006/relationships/slideLayout" Target="../slideLayouts/slideLayout17.xml"/><Relationship Id="rId4" Type="http://schemas.openxmlformats.org/officeDocument/2006/relationships/image" Target="../media/image102.emf"/></Relationships>
</file>

<file path=ppt/slides/_rels/slide71.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71.xml"/><Relationship Id="rId1" Type="http://schemas.openxmlformats.org/officeDocument/2006/relationships/slideLayout" Target="../slideLayouts/slideLayout17.xml"/><Relationship Id="rId5" Type="http://schemas.openxmlformats.org/officeDocument/2006/relationships/image" Target="../media/image105.emf"/><Relationship Id="rId4" Type="http://schemas.openxmlformats.org/officeDocument/2006/relationships/image" Target="../media/image104.emf"/></Relationships>
</file>

<file path=ppt/slides/_rels/slide72.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3.xml"/><Relationship Id="rId1" Type="http://schemas.openxmlformats.org/officeDocument/2006/relationships/slideLayout" Target="../slideLayouts/slideLayout17.xml"/><Relationship Id="rId4" Type="http://schemas.openxmlformats.org/officeDocument/2006/relationships/chart" Target="../charts/chart1.xml"/></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4.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
          <p:cNvSpPr>
            <a:spLocks noChangeArrowheads="1"/>
          </p:cNvSpPr>
          <p:nvPr/>
        </p:nvSpPr>
        <p:spPr bwMode="auto">
          <a:xfrm>
            <a:off x="904170" y="627221"/>
            <a:ext cx="7215500" cy="35599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r>
              <a:rPr lang="en-US" sz="3200" b="1" dirty="0" smtClean="0">
                <a:solidFill>
                  <a:srgbClr val="000000"/>
                </a:solidFill>
                <a:latin typeface="Trebuchet MS" pitchFamily="34" charset="0"/>
              </a:rPr>
              <a:t>What controls the location, </a:t>
            </a:r>
            <a:r>
              <a:rPr lang="en-US" sz="3200" b="1" dirty="0" smtClean="0">
                <a:solidFill>
                  <a:srgbClr val="000000"/>
                </a:solidFill>
                <a:latin typeface="Trebuchet MS" pitchFamily="34" charset="0"/>
              </a:rPr>
              <a:t>size</a:t>
            </a:r>
          </a:p>
          <a:p>
            <a:pPr algn="ctr" fontAlgn="base">
              <a:spcBef>
                <a:spcPct val="0"/>
              </a:spcBef>
              <a:spcAft>
                <a:spcPct val="0"/>
              </a:spcAft>
            </a:pPr>
            <a:r>
              <a:rPr lang="en-US" sz="3200" b="1" dirty="0" smtClean="0">
                <a:solidFill>
                  <a:srgbClr val="000000"/>
                </a:solidFill>
                <a:latin typeface="Trebuchet MS" pitchFamily="34" charset="0"/>
              </a:rPr>
              <a:t> </a:t>
            </a:r>
            <a:r>
              <a:rPr lang="en-US" sz="3200" b="1" dirty="0" smtClean="0">
                <a:solidFill>
                  <a:srgbClr val="000000"/>
                </a:solidFill>
                <a:latin typeface="Trebuchet MS" pitchFamily="34" charset="0"/>
              </a:rPr>
              <a:t>and shape of shallow landslides</a:t>
            </a:r>
            <a:r>
              <a:rPr lang="en-US" sz="3200" b="1" dirty="0" smtClean="0">
                <a:solidFill>
                  <a:srgbClr val="000000"/>
                </a:solidFill>
                <a:latin typeface="Trebuchet MS" pitchFamily="34" charset="0"/>
              </a:rPr>
              <a:t>?</a:t>
            </a:r>
            <a:endParaRPr lang="en-US" sz="3200" b="1" dirty="0">
              <a:solidFill>
                <a:srgbClr val="000000"/>
              </a:solidFill>
              <a:latin typeface="Trebuchet MS" pitchFamily="34" charset="0"/>
            </a:endParaRPr>
          </a:p>
          <a:p>
            <a:pPr algn="ctr" fontAlgn="base">
              <a:spcBef>
                <a:spcPct val="0"/>
              </a:spcBef>
              <a:spcAft>
                <a:spcPct val="0"/>
              </a:spcAft>
            </a:pPr>
            <a:endParaRPr lang="en-US" sz="1400" dirty="0">
              <a:solidFill>
                <a:srgbClr val="000000"/>
              </a:solidFill>
              <a:latin typeface="Trebuchet MS" pitchFamily="34" charset="0"/>
            </a:endParaRPr>
          </a:p>
          <a:p>
            <a:pPr algn="ctr" fontAlgn="base">
              <a:spcBef>
                <a:spcPct val="0"/>
              </a:spcBef>
              <a:spcAft>
                <a:spcPct val="0"/>
              </a:spcAft>
            </a:pPr>
            <a:r>
              <a:rPr lang="en-US" sz="2800" dirty="0" smtClean="0">
                <a:solidFill>
                  <a:srgbClr val="000000"/>
                </a:solidFill>
                <a:latin typeface="Trebuchet MS" pitchFamily="34" charset="0"/>
              </a:rPr>
              <a:t>David Milledge</a:t>
            </a:r>
          </a:p>
          <a:p>
            <a:pPr algn="ctr" fontAlgn="base">
              <a:spcBef>
                <a:spcPct val="0"/>
              </a:spcBef>
              <a:spcAft>
                <a:spcPct val="0"/>
              </a:spcAft>
            </a:pPr>
            <a:endParaRPr lang="en-US" sz="2800" dirty="0" smtClean="0">
              <a:solidFill>
                <a:srgbClr val="000000"/>
              </a:solidFill>
              <a:latin typeface="Trebuchet MS" pitchFamily="34" charset="0"/>
            </a:endParaRPr>
          </a:p>
          <a:p>
            <a:pPr algn="ctr" fontAlgn="base">
              <a:spcBef>
                <a:spcPct val="0"/>
              </a:spcBef>
              <a:spcAft>
                <a:spcPct val="0"/>
              </a:spcAft>
            </a:pPr>
            <a:r>
              <a:rPr lang="en-US" i="1" dirty="0">
                <a:solidFill>
                  <a:srgbClr val="000000"/>
                </a:solidFill>
                <a:latin typeface="Trebuchet MS" pitchFamily="34" charset="0"/>
              </a:rPr>
              <a:t>Department of </a:t>
            </a:r>
            <a:r>
              <a:rPr lang="en-US" i="1" dirty="0" smtClean="0">
                <a:solidFill>
                  <a:srgbClr val="000000"/>
                </a:solidFill>
                <a:latin typeface="Trebuchet MS" pitchFamily="34" charset="0"/>
              </a:rPr>
              <a:t>Geography, Durham University, UK</a:t>
            </a:r>
          </a:p>
          <a:p>
            <a:pPr algn="ctr" fontAlgn="base">
              <a:spcBef>
                <a:spcPct val="0"/>
              </a:spcBef>
              <a:spcAft>
                <a:spcPct val="0"/>
              </a:spcAft>
            </a:pPr>
            <a:endParaRPr lang="en-US" sz="2800" dirty="0" smtClean="0">
              <a:solidFill>
                <a:srgbClr val="000000"/>
              </a:solidFill>
              <a:latin typeface="Trebuchet MS" pitchFamily="34" charset="0"/>
            </a:endParaRPr>
          </a:p>
          <a:p>
            <a:pPr algn="ctr" fontAlgn="base">
              <a:spcBef>
                <a:spcPct val="0"/>
              </a:spcBef>
              <a:spcAft>
                <a:spcPct val="0"/>
              </a:spcAft>
            </a:pPr>
            <a:r>
              <a:rPr lang="en-US" dirty="0">
                <a:solidFill>
                  <a:srgbClr val="000000"/>
                </a:solidFill>
                <a:latin typeface="Trebuchet MS" pitchFamily="34" charset="0"/>
              </a:rPr>
              <a:t>Collaborators: Dino </a:t>
            </a:r>
            <a:r>
              <a:rPr lang="en-US" dirty="0" smtClean="0">
                <a:solidFill>
                  <a:srgbClr val="000000"/>
                </a:solidFill>
                <a:latin typeface="Trebuchet MS" pitchFamily="34" charset="0"/>
              </a:rPr>
              <a:t>Bellugi (MIT), </a:t>
            </a:r>
            <a:r>
              <a:rPr lang="en-US" dirty="0">
                <a:solidFill>
                  <a:srgbClr val="000000"/>
                </a:solidFill>
                <a:latin typeface="Trebuchet MS" pitchFamily="34" charset="0"/>
              </a:rPr>
              <a:t>William E. </a:t>
            </a:r>
            <a:r>
              <a:rPr lang="en-US" dirty="0" smtClean="0">
                <a:solidFill>
                  <a:srgbClr val="000000"/>
                </a:solidFill>
                <a:latin typeface="Trebuchet MS" pitchFamily="34" charset="0"/>
              </a:rPr>
              <a:t>Dietrich (UC Berkeley),</a:t>
            </a:r>
            <a:endParaRPr lang="en-US" dirty="0">
              <a:solidFill>
                <a:srgbClr val="000000"/>
              </a:solidFill>
              <a:latin typeface="Trebuchet MS" pitchFamily="34" charset="0"/>
            </a:endParaRPr>
          </a:p>
          <a:p>
            <a:pPr algn="ctr" fontAlgn="base">
              <a:spcBef>
                <a:spcPct val="0"/>
              </a:spcBef>
              <a:spcAft>
                <a:spcPct val="0"/>
              </a:spcAft>
            </a:pPr>
            <a:r>
              <a:rPr lang="en-US" dirty="0" smtClean="0">
                <a:solidFill>
                  <a:srgbClr val="000000"/>
                </a:solidFill>
                <a:latin typeface="Trebuchet MS" pitchFamily="34" charset="0"/>
              </a:rPr>
              <a:t>Jim </a:t>
            </a:r>
            <a:r>
              <a:rPr lang="en-US" dirty="0" smtClean="0">
                <a:solidFill>
                  <a:srgbClr val="000000"/>
                </a:solidFill>
                <a:latin typeface="Trebuchet MS" pitchFamily="34" charset="0"/>
              </a:rPr>
              <a:t>McKean (USFS), </a:t>
            </a:r>
            <a:r>
              <a:rPr lang="en-US" dirty="0" smtClean="0">
                <a:solidFill>
                  <a:srgbClr val="000000"/>
                </a:solidFill>
                <a:latin typeface="Trebuchet MS" pitchFamily="34" charset="0"/>
              </a:rPr>
              <a:t>D. Vaughan </a:t>
            </a:r>
            <a:r>
              <a:rPr lang="en-US" dirty="0" smtClean="0">
                <a:solidFill>
                  <a:srgbClr val="000000"/>
                </a:solidFill>
                <a:latin typeface="Trebuchet MS" pitchFamily="34" charset="0"/>
              </a:rPr>
              <a:t>Griffiths (CSM).</a:t>
            </a:r>
            <a:endParaRPr lang="en-US" dirty="0" smtClean="0">
              <a:solidFill>
                <a:srgbClr val="000000"/>
              </a:solidFill>
              <a:latin typeface="Trebuchet MS" pitchFamily="34" charset="0"/>
            </a:endParaRPr>
          </a:p>
          <a:p>
            <a:pPr algn="ctr" fontAlgn="base">
              <a:spcBef>
                <a:spcPct val="0"/>
              </a:spcBef>
              <a:spcAft>
                <a:spcPct val="0"/>
              </a:spcAft>
            </a:pPr>
            <a:endParaRPr lang="en-US" sz="1400" baseline="30000" dirty="0">
              <a:solidFill>
                <a:srgbClr val="000000"/>
              </a:solidFill>
              <a:latin typeface="Trebuchet MS" pitchFamily="34" charset="0"/>
            </a:endParaRPr>
          </a:p>
        </p:txBody>
      </p:sp>
      <p:pic>
        <p:nvPicPr>
          <p:cNvPr id="3" name="Picture 2" descr="Iphone_america2012 078.jpg"/>
          <p:cNvPicPr>
            <a:picLocks noChangeAspect="1"/>
          </p:cNvPicPr>
          <p:nvPr/>
        </p:nvPicPr>
        <p:blipFill>
          <a:blip r:embed="rId3" cstate="print"/>
          <a:srcRect t="15944" r="19393" b="57734"/>
          <a:stretch>
            <a:fillRect/>
          </a:stretch>
        </p:blipFill>
        <p:spPr>
          <a:xfrm>
            <a:off x="0" y="4613988"/>
            <a:ext cx="9163050" cy="2244012"/>
          </a:xfrm>
          <a:prstGeom prst="rect">
            <a:avLst/>
          </a:prstGeom>
        </p:spPr>
      </p:pic>
    </p:spTree>
    <p:extLst>
      <p:ext uri="{BB962C8B-B14F-4D97-AF65-F5344CB8AC3E}">
        <p14:creationId xmlns:p14="http://schemas.microsoft.com/office/powerpoint/2010/main" xmlns="" val="3125898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artoon2"/>
          <p:cNvPicPr>
            <a:picLocks noChangeAspect="1" noChangeArrowheads="1"/>
          </p:cNvPicPr>
          <p:nvPr/>
        </p:nvPicPr>
        <p:blipFill>
          <a:blip r:embed="rId3" cstate="print">
            <a:extLst>
              <a:ext uri="{28A0092B-C50C-407E-A947-70E740481C1C}">
                <a14:useLocalDpi xmlns:a14="http://schemas.microsoft.com/office/drawing/2010/main" xmlns="" val="0"/>
              </a:ext>
            </a:extLst>
          </a:blip>
          <a:srcRect l="6120" t="11111"/>
          <a:stretch>
            <a:fillRect/>
          </a:stretch>
        </p:blipFill>
        <p:spPr bwMode="auto">
          <a:xfrm>
            <a:off x="533400" y="838200"/>
            <a:ext cx="7694612" cy="545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Text Box 3"/>
          <p:cNvSpPr txBox="1">
            <a:spLocks noChangeArrowheads="1"/>
          </p:cNvSpPr>
          <p:nvPr/>
        </p:nvSpPr>
        <p:spPr bwMode="auto">
          <a:xfrm>
            <a:off x="304800" y="0"/>
            <a:ext cx="5791200" cy="844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pPr>
              <a:spcBef>
                <a:spcPct val="50000"/>
              </a:spcBef>
            </a:pPr>
            <a:r>
              <a:rPr lang="en-US" sz="2500" dirty="0">
                <a:latin typeface="Comic Sans MS" pitchFamily="66" charset="0"/>
              </a:rPr>
              <a:t>An Example: processes shaping the Oregon Coast Range</a:t>
            </a:r>
          </a:p>
        </p:txBody>
      </p:sp>
      <p:sp>
        <p:nvSpPr>
          <p:cNvPr id="7172" name="Text Box 4"/>
          <p:cNvSpPr txBox="1">
            <a:spLocks noChangeArrowheads="1"/>
          </p:cNvSpPr>
          <p:nvPr/>
        </p:nvSpPr>
        <p:spPr bwMode="auto">
          <a:xfrm>
            <a:off x="484188" y="1277938"/>
            <a:ext cx="2355850" cy="327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pPr>
              <a:spcBef>
                <a:spcPct val="50000"/>
              </a:spcBef>
            </a:pPr>
            <a:r>
              <a:rPr lang="en-US" sz="1600">
                <a:latin typeface="Comic Sans MS" pitchFamily="66" charset="0"/>
              </a:rPr>
              <a:t>Unchanneled valley</a:t>
            </a:r>
          </a:p>
        </p:txBody>
      </p:sp>
      <p:sp>
        <p:nvSpPr>
          <p:cNvPr id="7173" name="Text Box 5"/>
          <p:cNvSpPr txBox="1">
            <a:spLocks noChangeArrowheads="1"/>
          </p:cNvSpPr>
          <p:nvPr/>
        </p:nvSpPr>
        <p:spPr bwMode="auto">
          <a:xfrm>
            <a:off x="969963" y="4303713"/>
            <a:ext cx="2355850" cy="327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pPr>
              <a:spcBef>
                <a:spcPct val="50000"/>
              </a:spcBef>
            </a:pPr>
            <a:r>
              <a:rPr lang="en-US" sz="1600">
                <a:latin typeface="Comic Sans MS" pitchFamily="66" charset="0"/>
              </a:rPr>
              <a:t>Shallow landslide</a:t>
            </a:r>
          </a:p>
        </p:txBody>
      </p:sp>
      <p:sp>
        <p:nvSpPr>
          <p:cNvPr id="7174" name="Text Box 6"/>
          <p:cNvSpPr txBox="1">
            <a:spLocks noChangeArrowheads="1"/>
          </p:cNvSpPr>
          <p:nvPr/>
        </p:nvSpPr>
        <p:spPr bwMode="auto">
          <a:xfrm>
            <a:off x="6580188" y="3362325"/>
            <a:ext cx="2355850" cy="327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pPr>
              <a:spcBef>
                <a:spcPct val="50000"/>
              </a:spcBef>
            </a:pPr>
            <a:r>
              <a:rPr lang="en-US" sz="1600">
                <a:latin typeface="Comic Sans MS" pitchFamily="66" charset="0"/>
              </a:rPr>
              <a:t>Deep seated landslide</a:t>
            </a:r>
          </a:p>
        </p:txBody>
      </p:sp>
      <p:sp>
        <p:nvSpPr>
          <p:cNvPr id="7175" name="Text Box 7"/>
          <p:cNvSpPr txBox="1">
            <a:spLocks noChangeArrowheads="1"/>
          </p:cNvSpPr>
          <p:nvPr/>
        </p:nvSpPr>
        <p:spPr bwMode="auto">
          <a:xfrm>
            <a:off x="3429000" y="3089275"/>
            <a:ext cx="968375" cy="677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r>
              <a:rPr lang="en-US" sz="1300">
                <a:latin typeface="Comic Sans MS" pitchFamily="66" charset="0"/>
              </a:rPr>
              <a:t>Debris flow runout</a:t>
            </a:r>
          </a:p>
        </p:txBody>
      </p:sp>
      <p:sp>
        <p:nvSpPr>
          <p:cNvPr id="7176" name="Text Box 8"/>
          <p:cNvSpPr txBox="1">
            <a:spLocks noChangeArrowheads="1"/>
          </p:cNvSpPr>
          <p:nvPr/>
        </p:nvSpPr>
        <p:spPr bwMode="auto">
          <a:xfrm>
            <a:off x="3255963" y="2622550"/>
            <a:ext cx="971550"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r>
              <a:rPr lang="en-US" sz="1300">
                <a:latin typeface="Comic Sans MS" pitchFamily="66" charset="0"/>
              </a:rPr>
              <a:t>Landslide scar</a:t>
            </a:r>
          </a:p>
        </p:txBody>
      </p:sp>
      <p:sp>
        <p:nvSpPr>
          <p:cNvPr id="7177" name="Text Box 9"/>
          <p:cNvSpPr txBox="1">
            <a:spLocks noChangeArrowheads="1"/>
          </p:cNvSpPr>
          <p:nvPr/>
        </p:nvSpPr>
        <p:spPr bwMode="auto">
          <a:xfrm>
            <a:off x="5888038" y="739775"/>
            <a:ext cx="1317625"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r>
              <a:rPr lang="en-US" sz="1300">
                <a:latin typeface="Comic Sans MS" pitchFamily="66" charset="0"/>
              </a:rPr>
              <a:t>Colluvium accumulation</a:t>
            </a:r>
          </a:p>
        </p:txBody>
      </p:sp>
      <p:sp>
        <p:nvSpPr>
          <p:cNvPr id="7178" name="Text Box 10"/>
          <p:cNvSpPr txBox="1">
            <a:spLocks noChangeArrowheads="1"/>
          </p:cNvSpPr>
          <p:nvPr/>
        </p:nvSpPr>
        <p:spPr bwMode="auto">
          <a:xfrm>
            <a:off x="7135813" y="2689225"/>
            <a:ext cx="1316037" cy="677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r>
              <a:rPr lang="en-US" sz="1300">
                <a:latin typeface="Comic Sans MS" pitchFamily="66" charset="0"/>
              </a:rPr>
              <a:t>Soil production from bedrock</a:t>
            </a:r>
          </a:p>
        </p:txBody>
      </p:sp>
      <p:sp>
        <p:nvSpPr>
          <p:cNvPr id="7179" name="Text Box 11"/>
          <p:cNvSpPr txBox="1">
            <a:spLocks noChangeArrowheads="1"/>
          </p:cNvSpPr>
          <p:nvPr/>
        </p:nvSpPr>
        <p:spPr bwMode="auto">
          <a:xfrm>
            <a:off x="1316038" y="2017713"/>
            <a:ext cx="346075" cy="327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r>
              <a:rPr lang="en-US" sz="1600" b="1">
                <a:latin typeface="Comic Sans MS" pitchFamily="66" charset="0"/>
              </a:rPr>
              <a:t>A</a:t>
            </a:r>
          </a:p>
        </p:txBody>
      </p:sp>
      <p:sp>
        <p:nvSpPr>
          <p:cNvPr id="7180" name="Text Box 12"/>
          <p:cNvSpPr txBox="1">
            <a:spLocks noChangeArrowheads="1"/>
          </p:cNvSpPr>
          <p:nvPr/>
        </p:nvSpPr>
        <p:spPr bwMode="auto">
          <a:xfrm>
            <a:off x="3602038" y="1076325"/>
            <a:ext cx="346075" cy="327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r>
              <a:rPr lang="en-US" sz="1600" b="1">
                <a:latin typeface="Comic Sans MS" pitchFamily="66" charset="0"/>
              </a:rPr>
              <a:t>A</a:t>
            </a:r>
          </a:p>
        </p:txBody>
      </p:sp>
      <p:sp>
        <p:nvSpPr>
          <p:cNvPr id="7181" name="Text Box 13"/>
          <p:cNvSpPr txBox="1">
            <a:spLocks noChangeArrowheads="1"/>
          </p:cNvSpPr>
          <p:nvPr/>
        </p:nvSpPr>
        <p:spPr bwMode="auto">
          <a:xfrm>
            <a:off x="1385888" y="2959100"/>
            <a:ext cx="346075" cy="327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r>
              <a:rPr lang="en-US" sz="1600" b="1">
                <a:latin typeface="Comic Sans MS" pitchFamily="66" charset="0"/>
              </a:rPr>
              <a:t>B</a:t>
            </a:r>
          </a:p>
        </p:txBody>
      </p:sp>
      <p:sp>
        <p:nvSpPr>
          <p:cNvPr id="7182" name="Text Box 14"/>
          <p:cNvSpPr txBox="1">
            <a:spLocks noChangeArrowheads="1"/>
          </p:cNvSpPr>
          <p:nvPr/>
        </p:nvSpPr>
        <p:spPr bwMode="auto">
          <a:xfrm>
            <a:off x="5334000" y="806450"/>
            <a:ext cx="347663" cy="327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r>
              <a:rPr lang="en-US" sz="1600" b="1">
                <a:latin typeface="Comic Sans MS" pitchFamily="66" charset="0"/>
              </a:rPr>
              <a:t>B</a:t>
            </a:r>
          </a:p>
        </p:txBody>
      </p:sp>
      <p:sp>
        <p:nvSpPr>
          <p:cNvPr id="7183" name="Text Box 15"/>
          <p:cNvSpPr txBox="1">
            <a:spLocks noChangeArrowheads="1"/>
          </p:cNvSpPr>
          <p:nvPr/>
        </p:nvSpPr>
        <p:spPr bwMode="auto">
          <a:xfrm>
            <a:off x="2424113" y="2219325"/>
            <a:ext cx="485775" cy="327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r>
              <a:rPr lang="en-US" sz="1600" b="1">
                <a:latin typeface="Comic Sans MS" pitchFamily="66" charset="0"/>
              </a:rPr>
              <a:t>B’</a:t>
            </a:r>
          </a:p>
        </p:txBody>
      </p:sp>
      <p:sp>
        <p:nvSpPr>
          <p:cNvPr id="7184" name="Text Box 16"/>
          <p:cNvSpPr txBox="1">
            <a:spLocks noChangeArrowheads="1"/>
          </p:cNvSpPr>
          <p:nvPr/>
        </p:nvSpPr>
        <p:spPr bwMode="auto">
          <a:xfrm>
            <a:off x="7481888" y="739775"/>
            <a:ext cx="485775" cy="327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r>
              <a:rPr lang="en-US" sz="1600" b="1">
                <a:latin typeface="Comic Sans MS" pitchFamily="66" charset="0"/>
              </a:rPr>
              <a:t>B’</a:t>
            </a:r>
          </a:p>
        </p:txBody>
      </p:sp>
      <p:sp>
        <p:nvSpPr>
          <p:cNvPr id="7185" name="Text Box 17"/>
          <p:cNvSpPr txBox="1">
            <a:spLocks noChangeArrowheads="1"/>
          </p:cNvSpPr>
          <p:nvPr/>
        </p:nvSpPr>
        <p:spPr bwMode="auto">
          <a:xfrm>
            <a:off x="5681663" y="2084388"/>
            <a:ext cx="484187" cy="327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r>
              <a:rPr lang="en-US" sz="1600" b="1">
                <a:latin typeface="Comic Sans MS" pitchFamily="66" charset="0"/>
              </a:rPr>
              <a:t>A’</a:t>
            </a:r>
          </a:p>
        </p:txBody>
      </p:sp>
      <p:sp>
        <p:nvSpPr>
          <p:cNvPr id="7186" name="Text Box 18"/>
          <p:cNvSpPr txBox="1">
            <a:spLocks noChangeArrowheads="1"/>
          </p:cNvSpPr>
          <p:nvPr/>
        </p:nvSpPr>
        <p:spPr bwMode="auto">
          <a:xfrm>
            <a:off x="2325688" y="2863850"/>
            <a:ext cx="485775" cy="327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r>
              <a:rPr lang="en-US" sz="1600" b="1">
                <a:latin typeface="Comic Sans MS" pitchFamily="66" charset="0"/>
              </a:rPr>
              <a:t>A’</a:t>
            </a:r>
          </a:p>
        </p:txBody>
      </p:sp>
      <p:sp>
        <p:nvSpPr>
          <p:cNvPr id="7187" name="Text Box 19"/>
          <p:cNvSpPr txBox="1">
            <a:spLocks noChangeArrowheads="1"/>
          </p:cNvSpPr>
          <p:nvPr/>
        </p:nvSpPr>
        <p:spPr bwMode="auto">
          <a:xfrm rot="-1910594">
            <a:off x="6562725" y="1681163"/>
            <a:ext cx="1803400" cy="28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r>
              <a:rPr lang="en-US" sz="1300">
                <a:latin typeface="Comic Sans MS" pitchFamily="66" charset="0"/>
              </a:rPr>
              <a:t>Downslope transport</a:t>
            </a:r>
          </a:p>
        </p:txBody>
      </p:sp>
      <p:sp>
        <p:nvSpPr>
          <p:cNvPr id="7188" name="Line 20"/>
          <p:cNvSpPr>
            <a:spLocks noChangeShapeType="1"/>
          </p:cNvSpPr>
          <p:nvPr/>
        </p:nvSpPr>
        <p:spPr bwMode="auto">
          <a:xfrm flipH="1">
            <a:off x="6513513" y="2286000"/>
            <a:ext cx="206375" cy="1349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189" name="Text Box 21"/>
          <p:cNvSpPr txBox="1">
            <a:spLocks noChangeArrowheads="1"/>
          </p:cNvSpPr>
          <p:nvPr/>
        </p:nvSpPr>
        <p:spPr bwMode="auto">
          <a:xfrm rot="884917">
            <a:off x="7131050" y="2095500"/>
            <a:ext cx="1022350" cy="219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r>
              <a:rPr lang="en-US" sz="900" b="1">
                <a:latin typeface="Comic Sans MS" pitchFamily="66" charset="0"/>
              </a:rPr>
              <a:t>mt. beavers</a:t>
            </a:r>
          </a:p>
        </p:txBody>
      </p:sp>
      <p:sp>
        <p:nvSpPr>
          <p:cNvPr id="7190" name="Text Box 22"/>
          <p:cNvSpPr txBox="1">
            <a:spLocks noChangeArrowheads="1"/>
          </p:cNvSpPr>
          <p:nvPr/>
        </p:nvSpPr>
        <p:spPr bwMode="auto">
          <a:xfrm rot="2015580">
            <a:off x="565150" y="1947863"/>
            <a:ext cx="969963" cy="28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r>
              <a:rPr lang="en-US" sz="1300">
                <a:latin typeface="Comic Sans MS" pitchFamily="66" charset="0"/>
              </a:rPr>
              <a:t>Hollow</a:t>
            </a:r>
          </a:p>
        </p:txBody>
      </p:sp>
      <p:sp>
        <p:nvSpPr>
          <p:cNvPr id="7191" name="Text Box 23"/>
          <p:cNvSpPr txBox="1">
            <a:spLocks noChangeArrowheads="1"/>
          </p:cNvSpPr>
          <p:nvPr/>
        </p:nvSpPr>
        <p:spPr bwMode="auto">
          <a:xfrm rot="2274196">
            <a:off x="217488" y="2351088"/>
            <a:ext cx="971550" cy="28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r>
              <a:rPr lang="en-US" sz="1300">
                <a:latin typeface="Comic Sans MS" pitchFamily="66" charset="0"/>
              </a:rPr>
              <a:t>Nose</a:t>
            </a:r>
          </a:p>
        </p:txBody>
      </p:sp>
      <p:sp>
        <p:nvSpPr>
          <p:cNvPr id="7193" name="Line 25"/>
          <p:cNvSpPr>
            <a:spLocks noChangeShapeType="1"/>
          </p:cNvSpPr>
          <p:nvPr/>
        </p:nvSpPr>
        <p:spPr bwMode="auto">
          <a:xfrm flipH="1">
            <a:off x="7467600" y="3657600"/>
            <a:ext cx="3048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7194" name="Picture 26"/>
          <p:cNvPicPr>
            <a:picLocks noChangeAspect="1" noChangeArrowheads="1"/>
          </p:cNvPicPr>
          <p:nvPr/>
        </p:nvPicPr>
        <p:blipFill>
          <a:blip r:embed="rId4" cstate="print">
            <a:extLst>
              <a:ext uri="{28A0092B-C50C-407E-A947-70E740481C1C}">
                <a14:useLocalDpi xmlns:a14="http://schemas.microsoft.com/office/drawing/2010/main" xmlns="" val="0"/>
              </a:ext>
            </a:extLst>
          </a:blip>
          <a:srcRect l="34445" t="35777" r="6667" b="10001"/>
          <a:stretch>
            <a:fillRect/>
          </a:stretch>
        </p:blipFill>
        <p:spPr bwMode="auto">
          <a:xfrm>
            <a:off x="0" y="5541963"/>
            <a:ext cx="2286000" cy="1316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195" name="AutoShape 27"/>
          <p:cNvSpPr>
            <a:spLocks noChangeArrowheads="1"/>
          </p:cNvSpPr>
          <p:nvPr/>
        </p:nvSpPr>
        <p:spPr bwMode="auto">
          <a:xfrm>
            <a:off x="152400" y="5791200"/>
            <a:ext cx="152400" cy="228600"/>
          </a:xfrm>
          <a:prstGeom prst="flowChartSummingJunction">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 name="Freeform 3"/>
          <p:cNvSpPr/>
          <p:nvPr/>
        </p:nvSpPr>
        <p:spPr>
          <a:xfrm>
            <a:off x="193040" y="1158207"/>
            <a:ext cx="3910042" cy="3423953"/>
          </a:xfrm>
          <a:custGeom>
            <a:avLst/>
            <a:gdLst>
              <a:gd name="connsiteX0" fmla="*/ 2702560 w 3910042"/>
              <a:gd name="connsiteY0" fmla="*/ 3423953 h 3423953"/>
              <a:gd name="connsiteX1" fmla="*/ 2702560 w 3910042"/>
              <a:gd name="connsiteY1" fmla="*/ 3423953 h 3423953"/>
              <a:gd name="connsiteX2" fmla="*/ 2783840 w 3910042"/>
              <a:gd name="connsiteY2" fmla="*/ 3342673 h 3423953"/>
              <a:gd name="connsiteX3" fmla="*/ 2844800 w 3910042"/>
              <a:gd name="connsiteY3" fmla="*/ 3302033 h 3423953"/>
              <a:gd name="connsiteX4" fmla="*/ 2875280 w 3910042"/>
              <a:gd name="connsiteY4" fmla="*/ 3281713 h 3423953"/>
              <a:gd name="connsiteX5" fmla="*/ 2885440 w 3910042"/>
              <a:gd name="connsiteY5" fmla="*/ 3251233 h 3423953"/>
              <a:gd name="connsiteX6" fmla="*/ 2915920 w 3910042"/>
              <a:gd name="connsiteY6" fmla="*/ 3230913 h 3423953"/>
              <a:gd name="connsiteX7" fmla="*/ 2976880 w 3910042"/>
              <a:gd name="connsiteY7" fmla="*/ 3190273 h 3423953"/>
              <a:gd name="connsiteX8" fmla="*/ 2997200 w 3910042"/>
              <a:gd name="connsiteY8" fmla="*/ 3159793 h 3423953"/>
              <a:gd name="connsiteX9" fmla="*/ 3037840 w 3910042"/>
              <a:gd name="connsiteY9" fmla="*/ 3139473 h 3423953"/>
              <a:gd name="connsiteX10" fmla="*/ 3068320 w 3910042"/>
              <a:gd name="connsiteY10" fmla="*/ 3119153 h 3423953"/>
              <a:gd name="connsiteX11" fmla="*/ 3098800 w 3910042"/>
              <a:gd name="connsiteY11" fmla="*/ 3088673 h 3423953"/>
              <a:gd name="connsiteX12" fmla="*/ 3169920 w 3910042"/>
              <a:gd name="connsiteY12" fmla="*/ 3048033 h 3423953"/>
              <a:gd name="connsiteX13" fmla="*/ 3241040 w 3910042"/>
              <a:gd name="connsiteY13" fmla="*/ 2997233 h 3423953"/>
              <a:gd name="connsiteX14" fmla="*/ 3281680 w 3910042"/>
              <a:gd name="connsiteY14" fmla="*/ 2987073 h 3423953"/>
              <a:gd name="connsiteX15" fmla="*/ 3332480 w 3910042"/>
              <a:gd name="connsiteY15" fmla="*/ 2926113 h 3423953"/>
              <a:gd name="connsiteX16" fmla="*/ 3362960 w 3910042"/>
              <a:gd name="connsiteY16" fmla="*/ 2895633 h 3423953"/>
              <a:gd name="connsiteX17" fmla="*/ 3403600 w 3910042"/>
              <a:gd name="connsiteY17" fmla="*/ 2844833 h 3423953"/>
              <a:gd name="connsiteX18" fmla="*/ 3423920 w 3910042"/>
              <a:gd name="connsiteY18" fmla="*/ 2814353 h 3423953"/>
              <a:gd name="connsiteX19" fmla="*/ 3464560 w 3910042"/>
              <a:gd name="connsiteY19" fmla="*/ 2783873 h 3423953"/>
              <a:gd name="connsiteX20" fmla="*/ 3515360 w 3910042"/>
              <a:gd name="connsiteY20" fmla="*/ 2722913 h 3423953"/>
              <a:gd name="connsiteX21" fmla="*/ 3566160 w 3910042"/>
              <a:gd name="connsiteY21" fmla="*/ 2661953 h 3423953"/>
              <a:gd name="connsiteX22" fmla="*/ 3616960 w 3910042"/>
              <a:gd name="connsiteY22" fmla="*/ 2570513 h 3423953"/>
              <a:gd name="connsiteX23" fmla="*/ 3667760 w 3910042"/>
              <a:gd name="connsiteY23" fmla="*/ 2509553 h 3423953"/>
              <a:gd name="connsiteX24" fmla="*/ 3708400 w 3910042"/>
              <a:gd name="connsiteY24" fmla="*/ 2499393 h 3423953"/>
              <a:gd name="connsiteX25" fmla="*/ 3901440 w 3910042"/>
              <a:gd name="connsiteY25" fmla="*/ 2499393 h 3423953"/>
              <a:gd name="connsiteX26" fmla="*/ 3891280 w 3910042"/>
              <a:gd name="connsiteY26" fmla="*/ 2397793 h 3423953"/>
              <a:gd name="connsiteX27" fmla="*/ 3870960 w 3910042"/>
              <a:gd name="connsiteY27" fmla="*/ 1838993 h 3423953"/>
              <a:gd name="connsiteX28" fmla="*/ 3860800 w 3910042"/>
              <a:gd name="connsiteY28" fmla="*/ 1361473 h 3423953"/>
              <a:gd name="connsiteX29" fmla="*/ 3850640 w 3910042"/>
              <a:gd name="connsiteY29" fmla="*/ 1259873 h 3423953"/>
              <a:gd name="connsiteX30" fmla="*/ 3820160 w 3910042"/>
              <a:gd name="connsiteY30" fmla="*/ 1198913 h 3423953"/>
              <a:gd name="connsiteX31" fmla="*/ 3799840 w 3910042"/>
              <a:gd name="connsiteY31" fmla="*/ 1137953 h 3423953"/>
              <a:gd name="connsiteX32" fmla="*/ 3789680 w 3910042"/>
              <a:gd name="connsiteY32" fmla="*/ 1107473 h 3423953"/>
              <a:gd name="connsiteX33" fmla="*/ 3769360 w 3910042"/>
              <a:gd name="connsiteY33" fmla="*/ 1076993 h 3423953"/>
              <a:gd name="connsiteX34" fmla="*/ 3749040 w 3910042"/>
              <a:gd name="connsiteY34" fmla="*/ 985553 h 3423953"/>
              <a:gd name="connsiteX35" fmla="*/ 3708400 w 3910042"/>
              <a:gd name="connsiteY35" fmla="*/ 894113 h 3423953"/>
              <a:gd name="connsiteX36" fmla="*/ 3688080 w 3910042"/>
              <a:gd name="connsiteY36" fmla="*/ 833153 h 3423953"/>
              <a:gd name="connsiteX37" fmla="*/ 3677920 w 3910042"/>
              <a:gd name="connsiteY37" fmla="*/ 802673 h 3423953"/>
              <a:gd name="connsiteX38" fmla="*/ 3657600 w 3910042"/>
              <a:gd name="connsiteY38" fmla="*/ 772193 h 3423953"/>
              <a:gd name="connsiteX39" fmla="*/ 3647440 w 3910042"/>
              <a:gd name="connsiteY39" fmla="*/ 741713 h 3423953"/>
              <a:gd name="connsiteX40" fmla="*/ 3616960 w 3910042"/>
              <a:gd name="connsiteY40" fmla="*/ 721393 h 3423953"/>
              <a:gd name="connsiteX41" fmla="*/ 3596640 w 3910042"/>
              <a:gd name="connsiteY41" fmla="*/ 690913 h 3423953"/>
              <a:gd name="connsiteX42" fmla="*/ 3535680 w 3910042"/>
              <a:gd name="connsiteY42" fmla="*/ 650273 h 3423953"/>
              <a:gd name="connsiteX43" fmla="*/ 3474720 w 3910042"/>
              <a:gd name="connsiteY43" fmla="*/ 579153 h 3423953"/>
              <a:gd name="connsiteX44" fmla="*/ 3434080 w 3910042"/>
              <a:gd name="connsiteY44" fmla="*/ 548673 h 3423953"/>
              <a:gd name="connsiteX45" fmla="*/ 3220720 w 3910042"/>
              <a:gd name="connsiteY45" fmla="*/ 518193 h 3423953"/>
              <a:gd name="connsiteX46" fmla="*/ 3159760 w 3910042"/>
              <a:gd name="connsiteY46" fmla="*/ 497873 h 3423953"/>
              <a:gd name="connsiteX47" fmla="*/ 3108960 w 3910042"/>
              <a:gd name="connsiteY47" fmla="*/ 487713 h 3423953"/>
              <a:gd name="connsiteX48" fmla="*/ 3078480 w 3910042"/>
              <a:gd name="connsiteY48" fmla="*/ 477553 h 3423953"/>
              <a:gd name="connsiteX49" fmla="*/ 3007360 w 3910042"/>
              <a:gd name="connsiteY49" fmla="*/ 457233 h 3423953"/>
              <a:gd name="connsiteX50" fmla="*/ 2946400 w 3910042"/>
              <a:gd name="connsiteY50" fmla="*/ 447073 h 3423953"/>
              <a:gd name="connsiteX51" fmla="*/ 2824480 w 3910042"/>
              <a:gd name="connsiteY51" fmla="*/ 406433 h 3423953"/>
              <a:gd name="connsiteX52" fmla="*/ 2783840 w 3910042"/>
              <a:gd name="connsiteY52" fmla="*/ 386113 h 3423953"/>
              <a:gd name="connsiteX53" fmla="*/ 2661920 w 3910042"/>
              <a:gd name="connsiteY53" fmla="*/ 335313 h 3423953"/>
              <a:gd name="connsiteX54" fmla="*/ 2631440 w 3910042"/>
              <a:gd name="connsiteY54" fmla="*/ 314993 h 3423953"/>
              <a:gd name="connsiteX55" fmla="*/ 2590800 w 3910042"/>
              <a:gd name="connsiteY55" fmla="*/ 294673 h 3423953"/>
              <a:gd name="connsiteX56" fmla="*/ 2550160 w 3910042"/>
              <a:gd name="connsiteY56" fmla="*/ 254033 h 3423953"/>
              <a:gd name="connsiteX57" fmla="*/ 2438400 w 3910042"/>
              <a:gd name="connsiteY57" fmla="*/ 193073 h 3423953"/>
              <a:gd name="connsiteX58" fmla="*/ 2387600 w 3910042"/>
              <a:gd name="connsiteY58" fmla="*/ 162593 h 3423953"/>
              <a:gd name="connsiteX59" fmla="*/ 2357120 w 3910042"/>
              <a:gd name="connsiteY59" fmla="*/ 152433 h 3423953"/>
              <a:gd name="connsiteX60" fmla="*/ 2235200 w 3910042"/>
              <a:gd name="connsiteY60" fmla="*/ 111793 h 3423953"/>
              <a:gd name="connsiteX61" fmla="*/ 2153920 w 3910042"/>
              <a:gd name="connsiteY61" fmla="*/ 81313 h 3423953"/>
              <a:gd name="connsiteX62" fmla="*/ 2001520 w 3910042"/>
              <a:gd name="connsiteY62" fmla="*/ 60993 h 3423953"/>
              <a:gd name="connsiteX63" fmla="*/ 1910080 w 3910042"/>
              <a:gd name="connsiteY63" fmla="*/ 40673 h 3423953"/>
              <a:gd name="connsiteX64" fmla="*/ 1818640 w 3910042"/>
              <a:gd name="connsiteY64" fmla="*/ 30513 h 3423953"/>
              <a:gd name="connsiteX65" fmla="*/ 955040 w 3910042"/>
              <a:gd name="connsiteY65" fmla="*/ 10193 h 3423953"/>
              <a:gd name="connsiteX66" fmla="*/ 873760 w 3910042"/>
              <a:gd name="connsiteY66" fmla="*/ 33 h 3423953"/>
              <a:gd name="connsiteX67" fmla="*/ 548640 w 3910042"/>
              <a:gd name="connsiteY67" fmla="*/ 20353 h 3423953"/>
              <a:gd name="connsiteX68" fmla="*/ 518160 w 3910042"/>
              <a:gd name="connsiteY68" fmla="*/ 30513 h 3423953"/>
              <a:gd name="connsiteX69" fmla="*/ 477520 w 3910042"/>
              <a:gd name="connsiteY69" fmla="*/ 40673 h 3423953"/>
              <a:gd name="connsiteX70" fmla="*/ 416560 w 3910042"/>
              <a:gd name="connsiteY70" fmla="*/ 60993 h 3423953"/>
              <a:gd name="connsiteX71" fmla="*/ 355600 w 3910042"/>
              <a:gd name="connsiteY71" fmla="*/ 101633 h 3423953"/>
              <a:gd name="connsiteX72" fmla="*/ 314960 w 3910042"/>
              <a:gd name="connsiteY72" fmla="*/ 162593 h 3423953"/>
              <a:gd name="connsiteX73" fmla="*/ 284480 w 3910042"/>
              <a:gd name="connsiteY73" fmla="*/ 233713 h 3423953"/>
              <a:gd name="connsiteX74" fmla="*/ 254000 w 3910042"/>
              <a:gd name="connsiteY74" fmla="*/ 264193 h 3423953"/>
              <a:gd name="connsiteX75" fmla="*/ 243840 w 3910042"/>
              <a:gd name="connsiteY75" fmla="*/ 304833 h 3423953"/>
              <a:gd name="connsiteX76" fmla="*/ 203200 w 3910042"/>
              <a:gd name="connsiteY76" fmla="*/ 386113 h 3423953"/>
              <a:gd name="connsiteX77" fmla="*/ 193040 w 3910042"/>
              <a:gd name="connsiteY77" fmla="*/ 416593 h 3423953"/>
              <a:gd name="connsiteX78" fmla="*/ 162560 w 3910042"/>
              <a:gd name="connsiteY78" fmla="*/ 508033 h 3423953"/>
              <a:gd name="connsiteX79" fmla="*/ 142240 w 3910042"/>
              <a:gd name="connsiteY79" fmla="*/ 538513 h 3423953"/>
              <a:gd name="connsiteX80" fmla="*/ 121920 w 3910042"/>
              <a:gd name="connsiteY80" fmla="*/ 589313 h 3423953"/>
              <a:gd name="connsiteX81" fmla="*/ 111760 w 3910042"/>
              <a:gd name="connsiteY81" fmla="*/ 619793 h 3423953"/>
              <a:gd name="connsiteX82" fmla="*/ 91440 w 3910042"/>
              <a:gd name="connsiteY82" fmla="*/ 650273 h 3423953"/>
              <a:gd name="connsiteX83" fmla="*/ 71120 w 3910042"/>
              <a:gd name="connsiteY83" fmla="*/ 701073 h 3423953"/>
              <a:gd name="connsiteX84" fmla="*/ 60960 w 3910042"/>
              <a:gd name="connsiteY84" fmla="*/ 751873 h 3423953"/>
              <a:gd name="connsiteX85" fmla="*/ 30480 w 3910042"/>
              <a:gd name="connsiteY85" fmla="*/ 792513 h 3423953"/>
              <a:gd name="connsiteX86" fmla="*/ 0 w 3910042"/>
              <a:gd name="connsiteY86" fmla="*/ 965233 h 3423953"/>
              <a:gd name="connsiteX87" fmla="*/ 10160 w 3910042"/>
              <a:gd name="connsiteY87" fmla="*/ 1381793 h 3423953"/>
              <a:gd name="connsiteX88" fmla="*/ 40640 w 3910042"/>
              <a:gd name="connsiteY88" fmla="*/ 1513873 h 3423953"/>
              <a:gd name="connsiteX89" fmla="*/ 81280 w 3910042"/>
              <a:gd name="connsiteY89" fmla="*/ 1635793 h 3423953"/>
              <a:gd name="connsiteX90" fmla="*/ 111760 w 3910042"/>
              <a:gd name="connsiteY90" fmla="*/ 1706913 h 3423953"/>
              <a:gd name="connsiteX91" fmla="*/ 121920 w 3910042"/>
              <a:gd name="connsiteY91" fmla="*/ 1747553 h 3423953"/>
              <a:gd name="connsiteX92" fmla="*/ 182880 w 3910042"/>
              <a:gd name="connsiteY92" fmla="*/ 1828833 h 3423953"/>
              <a:gd name="connsiteX93" fmla="*/ 254000 w 3910042"/>
              <a:gd name="connsiteY93" fmla="*/ 2042193 h 3423953"/>
              <a:gd name="connsiteX94" fmla="*/ 304800 w 3910042"/>
              <a:gd name="connsiteY94" fmla="*/ 2143793 h 3423953"/>
              <a:gd name="connsiteX95" fmla="*/ 355600 w 3910042"/>
              <a:gd name="connsiteY95" fmla="*/ 2184433 h 3423953"/>
              <a:gd name="connsiteX96" fmla="*/ 457200 w 3910042"/>
              <a:gd name="connsiteY96" fmla="*/ 2225073 h 3423953"/>
              <a:gd name="connsiteX97" fmla="*/ 508000 w 3910042"/>
              <a:gd name="connsiteY97" fmla="*/ 2245393 h 3423953"/>
              <a:gd name="connsiteX98" fmla="*/ 599440 w 3910042"/>
              <a:gd name="connsiteY98" fmla="*/ 2296193 h 3423953"/>
              <a:gd name="connsiteX99" fmla="*/ 660400 w 3910042"/>
              <a:gd name="connsiteY99" fmla="*/ 2316513 h 3423953"/>
              <a:gd name="connsiteX100" fmla="*/ 701040 w 3910042"/>
              <a:gd name="connsiteY100" fmla="*/ 2326673 h 3423953"/>
              <a:gd name="connsiteX101" fmla="*/ 802640 w 3910042"/>
              <a:gd name="connsiteY101" fmla="*/ 2377473 h 3423953"/>
              <a:gd name="connsiteX102" fmla="*/ 863600 w 3910042"/>
              <a:gd name="connsiteY102" fmla="*/ 2407953 h 3423953"/>
              <a:gd name="connsiteX103" fmla="*/ 894080 w 3910042"/>
              <a:gd name="connsiteY103" fmla="*/ 2418113 h 3423953"/>
              <a:gd name="connsiteX104" fmla="*/ 975360 w 3910042"/>
              <a:gd name="connsiteY104" fmla="*/ 2458753 h 3423953"/>
              <a:gd name="connsiteX105" fmla="*/ 1178560 w 3910042"/>
              <a:gd name="connsiteY105" fmla="*/ 2519713 h 3423953"/>
              <a:gd name="connsiteX106" fmla="*/ 1300480 w 3910042"/>
              <a:gd name="connsiteY106" fmla="*/ 2580673 h 3423953"/>
              <a:gd name="connsiteX107" fmla="*/ 1361440 w 3910042"/>
              <a:gd name="connsiteY107" fmla="*/ 2611153 h 3423953"/>
              <a:gd name="connsiteX108" fmla="*/ 1452880 w 3910042"/>
              <a:gd name="connsiteY108" fmla="*/ 2651793 h 3423953"/>
              <a:gd name="connsiteX109" fmla="*/ 1513840 w 3910042"/>
              <a:gd name="connsiteY109" fmla="*/ 2692433 h 3423953"/>
              <a:gd name="connsiteX110" fmla="*/ 1544320 w 3910042"/>
              <a:gd name="connsiteY110" fmla="*/ 2722913 h 3423953"/>
              <a:gd name="connsiteX111" fmla="*/ 1595120 w 3910042"/>
              <a:gd name="connsiteY111" fmla="*/ 2733073 h 3423953"/>
              <a:gd name="connsiteX112" fmla="*/ 1747520 w 3910042"/>
              <a:gd name="connsiteY112" fmla="*/ 2804193 h 3423953"/>
              <a:gd name="connsiteX113" fmla="*/ 1849120 w 3910042"/>
              <a:gd name="connsiteY113" fmla="*/ 2844833 h 3423953"/>
              <a:gd name="connsiteX114" fmla="*/ 1930400 w 3910042"/>
              <a:gd name="connsiteY114" fmla="*/ 2875313 h 3423953"/>
              <a:gd name="connsiteX115" fmla="*/ 2011680 w 3910042"/>
              <a:gd name="connsiteY115" fmla="*/ 2885473 h 3423953"/>
              <a:gd name="connsiteX116" fmla="*/ 2042160 w 3910042"/>
              <a:gd name="connsiteY116" fmla="*/ 2895633 h 3423953"/>
              <a:gd name="connsiteX117" fmla="*/ 2082800 w 3910042"/>
              <a:gd name="connsiteY117" fmla="*/ 2905793 h 3423953"/>
              <a:gd name="connsiteX118" fmla="*/ 2143760 w 3910042"/>
              <a:gd name="connsiteY118" fmla="*/ 2946433 h 3423953"/>
              <a:gd name="connsiteX119" fmla="*/ 2174240 w 3910042"/>
              <a:gd name="connsiteY119" fmla="*/ 2966753 h 3423953"/>
              <a:gd name="connsiteX120" fmla="*/ 2204720 w 3910042"/>
              <a:gd name="connsiteY120" fmla="*/ 2987073 h 3423953"/>
              <a:gd name="connsiteX121" fmla="*/ 2265680 w 3910042"/>
              <a:gd name="connsiteY121" fmla="*/ 3017553 h 3423953"/>
              <a:gd name="connsiteX122" fmla="*/ 2296160 w 3910042"/>
              <a:gd name="connsiteY122" fmla="*/ 3027713 h 3423953"/>
              <a:gd name="connsiteX123" fmla="*/ 2357120 w 3910042"/>
              <a:gd name="connsiteY123" fmla="*/ 3058193 h 3423953"/>
              <a:gd name="connsiteX124" fmla="*/ 2397760 w 3910042"/>
              <a:gd name="connsiteY124" fmla="*/ 3108993 h 3423953"/>
              <a:gd name="connsiteX125" fmla="*/ 2438400 w 3910042"/>
              <a:gd name="connsiteY125" fmla="*/ 3169953 h 3423953"/>
              <a:gd name="connsiteX126" fmla="*/ 2458720 w 3910042"/>
              <a:gd name="connsiteY126" fmla="*/ 3200433 h 3423953"/>
              <a:gd name="connsiteX127" fmla="*/ 2519680 w 3910042"/>
              <a:gd name="connsiteY127" fmla="*/ 3251233 h 3423953"/>
              <a:gd name="connsiteX128" fmla="*/ 2550160 w 3910042"/>
              <a:gd name="connsiteY128" fmla="*/ 3261393 h 3423953"/>
              <a:gd name="connsiteX129" fmla="*/ 2611120 w 3910042"/>
              <a:gd name="connsiteY129" fmla="*/ 3312193 h 3423953"/>
              <a:gd name="connsiteX130" fmla="*/ 2631440 w 3910042"/>
              <a:gd name="connsiteY130" fmla="*/ 3342673 h 3423953"/>
              <a:gd name="connsiteX131" fmla="*/ 2773680 w 3910042"/>
              <a:gd name="connsiteY131" fmla="*/ 3352833 h 3423953"/>
              <a:gd name="connsiteX132" fmla="*/ 2743200 w 3910042"/>
              <a:gd name="connsiteY132" fmla="*/ 3383313 h 3423953"/>
              <a:gd name="connsiteX133" fmla="*/ 2672080 w 3910042"/>
              <a:gd name="connsiteY133" fmla="*/ 3362993 h 342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3910042" h="3423953">
                <a:moveTo>
                  <a:pt x="2702560" y="3423953"/>
                </a:moveTo>
                <a:lnTo>
                  <a:pt x="2702560" y="3423953"/>
                </a:lnTo>
                <a:cubicBezTo>
                  <a:pt x="2729653" y="3396860"/>
                  <a:pt x="2754749" y="3367609"/>
                  <a:pt x="2783840" y="3342673"/>
                </a:cubicBezTo>
                <a:cubicBezTo>
                  <a:pt x="2802382" y="3326780"/>
                  <a:pt x="2824480" y="3315580"/>
                  <a:pt x="2844800" y="3302033"/>
                </a:cubicBezTo>
                <a:lnTo>
                  <a:pt x="2875280" y="3281713"/>
                </a:lnTo>
                <a:cubicBezTo>
                  <a:pt x="2878667" y="3271553"/>
                  <a:pt x="2878750" y="3259596"/>
                  <a:pt x="2885440" y="3251233"/>
                </a:cubicBezTo>
                <a:cubicBezTo>
                  <a:pt x="2893068" y="3241698"/>
                  <a:pt x="2906539" y="3238730"/>
                  <a:pt x="2915920" y="3230913"/>
                </a:cubicBezTo>
                <a:cubicBezTo>
                  <a:pt x="2966657" y="3188632"/>
                  <a:pt x="2923315" y="3208128"/>
                  <a:pt x="2976880" y="3190273"/>
                </a:cubicBezTo>
                <a:cubicBezTo>
                  <a:pt x="2983653" y="3180113"/>
                  <a:pt x="2987819" y="3167610"/>
                  <a:pt x="2997200" y="3159793"/>
                </a:cubicBezTo>
                <a:cubicBezTo>
                  <a:pt x="3008835" y="3150097"/>
                  <a:pt x="3024690" y="3146987"/>
                  <a:pt x="3037840" y="3139473"/>
                </a:cubicBezTo>
                <a:cubicBezTo>
                  <a:pt x="3048442" y="3133415"/>
                  <a:pt x="3058939" y="3126970"/>
                  <a:pt x="3068320" y="3119153"/>
                </a:cubicBezTo>
                <a:cubicBezTo>
                  <a:pt x="3079358" y="3109955"/>
                  <a:pt x="3087762" y="3097871"/>
                  <a:pt x="3098800" y="3088673"/>
                </a:cubicBezTo>
                <a:cubicBezTo>
                  <a:pt x="3132359" y="3060708"/>
                  <a:pt x="3130171" y="3072876"/>
                  <a:pt x="3169920" y="3048033"/>
                </a:cubicBezTo>
                <a:cubicBezTo>
                  <a:pt x="3177490" y="3043302"/>
                  <a:pt x="3227362" y="3003095"/>
                  <a:pt x="3241040" y="2997233"/>
                </a:cubicBezTo>
                <a:cubicBezTo>
                  <a:pt x="3253875" y="2991732"/>
                  <a:pt x="3268133" y="2990460"/>
                  <a:pt x="3281680" y="2987073"/>
                </a:cubicBezTo>
                <a:cubicBezTo>
                  <a:pt x="3370728" y="2898025"/>
                  <a:pt x="3261755" y="3010983"/>
                  <a:pt x="3332480" y="2926113"/>
                </a:cubicBezTo>
                <a:cubicBezTo>
                  <a:pt x="3341678" y="2915075"/>
                  <a:pt x="3352800" y="2905793"/>
                  <a:pt x="3362960" y="2895633"/>
                </a:cubicBezTo>
                <a:cubicBezTo>
                  <a:pt x="3382739" y="2836295"/>
                  <a:pt x="3357644" y="2890789"/>
                  <a:pt x="3403600" y="2844833"/>
                </a:cubicBezTo>
                <a:cubicBezTo>
                  <a:pt x="3412234" y="2836199"/>
                  <a:pt x="3415286" y="2822987"/>
                  <a:pt x="3423920" y="2814353"/>
                </a:cubicBezTo>
                <a:cubicBezTo>
                  <a:pt x="3435894" y="2802379"/>
                  <a:pt x="3451013" y="2794033"/>
                  <a:pt x="3464560" y="2783873"/>
                </a:cubicBezTo>
                <a:cubicBezTo>
                  <a:pt x="3525965" y="2661063"/>
                  <a:pt x="3443557" y="2809077"/>
                  <a:pt x="3515360" y="2722913"/>
                </a:cubicBezTo>
                <a:cubicBezTo>
                  <a:pt x="3579812" y="2645570"/>
                  <a:pt x="3491900" y="2711459"/>
                  <a:pt x="3566160" y="2661953"/>
                </a:cubicBezTo>
                <a:cubicBezTo>
                  <a:pt x="3584043" y="2608305"/>
                  <a:pt x="3570379" y="2640384"/>
                  <a:pt x="3616960" y="2570513"/>
                </a:cubicBezTo>
                <a:cubicBezTo>
                  <a:pt x="3629908" y="2551091"/>
                  <a:pt x="3646698" y="2521588"/>
                  <a:pt x="3667760" y="2509553"/>
                </a:cubicBezTo>
                <a:cubicBezTo>
                  <a:pt x="3679884" y="2502625"/>
                  <a:pt x="3694853" y="2502780"/>
                  <a:pt x="3708400" y="2499393"/>
                </a:cubicBezTo>
                <a:cubicBezTo>
                  <a:pt x="3743250" y="2503749"/>
                  <a:pt x="3876949" y="2526333"/>
                  <a:pt x="3901440" y="2499393"/>
                </a:cubicBezTo>
                <a:cubicBezTo>
                  <a:pt x="3924335" y="2474209"/>
                  <a:pt x="3894667" y="2431660"/>
                  <a:pt x="3891280" y="2397793"/>
                </a:cubicBezTo>
                <a:cubicBezTo>
                  <a:pt x="3884507" y="2211526"/>
                  <a:pt x="3876440" y="2025302"/>
                  <a:pt x="3870960" y="1838993"/>
                </a:cubicBezTo>
                <a:cubicBezTo>
                  <a:pt x="3866279" y="1679852"/>
                  <a:pt x="3866383" y="1520584"/>
                  <a:pt x="3860800" y="1361473"/>
                </a:cubicBezTo>
                <a:cubicBezTo>
                  <a:pt x="3859607" y="1327458"/>
                  <a:pt x="3855815" y="1293513"/>
                  <a:pt x="3850640" y="1259873"/>
                </a:cubicBezTo>
                <a:cubicBezTo>
                  <a:pt x="3844101" y="1217370"/>
                  <a:pt x="3837889" y="1238804"/>
                  <a:pt x="3820160" y="1198913"/>
                </a:cubicBezTo>
                <a:cubicBezTo>
                  <a:pt x="3811461" y="1179340"/>
                  <a:pt x="3806613" y="1158273"/>
                  <a:pt x="3799840" y="1137953"/>
                </a:cubicBezTo>
                <a:cubicBezTo>
                  <a:pt x="3796453" y="1127793"/>
                  <a:pt x="3795621" y="1116384"/>
                  <a:pt x="3789680" y="1107473"/>
                </a:cubicBezTo>
                <a:cubicBezTo>
                  <a:pt x="3782907" y="1097313"/>
                  <a:pt x="3774821" y="1087915"/>
                  <a:pt x="3769360" y="1076993"/>
                </a:cubicBezTo>
                <a:cubicBezTo>
                  <a:pt x="3755637" y="1049547"/>
                  <a:pt x="3755284" y="1013649"/>
                  <a:pt x="3749040" y="985553"/>
                </a:cubicBezTo>
                <a:cubicBezTo>
                  <a:pt x="3740918" y="949002"/>
                  <a:pt x="3724107" y="931810"/>
                  <a:pt x="3708400" y="894113"/>
                </a:cubicBezTo>
                <a:cubicBezTo>
                  <a:pt x="3700162" y="874341"/>
                  <a:pt x="3694853" y="853473"/>
                  <a:pt x="3688080" y="833153"/>
                </a:cubicBezTo>
                <a:cubicBezTo>
                  <a:pt x="3684693" y="822993"/>
                  <a:pt x="3683861" y="811584"/>
                  <a:pt x="3677920" y="802673"/>
                </a:cubicBezTo>
                <a:cubicBezTo>
                  <a:pt x="3671147" y="792513"/>
                  <a:pt x="3663061" y="783115"/>
                  <a:pt x="3657600" y="772193"/>
                </a:cubicBezTo>
                <a:cubicBezTo>
                  <a:pt x="3652811" y="762614"/>
                  <a:pt x="3654130" y="750076"/>
                  <a:pt x="3647440" y="741713"/>
                </a:cubicBezTo>
                <a:cubicBezTo>
                  <a:pt x="3639812" y="732178"/>
                  <a:pt x="3627120" y="728166"/>
                  <a:pt x="3616960" y="721393"/>
                </a:cubicBezTo>
                <a:cubicBezTo>
                  <a:pt x="3610187" y="711233"/>
                  <a:pt x="3605830" y="698954"/>
                  <a:pt x="3596640" y="690913"/>
                </a:cubicBezTo>
                <a:cubicBezTo>
                  <a:pt x="3578261" y="674831"/>
                  <a:pt x="3535680" y="650273"/>
                  <a:pt x="3535680" y="650273"/>
                </a:cubicBezTo>
                <a:cubicBezTo>
                  <a:pt x="3511014" y="613275"/>
                  <a:pt x="3514139" y="613645"/>
                  <a:pt x="3474720" y="579153"/>
                </a:cubicBezTo>
                <a:cubicBezTo>
                  <a:pt x="3461976" y="568002"/>
                  <a:pt x="3450456" y="552982"/>
                  <a:pt x="3434080" y="548673"/>
                </a:cubicBezTo>
                <a:cubicBezTo>
                  <a:pt x="3209413" y="489550"/>
                  <a:pt x="3353073" y="551281"/>
                  <a:pt x="3220720" y="518193"/>
                </a:cubicBezTo>
                <a:cubicBezTo>
                  <a:pt x="3199940" y="512998"/>
                  <a:pt x="3180424" y="503509"/>
                  <a:pt x="3159760" y="497873"/>
                </a:cubicBezTo>
                <a:cubicBezTo>
                  <a:pt x="3143100" y="493329"/>
                  <a:pt x="3125713" y="491901"/>
                  <a:pt x="3108960" y="487713"/>
                </a:cubicBezTo>
                <a:cubicBezTo>
                  <a:pt x="3098570" y="485116"/>
                  <a:pt x="3088738" y="480630"/>
                  <a:pt x="3078480" y="477553"/>
                </a:cubicBezTo>
                <a:cubicBezTo>
                  <a:pt x="3054865" y="470468"/>
                  <a:pt x="3031384" y="462777"/>
                  <a:pt x="3007360" y="457233"/>
                </a:cubicBezTo>
                <a:cubicBezTo>
                  <a:pt x="2987287" y="452601"/>
                  <a:pt x="2966720" y="450460"/>
                  <a:pt x="2946400" y="447073"/>
                </a:cubicBezTo>
                <a:cubicBezTo>
                  <a:pt x="2854757" y="401251"/>
                  <a:pt x="2968440" y="454420"/>
                  <a:pt x="2824480" y="406433"/>
                </a:cubicBezTo>
                <a:cubicBezTo>
                  <a:pt x="2810112" y="401644"/>
                  <a:pt x="2797821" y="391938"/>
                  <a:pt x="2783840" y="386113"/>
                </a:cubicBezTo>
                <a:cubicBezTo>
                  <a:pt x="2721334" y="360069"/>
                  <a:pt x="2711192" y="363468"/>
                  <a:pt x="2661920" y="335313"/>
                </a:cubicBezTo>
                <a:cubicBezTo>
                  <a:pt x="2651318" y="329255"/>
                  <a:pt x="2642042" y="321051"/>
                  <a:pt x="2631440" y="314993"/>
                </a:cubicBezTo>
                <a:cubicBezTo>
                  <a:pt x="2618290" y="307479"/>
                  <a:pt x="2602917" y="303760"/>
                  <a:pt x="2590800" y="294673"/>
                </a:cubicBezTo>
                <a:cubicBezTo>
                  <a:pt x="2575474" y="283178"/>
                  <a:pt x="2566100" y="264660"/>
                  <a:pt x="2550160" y="254033"/>
                </a:cubicBezTo>
                <a:cubicBezTo>
                  <a:pt x="2514852" y="230494"/>
                  <a:pt x="2475385" y="213877"/>
                  <a:pt x="2438400" y="193073"/>
                </a:cubicBezTo>
                <a:cubicBezTo>
                  <a:pt x="2421189" y="183392"/>
                  <a:pt x="2405263" y="171424"/>
                  <a:pt x="2387600" y="162593"/>
                </a:cubicBezTo>
                <a:cubicBezTo>
                  <a:pt x="2378021" y="157804"/>
                  <a:pt x="2366964" y="156652"/>
                  <a:pt x="2357120" y="152433"/>
                </a:cubicBezTo>
                <a:cubicBezTo>
                  <a:pt x="2227885" y="97047"/>
                  <a:pt x="2448476" y="177416"/>
                  <a:pt x="2235200" y="111793"/>
                </a:cubicBezTo>
                <a:cubicBezTo>
                  <a:pt x="2194800" y="99362"/>
                  <a:pt x="2189755" y="90272"/>
                  <a:pt x="2153920" y="81313"/>
                </a:cubicBezTo>
                <a:cubicBezTo>
                  <a:pt x="2097804" y="67284"/>
                  <a:pt x="2065002" y="67341"/>
                  <a:pt x="2001520" y="60993"/>
                </a:cubicBezTo>
                <a:cubicBezTo>
                  <a:pt x="1971940" y="53598"/>
                  <a:pt x="1940176" y="44972"/>
                  <a:pt x="1910080" y="40673"/>
                </a:cubicBezTo>
                <a:cubicBezTo>
                  <a:pt x="1879721" y="36336"/>
                  <a:pt x="1849098" y="34096"/>
                  <a:pt x="1818640" y="30513"/>
                </a:cubicBezTo>
                <a:cubicBezTo>
                  <a:pt x="1454687" y="-12305"/>
                  <a:pt x="1992858" y="23671"/>
                  <a:pt x="955040" y="10193"/>
                </a:cubicBezTo>
                <a:cubicBezTo>
                  <a:pt x="927947" y="6806"/>
                  <a:pt x="901064" y="33"/>
                  <a:pt x="873760" y="33"/>
                </a:cubicBezTo>
                <a:cubicBezTo>
                  <a:pt x="796438" y="33"/>
                  <a:pt x="648028" y="-1733"/>
                  <a:pt x="548640" y="20353"/>
                </a:cubicBezTo>
                <a:cubicBezTo>
                  <a:pt x="538185" y="22676"/>
                  <a:pt x="528458" y="27571"/>
                  <a:pt x="518160" y="30513"/>
                </a:cubicBezTo>
                <a:cubicBezTo>
                  <a:pt x="504734" y="34349"/>
                  <a:pt x="490895" y="36661"/>
                  <a:pt x="477520" y="40673"/>
                </a:cubicBezTo>
                <a:cubicBezTo>
                  <a:pt x="457004" y="46828"/>
                  <a:pt x="434382" y="49112"/>
                  <a:pt x="416560" y="60993"/>
                </a:cubicBezTo>
                <a:lnTo>
                  <a:pt x="355600" y="101633"/>
                </a:lnTo>
                <a:cubicBezTo>
                  <a:pt x="342053" y="121953"/>
                  <a:pt x="322683" y="139425"/>
                  <a:pt x="314960" y="162593"/>
                </a:cubicBezTo>
                <a:cubicBezTo>
                  <a:pt x="306669" y="187467"/>
                  <a:pt x="300173" y="211742"/>
                  <a:pt x="284480" y="233713"/>
                </a:cubicBezTo>
                <a:cubicBezTo>
                  <a:pt x="276129" y="245405"/>
                  <a:pt x="264160" y="254033"/>
                  <a:pt x="254000" y="264193"/>
                </a:cubicBezTo>
                <a:cubicBezTo>
                  <a:pt x="250613" y="277740"/>
                  <a:pt x="249211" y="291944"/>
                  <a:pt x="243840" y="304833"/>
                </a:cubicBezTo>
                <a:cubicBezTo>
                  <a:pt x="232190" y="332794"/>
                  <a:pt x="212779" y="357376"/>
                  <a:pt x="203200" y="386113"/>
                </a:cubicBezTo>
                <a:cubicBezTo>
                  <a:pt x="199813" y="396273"/>
                  <a:pt x="195982" y="406295"/>
                  <a:pt x="193040" y="416593"/>
                </a:cubicBezTo>
                <a:cubicBezTo>
                  <a:pt x="180105" y="461865"/>
                  <a:pt x="185913" y="461327"/>
                  <a:pt x="162560" y="508033"/>
                </a:cubicBezTo>
                <a:cubicBezTo>
                  <a:pt x="157099" y="518955"/>
                  <a:pt x="147701" y="527591"/>
                  <a:pt x="142240" y="538513"/>
                </a:cubicBezTo>
                <a:cubicBezTo>
                  <a:pt x="134084" y="554825"/>
                  <a:pt x="128324" y="572236"/>
                  <a:pt x="121920" y="589313"/>
                </a:cubicBezTo>
                <a:cubicBezTo>
                  <a:pt x="118160" y="599341"/>
                  <a:pt x="116549" y="610214"/>
                  <a:pt x="111760" y="619793"/>
                </a:cubicBezTo>
                <a:cubicBezTo>
                  <a:pt x="106299" y="630715"/>
                  <a:pt x="96901" y="639351"/>
                  <a:pt x="91440" y="650273"/>
                </a:cubicBezTo>
                <a:cubicBezTo>
                  <a:pt x="83284" y="666585"/>
                  <a:pt x="76361" y="683604"/>
                  <a:pt x="71120" y="701073"/>
                </a:cubicBezTo>
                <a:cubicBezTo>
                  <a:pt x="66158" y="717613"/>
                  <a:pt x="67973" y="736093"/>
                  <a:pt x="60960" y="751873"/>
                </a:cubicBezTo>
                <a:cubicBezTo>
                  <a:pt x="54083" y="767347"/>
                  <a:pt x="40640" y="778966"/>
                  <a:pt x="30480" y="792513"/>
                </a:cubicBezTo>
                <a:cubicBezTo>
                  <a:pt x="-1669" y="888960"/>
                  <a:pt x="12099" y="832142"/>
                  <a:pt x="0" y="965233"/>
                </a:cubicBezTo>
                <a:cubicBezTo>
                  <a:pt x="3387" y="1104086"/>
                  <a:pt x="4127" y="1243029"/>
                  <a:pt x="10160" y="1381793"/>
                </a:cubicBezTo>
                <a:cubicBezTo>
                  <a:pt x="10966" y="1400330"/>
                  <a:pt x="40117" y="1512303"/>
                  <a:pt x="40640" y="1513873"/>
                </a:cubicBezTo>
                <a:cubicBezTo>
                  <a:pt x="54187" y="1554513"/>
                  <a:pt x="64405" y="1596418"/>
                  <a:pt x="81280" y="1635793"/>
                </a:cubicBezTo>
                <a:cubicBezTo>
                  <a:pt x="91440" y="1659500"/>
                  <a:pt x="102946" y="1682674"/>
                  <a:pt x="111760" y="1706913"/>
                </a:cubicBezTo>
                <a:cubicBezTo>
                  <a:pt x="116532" y="1720036"/>
                  <a:pt x="114884" y="1735492"/>
                  <a:pt x="121920" y="1747553"/>
                </a:cubicBezTo>
                <a:cubicBezTo>
                  <a:pt x="138984" y="1776806"/>
                  <a:pt x="162560" y="1801740"/>
                  <a:pt x="182880" y="1828833"/>
                </a:cubicBezTo>
                <a:cubicBezTo>
                  <a:pt x="216150" y="1945277"/>
                  <a:pt x="211657" y="1952214"/>
                  <a:pt x="254000" y="2042193"/>
                </a:cubicBezTo>
                <a:cubicBezTo>
                  <a:pt x="270122" y="2076453"/>
                  <a:pt x="275233" y="2120139"/>
                  <a:pt x="304800" y="2143793"/>
                </a:cubicBezTo>
                <a:cubicBezTo>
                  <a:pt x="321733" y="2157340"/>
                  <a:pt x="336466" y="2174228"/>
                  <a:pt x="355600" y="2184433"/>
                </a:cubicBezTo>
                <a:cubicBezTo>
                  <a:pt x="387784" y="2201598"/>
                  <a:pt x="423333" y="2211526"/>
                  <a:pt x="457200" y="2225073"/>
                </a:cubicBezTo>
                <a:cubicBezTo>
                  <a:pt x="474133" y="2231846"/>
                  <a:pt x="492057" y="2236536"/>
                  <a:pt x="508000" y="2245393"/>
                </a:cubicBezTo>
                <a:cubicBezTo>
                  <a:pt x="538480" y="2262326"/>
                  <a:pt x="567843" y="2281448"/>
                  <a:pt x="599440" y="2296193"/>
                </a:cubicBezTo>
                <a:cubicBezTo>
                  <a:pt x="618850" y="2305251"/>
                  <a:pt x="639884" y="2310358"/>
                  <a:pt x="660400" y="2316513"/>
                </a:cubicBezTo>
                <a:cubicBezTo>
                  <a:pt x="673775" y="2320525"/>
                  <a:pt x="688205" y="2321172"/>
                  <a:pt x="701040" y="2326673"/>
                </a:cubicBezTo>
                <a:cubicBezTo>
                  <a:pt x="735843" y="2341588"/>
                  <a:pt x="768773" y="2360540"/>
                  <a:pt x="802640" y="2377473"/>
                </a:cubicBezTo>
                <a:cubicBezTo>
                  <a:pt x="822960" y="2387633"/>
                  <a:pt x="842047" y="2400769"/>
                  <a:pt x="863600" y="2407953"/>
                </a:cubicBezTo>
                <a:cubicBezTo>
                  <a:pt x="873760" y="2411340"/>
                  <a:pt x="884330" y="2413681"/>
                  <a:pt x="894080" y="2418113"/>
                </a:cubicBezTo>
                <a:cubicBezTo>
                  <a:pt x="921656" y="2430648"/>
                  <a:pt x="945657" y="2452812"/>
                  <a:pt x="975360" y="2458753"/>
                </a:cubicBezTo>
                <a:cubicBezTo>
                  <a:pt x="1048429" y="2473367"/>
                  <a:pt x="1103546" y="2482206"/>
                  <a:pt x="1178560" y="2519713"/>
                </a:cubicBezTo>
                <a:lnTo>
                  <a:pt x="1300480" y="2580673"/>
                </a:lnTo>
                <a:cubicBezTo>
                  <a:pt x="1320800" y="2590833"/>
                  <a:pt x="1341959" y="2599464"/>
                  <a:pt x="1361440" y="2611153"/>
                </a:cubicBezTo>
                <a:cubicBezTo>
                  <a:pt x="1424214" y="2648817"/>
                  <a:pt x="1393082" y="2636844"/>
                  <a:pt x="1452880" y="2651793"/>
                </a:cubicBezTo>
                <a:cubicBezTo>
                  <a:pt x="1473200" y="2665340"/>
                  <a:pt x="1496571" y="2675164"/>
                  <a:pt x="1513840" y="2692433"/>
                </a:cubicBezTo>
                <a:cubicBezTo>
                  <a:pt x="1524000" y="2702593"/>
                  <a:pt x="1531469" y="2716487"/>
                  <a:pt x="1544320" y="2722913"/>
                </a:cubicBezTo>
                <a:cubicBezTo>
                  <a:pt x="1559766" y="2730636"/>
                  <a:pt x="1578187" y="2729686"/>
                  <a:pt x="1595120" y="2733073"/>
                </a:cubicBezTo>
                <a:cubicBezTo>
                  <a:pt x="1661146" y="2777090"/>
                  <a:pt x="1618246" y="2751308"/>
                  <a:pt x="1747520" y="2804193"/>
                </a:cubicBezTo>
                <a:lnTo>
                  <a:pt x="1849120" y="2844833"/>
                </a:lnTo>
                <a:cubicBezTo>
                  <a:pt x="1853357" y="2846528"/>
                  <a:pt x="1915800" y="2872658"/>
                  <a:pt x="1930400" y="2875313"/>
                </a:cubicBezTo>
                <a:cubicBezTo>
                  <a:pt x="1957264" y="2880197"/>
                  <a:pt x="1984587" y="2882086"/>
                  <a:pt x="2011680" y="2885473"/>
                </a:cubicBezTo>
                <a:cubicBezTo>
                  <a:pt x="2021840" y="2888860"/>
                  <a:pt x="2031862" y="2892691"/>
                  <a:pt x="2042160" y="2895633"/>
                </a:cubicBezTo>
                <a:cubicBezTo>
                  <a:pt x="2055586" y="2899469"/>
                  <a:pt x="2070311" y="2899548"/>
                  <a:pt x="2082800" y="2905793"/>
                </a:cubicBezTo>
                <a:cubicBezTo>
                  <a:pt x="2104643" y="2916715"/>
                  <a:pt x="2123440" y="2932886"/>
                  <a:pt x="2143760" y="2946433"/>
                </a:cubicBezTo>
                <a:lnTo>
                  <a:pt x="2174240" y="2966753"/>
                </a:lnTo>
                <a:cubicBezTo>
                  <a:pt x="2184400" y="2973526"/>
                  <a:pt x="2193136" y="2983212"/>
                  <a:pt x="2204720" y="2987073"/>
                </a:cubicBezTo>
                <a:cubicBezTo>
                  <a:pt x="2281332" y="3012610"/>
                  <a:pt x="2186898" y="2978162"/>
                  <a:pt x="2265680" y="3017553"/>
                </a:cubicBezTo>
                <a:cubicBezTo>
                  <a:pt x="2275259" y="3022342"/>
                  <a:pt x="2286581" y="3022924"/>
                  <a:pt x="2296160" y="3027713"/>
                </a:cubicBezTo>
                <a:cubicBezTo>
                  <a:pt x="2374942" y="3067104"/>
                  <a:pt x="2280508" y="3032656"/>
                  <a:pt x="2357120" y="3058193"/>
                </a:cubicBezTo>
                <a:cubicBezTo>
                  <a:pt x="2380000" y="3126833"/>
                  <a:pt x="2348269" y="3052432"/>
                  <a:pt x="2397760" y="3108993"/>
                </a:cubicBezTo>
                <a:cubicBezTo>
                  <a:pt x="2413842" y="3127372"/>
                  <a:pt x="2424853" y="3149633"/>
                  <a:pt x="2438400" y="3169953"/>
                </a:cubicBezTo>
                <a:cubicBezTo>
                  <a:pt x="2445173" y="3180113"/>
                  <a:pt x="2450086" y="3191799"/>
                  <a:pt x="2458720" y="3200433"/>
                </a:cubicBezTo>
                <a:cubicBezTo>
                  <a:pt x="2481190" y="3222903"/>
                  <a:pt x="2491390" y="3237088"/>
                  <a:pt x="2519680" y="3251233"/>
                </a:cubicBezTo>
                <a:cubicBezTo>
                  <a:pt x="2529259" y="3256022"/>
                  <a:pt x="2540000" y="3258006"/>
                  <a:pt x="2550160" y="3261393"/>
                </a:cubicBezTo>
                <a:cubicBezTo>
                  <a:pt x="2651460" y="3396459"/>
                  <a:pt x="2523849" y="3242376"/>
                  <a:pt x="2611120" y="3312193"/>
                </a:cubicBezTo>
                <a:cubicBezTo>
                  <a:pt x="2620655" y="3319821"/>
                  <a:pt x="2619594" y="3339711"/>
                  <a:pt x="2631440" y="3342673"/>
                </a:cubicBezTo>
                <a:cubicBezTo>
                  <a:pt x="2677555" y="3354202"/>
                  <a:pt x="2726267" y="3349446"/>
                  <a:pt x="2773680" y="3352833"/>
                </a:cubicBezTo>
                <a:cubicBezTo>
                  <a:pt x="2751481" y="3386131"/>
                  <a:pt x="2765571" y="3383313"/>
                  <a:pt x="2743200" y="3383313"/>
                </a:cubicBezTo>
                <a:lnTo>
                  <a:pt x="2672080" y="3362993"/>
                </a:lnTo>
              </a:path>
            </a:pathLst>
          </a:custGeom>
          <a:solidFill>
            <a:schemeClr val="bg1"/>
          </a:solidFill>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3200400" y="1036320"/>
            <a:ext cx="3525520" cy="2021840"/>
          </a:xfrm>
          <a:custGeom>
            <a:avLst/>
            <a:gdLst>
              <a:gd name="connsiteX0" fmla="*/ 0 w 3525520"/>
              <a:gd name="connsiteY0" fmla="*/ 528320 h 2021840"/>
              <a:gd name="connsiteX1" fmla="*/ 0 w 3525520"/>
              <a:gd name="connsiteY1" fmla="*/ 528320 h 2021840"/>
              <a:gd name="connsiteX2" fmla="*/ 40640 w 3525520"/>
              <a:gd name="connsiteY2" fmla="*/ 609600 h 2021840"/>
              <a:gd name="connsiteX3" fmla="*/ 71120 w 3525520"/>
              <a:gd name="connsiteY3" fmla="*/ 619760 h 2021840"/>
              <a:gd name="connsiteX4" fmla="*/ 132080 w 3525520"/>
              <a:gd name="connsiteY4" fmla="*/ 690880 h 2021840"/>
              <a:gd name="connsiteX5" fmla="*/ 223520 w 3525520"/>
              <a:gd name="connsiteY5" fmla="*/ 772160 h 2021840"/>
              <a:gd name="connsiteX6" fmla="*/ 254000 w 3525520"/>
              <a:gd name="connsiteY6" fmla="*/ 802640 h 2021840"/>
              <a:gd name="connsiteX7" fmla="*/ 304800 w 3525520"/>
              <a:gd name="connsiteY7" fmla="*/ 843280 h 2021840"/>
              <a:gd name="connsiteX8" fmla="*/ 365760 w 3525520"/>
              <a:gd name="connsiteY8" fmla="*/ 894080 h 2021840"/>
              <a:gd name="connsiteX9" fmla="*/ 406400 w 3525520"/>
              <a:gd name="connsiteY9" fmla="*/ 904240 h 2021840"/>
              <a:gd name="connsiteX10" fmla="*/ 497840 w 3525520"/>
              <a:gd name="connsiteY10" fmla="*/ 944880 h 2021840"/>
              <a:gd name="connsiteX11" fmla="*/ 589280 w 3525520"/>
              <a:gd name="connsiteY11" fmla="*/ 985520 h 2021840"/>
              <a:gd name="connsiteX12" fmla="*/ 731520 w 3525520"/>
              <a:gd name="connsiteY12" fmla="*/ 1066800 h 2021840"/>
              <a:gd name="connsiteX13" fmla="*/ 782320 w 3525520"/>
              <a:gd name="connsiteY13" fmla="*/ 1087120 h 2021840"/>
              <a:gd name="connsiteX14" fmla="*/ 822960 w 3525520"/>
              <a:gd name="connsiteY14" fmla="*/ 1107440 h 2021840"/>
              <a:gd name="connsiteX15" fmla="*/ 894080 w 3525520"/>
              <a:gd name="connsiteY15" fmla="*/ 1137920 h 2021840"/>
              <a:gd name="connsiteX16" fmla="*/ 985520 w 3525520"/>
              <a:gd name="connsiteY16" fmla="*/ 1249680 h 2021840"/>
              <a:gd name="connsiteX17" fmla="*/ 1005840 w 3525520"/>
              <a:gd name="connsiteY17" fmla="*/ 1290320 h 2021840"/>
              <a:gd name="connsiteX18" fmla="*/ 1036320 w 3525520"/>
              <a:gd name="connsiteY18" fmla="*/ 1320800 h 2021840"/>
              <a:gd name="connsiteX19" fmla="*/ 1107440 w 3525520"/>
              <a:gd name="connsiteY19" fmla="*/ 1341120 h 2021840"/>
              <a:gd name="connsiteX20" fmla="*/ 1168400 w 3525520"/>
              <a:gd name="connsiteY20" fmla="*/ 1351280 h 2021840"/>
              <a:gd name="connsiteX21" fmla="*/ 1219200 w 3525520"/>
              <a:gd name="connsiteY21" fmla="*/ 1361440 h 2021840"/>
              <a:gd name="connsiteX22" fmla="*/ 1320800 w 3525520"/>
              <a:gd name="connsiteY22" fmla="*/ 1371600 h 2021840"/>
              <a:gd name="connsiteX23" fmla="*/ 1554480 w 3525520"/>
              <a:gd name="connsiteY23" fmla="*/ 1442720 h 2021840"/>
              <a:gd name="connsiteX24" fmla="*/ 1656080 w 3525520"/>
              <a:gd name="connsiteY24" fmla="*/ 1493520 h 2021840"/>
              <a:gd name="connsiteX25" fmla="*/ 1696720 w 3525520"/>
              <a:gd name="connsiteY25" fmla="*/ 1513840 h 2021840"/>
              <a:gd name="connsiteX26" fmla="*/ 1747520 w 3525520"/>
              <a:gd name="connsiteY26" fmla="*/ 1544320 h 2021840"/>
              <a:gd name="connsiteX27" fmla="*/ 1788160 w 3525520"/>
              <a:gd name="connsiteY27" fmla="*/ 1564640 h 2021840"/>
              <a:gd name="connsiteX28" fmla="*/ 1818640 w 3525520"/>
              <a:gd name="connsiteY28" fmla="*/ 1584960 h 2021840"/>
              <a:gd name="connsiteX29" fmla="*/ 1879600 w 3525520"/>
              <a:gd name="connsiteY29" fmla="*/ 1605280 h 2021840"/>
              <a:gd name="connsiteX30" fmla="*/ 1930400 w 3525520"/>
              <a:gd name="connsiteY30" fmla="*/ 1625600 h 2021840"/>
              <a:gd name="connsiteX31" fmla="*/ 1960880 w 3525520"/>
              <a:gd name="connsiteY31" fmla="*/ 1635760 h 2021840"/>
              <a:gd name="connsiteX32" fmla="*/ 2021840 w 3525520"/>
              <a:gd name="connsiteY32" fmla="*/ 1676400 h 2021840"/>
              <a:gd name="connsiteX33" fmla="*/ 2082800 w 3525520"/>
              <a:gd name="connsiteY33" fmla="*/ 1706880 h 2021840"/>
              <a:gd name="connsiteX34" fmla="*/ 2113280 w 3525520"/>
              <a:gd name="connsiteY34" fmla="*/ 1727200 h 2021840"/>
              <a:gd name="connsiteX35" fmla="*/ 2184400 w 3525520"/>
              <a:gd name="connsiteY35" fmla="*/ 1757680 h 2021840"/>
              <a:gd name="connsiteX36" fmla="*/ 2225040 w 3525520"/>
              <a:gd name="connsiteY36" fmla="*/ 1798320 h 2021840"/>
              <a:gd name="connsiteX37" fmla="*/ 2275840 w 3525520"/>
              <a:gd name="connsiteY37" fmla="*/ 1808480 h 2021840"/>
              <a:gd name="connsiteX38" fmla="*/ 2550160 w 3525520"/>
              <a:gd name="connsiteY38" fmla="*/ 1818640 h 2021840"/>
              <a:gd name="connsiteX39" fmla="*/ 2590800 w 3525520"/>
              <a:gd name="connsiteY39" fmla="*/ 1838960 h 2021840"/>
              <a:gd name="connsiteX40" fmla="*/ 2631440 w 3525520"/>
              <a:gd name="connsiteY40" fmla="*/ 1849120 h 2021840"/>
              <a:gd name="connsiteX41" fmla="*/ 2661920 w 3525520"/>
              <a:gd name="connsiteY41" fmla="*/ 1859280 h 2021840"/>
              <a:gd name="connsiteX42" fmla="*/ 2844800 w 3525520"/>
              <a:gd name="connsiteY42" fmla="*/ 1879600 h 2021840"/>
              <a:gd name="connsiteX43" fmla="*/ 2885440 w 3525520"/>
              <a:gd name="connsiteY43" fmla="*/ 1899920 h 2021840"/>
              <a:gd name="connsiteX44" fmla="*/ 2915920 w 3525520"/>
              <a:gd name="connsiteY44" fmla="*/ 1910080 h 2021840"/>
              <a:gd name="connsiteX45" fmla="*/ 2946400 w 3525520"/>
              <a:gd name="connsiteY45" fmla="*/ 1930400 h 2021840"/>
              <a:gd name="connsiteX46" fmla="*/ 2976880 w 3525520"/>
              <a:gd name="connsiteY46" fmla="*/ 1940560 h 2021840"/>
              <a:gd name="connsiteX47" fmla="*/ 3017520 w 3525520"/>
              <a:gd name="connsiteY47" fmla="*/ 1960880 h 2021840"/>
              <a:gd name="connsiteX48" fmla="*/ 3048000 w 3525520"/>
              <a:gd name="connsiteY48" fmla="*/ 1971040 h 2021840"/>
              <a:gd name="connsiteX49" fmla="*/ 3078480 w 3525520"/>
              <a:gd name="connsiteY49" fmla="*/ 1991360 h 2021840"/>
              <a:gd name="connsiteX50" fmla="*/ 3139440 w 3525520"/>
              <a:gd name="connsiteY50" fmla="*/ 2021840 h 2021840"/>
              <a:gd name="connsiteX51" fmla="*/ 3281680 w 3525520"/>
              <a:gd name="connsiteY51" fmla="*/ 2011680 h 2021840"/>
              <a:gd name="connsiteX52" fmla="*/ 3342640 w 3525520"/>
              <a:gd name="connsiteY52" fmla="*/ 1991360 h 2021840"/>
              <a:gd name="connsiteX53" fmla="*/ 3373120 w 3525520"/>
              <a:gd name="connsiteY53" fmla="*/ 1981200 h 2021840"/>
              <a:gd name="connsiteX54" fmla="*/ 3393440 w 3525520"/>
              <a:gd name="connsiteY54" fmla="*/ 1950720 h 2021840"/>
              <a:gd name="connsiteX55" fmla="*/ 3423920 w 3525520"/>
              <a:gd name="connsiteY55" fmla="*/ 1940560 h 2021840"/>
              <a:gd name="connsiteX56" fmla="*/ 3454400 w 3525520"/>
              <a:gd name="connsiteY56" fmla="*/ 1920240 h 2021840"/>
              <a:gd name="connsiteX57" fmla="*/ 3525520 w 3525520"/>
              <a:gd name="connsiteY57" fmla="*/ 1869440 h 2021840"/>
              <a:gd name="connsiteX58" fmla="*/ 3515360 w 3525520"/>
              <a:gd name="connsiteY58" fmla="*/ 1666240 h 2021840"/>
              <a:gd name="connsiteX59" fmla="*/ 3484880 w 3525520"/>
              <a:gd name="connsiteY59" fmla="*/ 1645920 h 2021840"/>
              <a:gd name="connsiteX60" fmla="*/ 3464560 w 3525520"/>
              <a:gd name="connsiteY60" fmla="*/ 1615440 h 2021840"/>
              <a:gd name="connsiteX61" fmla="*/ 3403600 w 3525520"/>
              <a:gd name="connsiteY61" fmla="*/ 1584960 h 2021840"/>
              <a:gd name="connsiteX62" fmla="*/ 3373120 w 3525520"/>
              <a:gd name="connsiteY62" fmla="*/ 1554480 h 2021840"/>
              <a:gd name="connsiteX63" fmla="*/ 3352800 w 3525520"/>
              <a:gd name="connsiteY63" fmla="*/ 1524000 h 2021840"/>
              <a:gd name="connsiteX64" fmla="*/ 3322320 w 3525520"/>
              <a:gd name="connsiteY64" fmla="*/ 1513840 h 2021840"/>
              <a:gd name="connsiteX65" fmla="*/ 3302000 w 3525520"/>
              <a:gd name="connsiteY65" fmla="*/ 1473200 h 2021840"/>
              <a:gd name="connsiteX66" fmla="*/ 3271520 w 3525520"/>
              <a:gd name="connsiteY66" fmla="*/ 1452880 h 2021840"/>
              <a:gd name="connsiteX67" fmla="*/ 3261360 w 3525520"/>
              <a:gd name="connsiteY67" fmla="*/ 1422400 h 2021840"/>
              <a:gd name="connsiteX68" fmla="*/ 3230880 w 3525520"/>
              <a:gd name="connsiteY68" fmla="*/ 1391920 h 2021840"/>
              <a:gd name="connsiteX69" fmla="*/ 3220720 w 3525520"/>
              <a:gd name="connsiteY69" fmla="*/ 1361440 h 2021840"/>
              <a:gd name="connsiteX70" fmla="*/ 3129280 w 3525520"/>
              <a:gd name="connsiteY70" fmla="*/ 1280160 h 2021840"/>
              <a:gd name="connsiteX71" fmla="*/ 3098800 w 3525520"/>
              <a:gd name="connsiteY71" fmla="*/ 1270000 h 2021840"/>
              <a:gd name="connsiteX72" fmla="*/ 3017520 w 3525520"/>
              <a:gd name="connsiteY72" fmla="*/ 1249680 h 2021840"/>
              <a:gd name="connsiteX73" fmla="*/ 2987040 w 3525520"/>
              <a:gd name="connsiteY73" fmla="*/ 1239520 h 2021840"/>
              <a:gd name="connsiteX74" fmla="*/ 2875280 w 3525520"/>
              <a:gd name="connsiteY74" fmla="*/ 1229360 h 2021840"/>
              <a:gd name="connsiteX75" fmla="*/ 2814320 w 3525520"/>
              <a:gd name="connsiteY75" fmla="*/ 1219200 h 2021840"/>
              <a:gd name="connsiteX76" fmla="*/ 2794000 w 3525520"/>
              <a:gd name="connsiteY76" fmla="*/ 1127760 h 2021840"/>
              <a:gd name="connsiteX77" fmla="*/ 2783840 w 3525520"/>
              <a:gd name="connsiteY77" fmla="*/ 1076960 h 2021840"/>
              <a:gd name="connsiteX78" fmla="*/ 2773680 w 3525520"/>
              <a:gd name="connsiteY78" fmla="*/ 1046480 h 2021840"/>
              <a:gd name="connsiteX79" fmla="*/ 2733040 w 3525520"/>
              <a:gd name="connsiteY79" fmla="*/ 1036320 h 2021840"/>
              <a:gd name="connsiteX80" fmla="*/ 2702560 w 3525520"/>
              <a:gd name="connsiteY80" fmla="*/ 1026160 h 2021840"/>
              <a:gd name="connsiteX81" fmla="*/ 2661920 w 3525520"/>
              <a:gd name="connsiteY81" fmla="*/ 1016000 h 2021840"/>
              <a:gd name="connsiteX82" fmla="*/ 2600960 w 3525520"/>
              <a:gd name="connsiteY82" fmla="*/ 985520 h 2021840"/>
              <a:gd name="connsiteX83" fmla="*/ 2570480 w 3525520"/>
              <a:gd name="connsiteY83" fmla="*/ 975360 h 2021840"/>
              <a:gd name="connsiteX84" fmla="*/ 2540000 w 3525520"/>
              <a:gd name="connsiteY84" fmla="*/ 944880 h 2021840"/>
              <a:gd name="connsiteX85" fmla="*/ 2499360 w 3525520"/>
              <a:gd name="connsiteY85" fmla="*/ 934720 h 2021840"/>
              <a:gd name="connsiteX86" fmla="*/ 2407920 w 3525520"/>
              <a:gd name="connsiteY86" fmla="*/ 904240 h 2021840"/>
              <a:gd name="connsiteX87" fmla="*/ 2377440 w 3525520"/>
              <a:gd name="connsiteY87" fmla="*/ 894080 h 2021840"/>
              <a:gd name="connsiteX88" fmla="*/ 2336800 w 3525520"/>
              <a:gd name="connsiteY88" fmla="*/ 873760 h 2021840"/>
              <a:gd name="connsiteX89" fmla="*/ 2306320 w 3525520"/>
              <a:gd name="connsiteY89" fmla="*/ 853440 h 2021840"/>
              <a:gd name="connsiteX90" fmla="*/ 2225040 w 3525520"/>
              <a:gd name="connsiteY90" fmla="*/ 833120 h 2021840"/>
              <a:gd name="connsiteX91" fmla="*/ 2123440 w 3525520"/>
              <a:gd name="connsiteY91" fmla="*/ 802640 h 2021840"/>
              <a:gd name="connsiteX92" fmla="*/ 2092960 w 3525520"/>
              <a:gd name="connsiteY92" fmla="*/ 792480 h 2021840"/>
              <a:gd name="connsiteX93" fmla="*/ 2032000 w 3525520"/>
              <a:gd name="connsiteY93" fmla="*/ 782320 h 2021840"/>
              <a:gd name="connsiteX94" fmla="*/ 1991360 w 3525520"/>
              <a:gd name="connsiteY94" fmla="*/ 772160 h 2021840"/>
              <a:gd name="connsiteX95" fmla="*/ 1899920 w 3525520"/>
              <a:gd name="connsiteY95" fmla="*/ 711200 h 2021840"/>
              <a:gd name="connsiteX96" fmla="*/ 1869440 w 3525520"/>
              <a:gd name="connsiteY96" fmla="*/ 690880 h 2021840"/>
              <a:gd name="connsiteX97" fmla="*/ 1838960 w 3525520"/>
              <a:gd name="connsiteY97" fmla="*/ 680720 h 2021840"/>
              <a:gd name="connsiteX98" fmla="*/ 1778000 w 3525520"/>
              <a:gd name="connsiteY98" fmla="*/ 640080 h 2021840"/>
              <a:gd name="connsiteX99" fmla="*/ 1676400 w 3525520"/>
              <a:gd name="connsiteY99" fmla="*/ 599440 h 2021840"/>
              <a:gd name="connsiteX100" fmla="*/ 1645920 w 3525520"/>
              <a:gd name="connsiteY100" fmla="*/ 589280 h 2021840"/>
              <a:gd name="connsiteX101" fmla="*/ 1635760 w 3525520"/>
              <a:gd name="connsiteY101" fmla="*/ 558800 h 2021840"/>
              <a:gd name="connsiteX102" fmla="*/ 1574800 w 3525520"/>
              <a:gd name="connsiteY102" fmla="*/ 538480 h 2021840"/>
              <a:gd name="connsiteX103" fmla="*/ 1544320 w 3525520"/>
              <a:gd name="connsiteY103" fmla="*/ 528320 h 2021840"/>
              <a:gd name="connsiteX104" fmla="*/ 1483360 w 3525520"/>
              <a:gd name="connsiteY104" fmla="*/ 477520 h 2021840"/>
              <a:gd name="connsiteX105" fmla="*/ 1463040 w 3525520"/>
              <a:gd name="connsiteY105" fmla="*/ 447040 h 2021840"/>
              <a:gd name="connsiteX106" fmla="*/ 1422400 w 3525520"/>
              <a:gd name="connsiteY106" fmla="*/ 426720 h 2021840"/>
              <a:gd name="connsiteX107" fmla="*/ 1361440 w 3525520"/>
              <a:gd name="connsiteY107" fmla="*/ 375920 h 2021840"/>
              <a:gd name="connsiteX108" fmla="*/ 1341120 w 3525520"/>
              <a:gd name="connsiteY108" fmla="*/ 345440 h 2021840"/>
              <a:gd name="connsiteX109" fmla="*/ 1310640 w 3525520"/>
              <a:gd name="connsiteY109" fmla="*/ 325120 h 2021840"/>
              <a:gd name="connsiteX110" fmla="*/ 1290320 w 3525520"/>
              <a:gd name="connsiteY110" fmla="*/ 294640 h 2021840"/>
              <a:gd name="connsiteX111" fmla="*/ 1259840 w 3525520"/>
              <a:gd name="connsiteY111" fmla="*/ 284480 h 2021840"/>
              <a:gd name="connsiteX112" fmla="*/ 1198880 w 3525520"/>
              <a:gd name="connsiteY112" fmla="*/ 243840 h 2021840"/>
              <a:gd name="connsiteX113" fmla="*/ 1137920 w 3525520"/>
              <a:gd name="connsiteY113" fmla="*/ 203200 h 2021840"/>
              <a:gd name="connsiteX114" fmla="*/ 1107440 w 3525520"/>
              <a:gd name="connsiteY114" fmla="*/ 172720 h 2021840"/>
              <a:gd name="connsiteX115" fmla="*/ 1056640 w 3525520"/>
              <a:gd name="connsiteY115" fmla="*/ 162560 h 2021840"/>
              <a:gd name="connsiteX116" fmla="*/ 1036320 w 3525520"/>
              <a:gd name="connsiteY116" fmla="*/ 132080 h 2021840"/>
              <a:gd name="connsiteX117" fmla="*/ 955040 w 3525520"/>
              <a:gd name="connsiteY117" fmla="*/ 101600 h 2021840"/>
              <a:gd name="connsiteX118" fmla="*/ 924560 w 3525520"/>
              <a:gd name="connsiteY118" fmla="*/ 91440 h 2021840"/>
              <a:gd name="connsiteX119" fmla="*/ 894080 w 3525520"/>
              <a:gd name="connsiteY119" fmla="*/ 71120 h 2021840"/>
              <a:gd name="connsiteX120" fmla="*/ 853440 w 3525520"/>
              <a:gd name="connsiteY120" fmla="*/ 60960 h 2021840"/>
              <a:gd name="connsiteX121" fmla="*/ 721360 w 3525520"/>
              <a:gd name="connsiteY121" fmla="*/ 30480 h 2021840"/>
              <a:gd name="connsiteX122" fmla="*/ 619760 w 3525520"/>
              <a:gd name="connsiteY122" fmla="*/ 0 h 2021840"/>
              <a:gd name="connsiteX123" fmla="*/ 396240 w 3525520"/>
              <a:gd name="connsiteY123" fmla="*/ 20320 h 2021840"/>
              <a:gd name="connsiteX124" fmla="*/ 365760 w 3525520"/>
              <a:gd name="connsiteY124" fmla="*/ 40640 h 2021840"/>
              <a:gd name="connsiteX125" fmla="*/ 325120 w 3525520"/>
              <a:gd name="connsiteY125" fmla="*/ 71120 h 2021840"/>
              <a:gd name="connsiteX126" fmla="*/ 304800 w 3525520"/>
              <a:gd name="connsiteY126" fmla="*/ 101600 h 2021840"/>
              <a:gd name="connsiteX127" fmla="*/ 274320 w 3525520"/>
              <a:gd name="connsiteY127" fmla="*/ 132080 h 2021840"/>
              <a:gd name="connsiteX128" fmla="*/ 254000 w 3525520"/>
              <a:gd name="connsiteY128" fmla="*/ 162560 h 2021840"/>
              <a:gd name="connsiteX129" fmla="*/ 142240 w 3525520"/>
              <a:gd name="connsiteY129" fmla="*/ 314960 h 2021840"/>
              <a:gd name="connsiteX130" fmla="*/ 121920 w 3525520"/>
              <a:gd name="connsiteY130" fmla="*/ 345440 h 2021840"/>
              <a:gd name="connsiteX131" fmla="*/ 81280 w 3525520"/>
              <a:gd name="connsiteY131" fmla="*/ 365760 h 2021840"/>
              <a:gd name="connsiteX132" fmla="*/ 10160 w 3525520"/>
              <a:gd name="connsiteY132" fmla="*/ 447040 h 2021840"/>
              <a:gd name="connsiteX133" fmla="*/ 0 w 3525520"/>
              <a:gd name="connsiteY133" fmla="*/ 528320 h 202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3525520" h="2021840">
                <a:moveTo>
                  <a:pt x="0" y="528320"/>
                </a:moveTo>
                <a:lnTo>
                  <a:pt x="0" y="528320"/>
                </a:lnTo>
                <a:cubicBezTo>
                  <a:pt x="13547" y="555413"/>
                  <a:pt x="22043" y="585690"/>
                  <a:pt x="40640" y="609600"/>
                </a:cubicBezTo>
                <a:cubicBezTo>
                  <a:pt x="47215" y="618054"/>
                  <a:pt x="62209" y="613819"/>
                  <a:pt x="71120" y="619760"/>
                </a:cubicBezTo>
                <a:cubicBezTo>
                  <a:pt x="97127" y="637098"/>
                  <a:pt x="112361" y="668344"/>
                  <a:pt x="132080" y="690880"/>
                </a:cubicBezTo>
                <a:cubicBezTo>
                  <a:pt x="174468" y="739323"/>
                  <a:pt x="173138" y="728076"/>
                  <a:pt x="223520" y="772160"/>
                </a:cubicBezTo>
                <a:cubicBezTo>
                  <a:pt x="234333" y="781622"/>
                  <a:pt x="243187" y="793178"/>
                  <a:pt x="254000" y="802640"/>
                </a:cubicBezTo>
                <a:cubicBezTo>
                  <a:pt x="270320" y="816920"/>
                  <a:pt x="288480" y="829000"/>
                  <a:pt x="304800" y="843280"/>
                </a:cubicBezTo>
                <a:cubicBezTo>
                  <a:pt x="328235" y="863786"/>
                  <a:pt x="336649" y="881604"/>
                  <a:pt x="365760" y="894080"/>
                </a:cubicBezTo>
                <a:cubicBezTo>
                  <a:pt x="378595" y="899581"/>
                  <a:pt x="392853" y="900853"/>
                  <a:pt x="406400" y="904240"/>
                </a:cubicBezTo>
                <a:cubicBezTo>
                  <a:pt x="465041" y="943334"/>
                  <a:pt x="407160" y="908608"/>
                  <a:pt x="497840" y="944880"/>
                </a:cubicBezTo>
                <a:cubicBezTo>
                  <a:pt x="528809" y="957268"/>
                  <a:pt x="559764" y="969985"/>
                  <a:pt x="589280" y="985520"/>
                </a:cubicBezTo>
                <a:cubicBezTo>
                  <a:pt x="672575" y="1029360"/>
                  <a:pt x="667555" y="1038371"/>
                  <a:pt x="731520" y="1066800"/>
                </a:cubicBezTo>
                <a:cubicBezTo>
                  <a:pt x="748186" y="1074207"/>
                  <a:pt x="765654" y="1079713"/>
                  <a:pt x="782320" y="1087120"/>
                </a:cubicBezTo>
                <a:cubicBezTo>
                  <a:pt x="796160" y="1093271"/>
                  <a:pt x="809039" y="1101474"/>
                  <a:pt x="822960" y="1107440"/>
                </a:cubicBezTo>
                <a:cubicBezTo>
                  <a:pt x="927606" y="1152288"/>
                  <a:pt x="759294" y="1070527"/>
                  <a:pt x="894080" y="1137920"/>
                </a:cubicBezTo>
                <a:cubicBezTo>
                  <a:pt x="924560" y="1175173"/>
                  <a:pt x="963994" y="1206628"/>
                  <a:pt x="985520" y="1249680"/>
                </a:cubicBezTo>
                <a:cubicBezTo>
                  <a:pt x="992293" y="1263227"/>
                  <a:pt x="997037" y="1277995"/>
                  <a:pt x="1005840" y="1290320"/>
                </a:cubicBezTo>
                <a:cubicBezTo>
                  <a:pt x="1014191" y="1302012"/>
                  <a:pt x="1024365" y="1312830"/>
                  <a:pt x="1036320" y="1320800"/>
                </a:cubicBezTo>
                <a:cubicBezTo>
                  <a:pt x="1044620" y="1326333"/>
                  <a:pt x="1102601" y="1340152"/>
                  <a:pt x="1107440" y="1341120"/>
                </a:cubicBezTo>
                <a:cubicBezTo>
                  <a:pt x="1127640" y="1345160"/>
                  <a:pt x="1148132" y="1347595"/>
                  <a:pt x="1168400" y="1351280"/>
                </a:cubicBezTo>
                <a:cubicBezTo>
                  <a:pt x="1185390" y="1354369"/>
                  <a:pt x="1202083" y="1359158"/>
                  <a:pt x="1219200" y="1361440"/>
                </a:cubicBezTo>
                <a:cubicBezTo>
                  <a:pt x="1252937" y="1365938"/>
                  <a:pt x="1287141" y="1366551"/>
                  <a:pt x="1320800" y="1371600"/>
                </a:cubicBezTo>
                <a:cubicBezTo>
                  <a:pt x="1435556" y="1388813"/>
                  <a:pt x="1435370" y="1396400"/>
                  <a:pt x="1554480" y="1442720"/>
                </a:cubicBezTo>
                <a:cubicBezTo>
                  <a:pt x="1635369" y="1474177"/>
                  <a:pt x="1576915" y="1449539"/>
                  <a:pt x="1656080" y="1493520"/>
                </a:cubicBezTo>
                <a:cubicBezTo>
                  <a:pt x="1669320" y="1500875"/>
                  <a:pt x="1683480" y="1506485"/>
                  <a:pt x="1696720" y="1513840"/>
                </a:cubicBezTo>
                <a:cubicBezTo>
                  <a:pt x="1713982" y="1523430"/>
                  <a:pt x="1730258" y="1534730"/>
                  <a:pt x="1747520" y="1544320"/>
                </a:cubicBezTo>
                <a:cubicBezTo>
                  <a:pt x="1760760" y="1551675"/>
                  <a:pt x="1775010" y="1557126"/>
                  <a:pt x="1788160" y="1564640"/>
                </a:cubicBezTo>
                <a:cubicBezTo>
                  <a:pt x="1798762" y="1570698"/>
                  <a:pt x="1807482" y="1580001"/>
                  <a:pt x="1818640" y="1584960"/>
                </a:cubicBezTo>
                <a:cubicBezTo>
                  <a:pt x="1838213" y="1593659"/>
                  <a:pt x="1859713" y="1597325"/>
                  <a:pt x="1879600" y="1605280"/>
                </a:cubicBezTo>
                <a:cubicBezTo>
                  <a:pt x="1896533" y="1612053"/>
                  <a:pt x="1913323" y="1619196"/>
                  <a:pt x="1930400" y="1625600"/>
                </a:cubicBezTo>
                <a:cubicBezTo>
                  <a:pt x="1940428" y="1629360"/>
                  <a:pt x="1951518" y="1630559"/>
                  <a:pt x="1960880" y="1635760"/>
                </a:cubicBezTo>
                <a:cubicBezTo>
                  <a:pt x="1982228" y="1647620"/>
                  <a:pt x="2000745" y="1664095"/>
                  <a:pt x="2021840" y="1676400"/>
                </a:cubicBezTo>
                <a:cubicBezTo>
                  <a:pt x="2041464" y="1687847"/>
                  <a:pt x="2062941" y="1695847"/>
                  <a:pt x="2082800" y="1706880"/>
                </a:cubicBezTo>
                <a:cubicBezTo>
                  <a:pt x="2093474" y="1712810"/>
                  <a:pt x="2102358" y="1721739"/>
                  <a:pt x="2113280" y="1727200"/>
                </a:cubicBezTo>
                <a:cubicBezTo>
                  <a:pt x="2152517" y="1746819"/>
                  <a:pt x="2142117" y="1725967"/>
                  <a:pt x="2184400" y="1757680"/>
                </a:cubicBezTo>
                <a:cubicBezTo>
                  <a:pt x="2199726" y="1769175"/>
                  <a:pt x="2208293" y="1789016"/>
                  <a:pt x="2225040" y="1798320"/>
                </a:cubicBezTo>
                <a:cubicBezTo>
                  <a:pt x="2240136" y="1806706"/>
                  <a:pt x="2258605" y="1807403"/>
                  <a:pt x="2275840" y="1808480"/>
                </a:cubicBezTo>
                <a:cubicBezTo>
                  <a:pt x="2367165" y="1814188"/>
                  <a:pt x="2458720" y="1815253"/>
                  <a:pt x="2550160" y="1818640"/>
                </a:cubicBezTo>
                <a:cubicBezTo>
                  <a:pt x="2563707" y="1825413"/>
                  <a:pt x="2576619" y="1833642"/>
                  <a:pt x="2590800" y="1838960"/>
                </a:cubicBezTo>
                <a:cubicBezTo>
                  <a:pt x="2603875" y="1843863"/>
                  <a:pt x="2618014" y="1845284"/>
                  <a:pt x="2631440" y="1849120"/>
                </a:cubicBezTo>
                <a:cubicBezTo>
                  <a:pt x="2641738" y="1852062"/>
                  <a:pt x="2651383" y="1857364"/>
                  <a:pt x="2661920" y="1859280"/>
                </a:cubicBezTo>
                <a:cubicBezTo>
                  <a:pt x="2697075" y="1865672"/>
                  <a:pt x="2815627" y="1876683"/>
                  <a:pt x="2844800" y="1879600"/>
                </a:cubicBezTo>
                <a:cubicBezTo>
                  <a:pt x="2858347" y="1886373"/>
                  <a:pt x="2871519" y="1893954"/>
                  <a:pt x="2885440" y="1899920"/>
                </a:cubicBezTo>
                <a:cubicBezTo>
                  <a:pt x="2895284" y="1904139"/>
                  <a:pt x="2906341" y="1905291"/>
                  <a:pt x="2915920" y="1910080"/>
                </a:cubicBezTo>
                <a:cubicBezTo>
                  <a:pt x="2926842" y="1915541"/>
                  <a:pt x="2935478" y="1924939"/>
                  <a:pt x="2946400" y="1930400"/>
                </a:cubicBezTo>
                <a:cubicBezTo>
                  <a:pt x="2955979" y="1935189"/>
                  <a:pt x="2967036" y="1936341"/>
                  <a:pt x="2976880" y="1940560"/>
                </a:cubicBezTo>
                <a:cubicBezTo>
                  <a:pt x="2990801" y="1946526"/>
                  <a:pt x="3003599" y="1954914"/>
                  <a:pt x="3017520" y="1960880"/>
                </a:cubicBezTo>
                <a:cubicBezTo>
                  <a:pt x="3027364" y="1965099"/>
                  <a:pt x="3038421" y="1966251"/>
                  <a:pt x="3048000" y="1971040"/>
                </a:cubicBezTo>
                <a:cubicBezTo>
                  <a:pt x="3058922" y="1976501"/>
                  <a:pt x="3067558" y="1985899"/>
                  <a:pt x="3078480" y="1991360"/>
                </a:cubicBezTo>
                <a:cubicBezTo>
                  <a:pt x="3162608" y="2033424"/>
                  <a:pt x="3052089" y="1963606"/>
                  <a:pt x="3139440" y="2021840"/>
                </a:cubicBezTo>
                <a:cubicBezTo>
                  <a:pt x="3186853" y="2018453"/>
                  <a:pt x="3234672" y="2018731"/>
                  <a:pt x="3281680" y="2011680"/>
                </a:cubicBezTo>
                <a:cubicBezTo>
                  <a:pt x="3302862" y="2008503"/>
                  <a:pt x="3322320" y="1998133"/>
                  <a:pt x="3342640" y="1991360"/>
                </a:cubicBezTo>
                <a:lnTo>
                  <a:pt x="3373120" y="1981200"/>
                </a:lnTo>
                <a:cubicBezTo>
                  <a:pt x="3379893" y="1971040"/>
                  <a:pt x="3383905" y="1958348"/>
                  <a:pt x="3393440" y="1950720"/>
                </a:cubicBezTo>
                <a:cubicBezTo>
                  <a:pt x="3401803" y="1944030"/>
                  <a:pt x="3414341" y="1945349"/>
                  <a:pt x="3423920" y="1940560"/>
                </a:cubicBezTo>
                <a:cubicBezTo>
                  <a:pt x="3434842" y="1935099"/>
                  <a:pt x="3445019" y="1928057"/>
                  <a:pt x="3454400" y="1920240"/>
                </a:cubicBezTo>
                <a:cubicBezTo>
                  <a:pt x="3516184" y="1868753"/>
                  <a:pt x="3450320" y="1907040"/>
                  <a:pt x="3525520" y="1869440"/>
                </a:cubicBezTo>
                <a:cubicBezTo>
                  <a:pt x="3522133" y="1801707"/>
                  <a:pt x="3527492" y="1732964"/>
                  <a:pt x="3515360" y="1666240"/>
                </a:cubicBezTo>
                <a:cubicBezTo>
                  <a:pt x="3513176" y="1654226"/>
                  <a:pt x="3493514" y="1654554"/>
                  <a:pt x="3484880" y="1645920"/>
                </a:cubicBezTo>
                <a:cubicBezTo>
                  <a:pt x="3476246" y="1637286"/>
                  <a:pt x="3473194" y="1624074"/>
                  <a:pt x="3464560" y="1615440"/>
                </a:cubicBezTo>
                <a:cubicBezTo>
                  <a:pt x="3444865" y="1595745"/>
                  <a:pt x="3428390" y="1593223"/>
                  <a:pt x="3403600" y="1584960"/>
                </a:cubicBezTo>
                <a:cubicBezTo>
                  <a:pt x="3393440" y="1574800"/>
                  <a:pt x="3382318" y="1565518"/>
                  <a:pt x="3373120" y="1554480"/>
                </a:cubicBezTo>
                <a:cubicBezTo>
                  <a:pt x="3365303" y="1545099"/>
                  <a:pt x="3362335" y="1531628"/>
                  <a:pt x="3352800" y="1524000"/>
                </a:cubicBezTo>
                <a:cubicBezTo>
                  <a:pt x="3344437" y="1517310"/>
                  <a:pt x="3332480" y="1517227"/>
                  <a:pt x="3322320" y="1513840"/>
                </a:cubicBezTo>
                <a:cubicBezTo>
                  <a:pt x="3315547" y="1500293"/>
                  <a:pt x="3311696" y="1484835"/>
                  <a:pt x="3302000" y="1473200"/>
                </a:cubicBezTo>
                <a:cubicBezTo>
                  <a:pt x="3294183" y="1463819"/>
                  <a:pt x="3279148" y="1462415"/>
                  <a:pt x="3271520" y="1452880"/>
                </a:cubicBezTo>
                <a:cubicBezTo>
                  <a:pt x="3264830" y="1444517"/>
                  <a:pt x="3267301" y="1431311"/>
                  <a:pt x="3261360" y="1422400"/>
                </a:cubicBezTo>
                <a:cubicBezTo>
                  <a:pt x="3253390" y="1410445"/>
                  <a:pt x="3241040" y="1402080"/>
                  <a:pt x="3230880" y="1391920"/>
                </a:cubicBezTo>
                <a:cubicBezTo>
                  <a:pt x="3227493" y="1381760"/>
                  <a:pt x="3227295" y="1369894"/>
                  <a:pt x="3220720" y="1361440"/>
                </a:cubicBezTo>
                <a:cubicBezTo>
                  <a:pt x="3203585" y="1339409"/>
                  <a:pt x="3161380" y="1296210"/>
                  <a:pt x="3129280" y="1280160"/>
                </a:cubicBezTo>
                <a:cubicBezTo>
                  <a:pt x="3119701" y="1275371"/>
                  <a:pt x="3109132" y="1272818"/>
                  <a:pt x="3098800" y="1270000"/>
                </a:cubicBezTo>
                <a:cubicBezTo>
                  <a:pt x="3071857" y="1262652"/>
                  <a:pt x="3044014" y="1258511"/>
                  <a:pt x="3017520" y="1249680"/>
                </a:cubicBezTo>
                <a:cubicBezTo>
                  <a:pt x="3007360" y="1246293"/>
                  <a:pt x="2997642" y="1241035"/>
                  <a:pt x="2987040" y="1239520"/>
                </a:cubicBezTo>
                <a:cubicBezTo>
                  <a:pt x="2950009" y="1234230"/>
                  <a:pt x="2912431" y="1233731"/>
                  <a:pt x="2875280" y="1229360"/>
                </a:cubicBezTo>
                <a:cubicBezTo>
                  <a:pt x="2854821" y="1226953"/>
                  <a:pt x="2834640" y="1222587"/>
                  <a:pt x="2814320" y="1219200"/>
                </a:cubicBezTo>
                <a:cubicBezTo>
                  <a:pt x="2783677" y="1065985"/>
                  <a:pt x="2822697" y="1256894"/>
                  <a:pt x="2794000" y="1127760"/>
                </a:cubicBezTo>
                <a:cubicBezTo>
                  <a:pt x="2790254" y="1110903"/>
                  <a:pt x="2788028" y="1093713"/>
                  <a:pt x="2783840" y="1076960"/>
                </a:cubicBezTo>
                <a:cubicBezTo>
                  <a:pt x="2781243" y="1066570"/>
                  <a:pt x="2782043" y="1053170"/>
                  <a:pt x="2773680" y="1046480"/>
                </a:cubicBezTo>
                <a:cubicBezTo>
                  <a:pt x="2762776" y="1037757"/>
                  <a:pt x="2746466" y="1040156"/>
                  <a:pt x="2733040" y="1036320"/>
                </a:cubicBezTo>
                <a:cubicBezTo>
                  <a:pt x="2722742" y="1033378"/>
                  <a:pt x="2712858" y="1029102"/>
                  <a:pt x="2702560" y="1026160"/>
                </a:cubicBezTo>
                <a:cubicBezTo>
                  <a:pt x="2689134" y="1022324"/>
                  <a:pt x="2675346" y="1019836"/>
                  <a:pt x="2661920" y="1016000"/>
                </a:cubicBezTo>
                <a:cubicBezTo>
                  <a:pt x="2602333" y="998975"/>
                  <a:pt x="2660330" y="1015205"/>
                  <a:pt x="2600960" y="985520"/>
                </a:cubicBezTo>
                <a:cubicBezTo>
                  <a:pt x="2591381" y="980731"/>
                  <a:pt x="2580640" y="978747"/>
                  <a:pt x="2570480" y="975360"/>
                </a:cubicBezTo>
                <a:cubicBezTo>
                  <a:pt x="2560320" y="965200"/>
                  <a:pt x="2552475" y="952009"/>
                  <a:pt x="2540000" y="944880"/>
                </a:cubicBezTo>
                <a:cubicBezTo>
                  <a:pt x="2527876" y="937952"/>
                  <a:pt x="2512706" y="938826"/>
                  <a:pt x="2499360" y="934720"/>
                </a:cubicBezTo>
                <a:cubicBezTo>
                  <a:pt x="2468652" y="925271"/>
                  <a:pt x="2438400" y="914400"/>
                  <a:pt x="2407920" y="904240"/>
                </a:cubicBezTo>
                <a:cubicBezTo>
                  <a:pt x="2397760" y="900853"/>
                  <a:pt x="2387019" y="898869"/>
                  <a:pt x="2377440" y="894080"/>
                </a:cubicBezTo>
                <a:cubicBezTo>
                  <a:pt x="2363893" y="887307"/>
                  <a:pt x="2349950" y="881274"/>
                  <a:pt x="2336800" y="873760"/>
                </a:cubicBezTo>
                <a:cubicBezTo>
                  <a:pt x="2326198" y="867702"/>
                  <a:pt x="2317796" y="857613"/>
                  <a:pt x="2306320" y="853440"/>
                </a:cubicBezTo>
                <a:cubicBezTo>
                  <a:pt x="2280074" y="843896"/>
                  <a:pt x="2251534" y="841951"/>
                  <a:pt x="2225040" y="833120"/>
                </a:cubicBezTo>
                <a:cubicBezTo>
                  <a:pt x="2080173" y="784831"/>
                  <a:pt x="2230924" y="833350"/>
                  <a:pt x="2123440" y="802640"/>
                </a:cubicBezTo>
                <a:cubicBezTo>
                  <a:pt x="2113142" y="799698"/>
                  <a:pt x="2103415" y="794803"/>
                  <a:pt x="2092960" y="792480"/>
                </a:cubicBezTo>
                <a:cubicBezTo>
                  <a:pt x="2072850" y="788011"/>
                  <a:pt x="2052200" y="786360"/>
                  <a:pt x="2032000" y="782320"/>
                </a:cubicBezTo>
                <a:cubicBezTo>
                  <a:pt x="2018308" y="779582"/>
                  <a:pt x="2004907" y="775547"/>
                  <a:pt x="1991360" y="772160"/>
                </a:cubicBezTo>
                <a:lnTo>
                  <a:pt x="1899920" y="711200"/>
                </a:lnTo>
                <a:cubicBezTo>
                  <a:pt x="1889760" y="704427"/>
                  <a:pt x="1881024" y="694741"/>
                  <a:pt x="1869440" y="690880"/>
                </a:cubicBezTo>
                <a:cubicBezTo>
                  <a:pt x="1859280" y="687493"/>
                  <a:pt x="1848322" y="685921"/>
                  <a:pt x="1838960" y="680720"/>
                </a:cubicBezTo>
                <a:cubicBezTo>
                  <a:pt x="1817612" y="668860"/>
                  <a:pt x="1799843" y="651002"/>
                  <a:pt x="1778000" y="640080"/>
                </a:cubicBezTo>
                <a:cubicBezTo>
                  <a:pt x="1718202" y="610181"/>
                  <a:pt x="1751728" y="624549"/>
                  <a:pt x="1676400" y="599440"/>
                </a:cubicBezTo>
                <a:lnTo>
                  <a:pt x="1645920" y="589280"/>
                </a:lnTo>
                <a:cubicBezTo>
                  <a:pt x="1642533" y="579120"/>
                  <a:pt x="1644475" y="565025"/>
                  <a:pt x="1635760" y="558800"/>
                </a:cubicBezTo>
                <a:cubicBezTo>
                  <a:pt x="1618331" y="546350"/>
                  <a:pt x="1595120" y="545253"/>
                  <a:pt x="1574800" y="538480"/>
                </a:cubicBezTo>
                <a:cubicBezTo>
                  <a:pt x="1564640" y="535093"/>
                  <a:pt x="1553231" y="534261"/>
                  <a:pt x="1544320" y="528320"/>
                </a:cubicBezTo>
                <a:cubicBezTo>
                  <a:pt x="1514350" y="508340"/>
                  <a:pt x="1507806" y="506856"/>
                  <a:pt x="1483360" y="477520"/>
                </a:cubicBezTo>
                <a:cubicBezTo>
                  <a:pt x="1475543" y="468139"/>
                  <a:pt x="1472421" y="454857"/>
                  <a:pt x="1463040" y="447040"/>
                </a:cubicBezTo>
                <a:cubicBezTo>
                  <a:pt x="1451405" y="437344"/>
                  <a:pt x="1435947" y="433493"/>
                  <a:pt x="1422400" y="426720"/>
                </a:cubicBezTo>
                <a:cubicBezTo>
                  <a:pt x="1372894" y="352460"/>
                  <a:pt x="1438783" y="440372"/>
                  <a:pt x="1361440" y="375920"/>
                </a:cubicBezTo>
                <a:cubicBezTo>
                  <a:pt x="1352059" y="368103"/>
                  <a:pt x="1349754" y="354074"/>
                  <a:pt x="1341120" y="345440"/>
                </a:cubicBezTo>
                <a:cubicBezTo>
                  <a:pt x="1332486" y="336806"/>
                  <a:pt x="1320800" y="331893"/>
                  <a:pt x="1310640" y="325120"/>
                </a:cubicBezTo>
                <a:cubicBezTo>
                  <a:pt x="1303867" y="314960"/>
                  <a:pt x="1299855" y="302268"/>
                  <a:pt x="1290320" y="294640"/>
                </a:cubicBezTo>
                <a:cubicBezTo>
                  <a:pt x="1281957" y="287950"/>
                  <a:pt x="1269202" y="289681"/>
                  <a:pt x="1259840" y="284480"/>
                </a:cubicBezTo>
                <a:cubicBezTo>
                  <a:pt x="1238492" y="272620"/>
                  <a:pt x="1219200" y="257387"/>
                  <a:pt x="1198880" y="243840"/>
                </a:cubicBezTo>
                <a:cubicBezTo>
                  <a:pt x="1178560" y="230293"/>
                  <a:pt x="1155189" y="220469"/>
                  <a:pt x="1137920" y="203200"/>
                </a:cubicBezTo>
                <a:cubicBezTo>
                  <a:pt x="1127760" y="193040"/>
                  <a:pt x="1120291" y="179146"/>
                  <a:pt x="1107440" y="172720"/>
                </a:cubicBezTo>
                <a:cubicBezTo>
                  <a:pt x="1091994" y="164997"/>
                  <a:pt x="1073573" y="165947"/>
                  <a:pt x="1056640" y="162560"/>
                </a:cubicBezTo>
                <a:cubicBezTo>
                  <a:pt x="1049867" y="152400"/>
                  <a:pt x="1045701" y="139897"/>
                  <a:pt x="1036320" y="132080"/>
                </a:cubicBezTo>
                <a:cubicBezTo>
                  <a:pt x="1011616" y="111493"/>
                  <a:pt x="984166" y="109922"/>
                  <a:pt x="955040" y="101600"/>
                </a:cubicBezTo>
                <a:cubicBezTo>
                  <a:pt x="944742" y="98658"/>
                  <a:pt x="934139" y="96229"/>
                  <a:pt x="924560" y="91440"/>
                </a:cubicBezTo>
                <a:cubicBezTo>
                  <a:pt x="913638" y="85979"/>
                  <a:pt x="905303" y="75930"/>
                  <a:pt x="894080" y="71120"/>
                </a:cubicBezTo>
                <a:cubicBezTo>
                  <a:pt x="881245" y="65619"/>
                  <a:pt x="867071" y="63989"/>
                  <a:pt x="853440" y="60960"/>
                </a:cubicBezTo>
                <a:cubicBezTo>
                  <a:pt x="805082" y="50214"/>
                  <a:pt x="771157" y="47079"/>
                  <a:pt x="721360" y="30480"/>
                </a:cubicBezTo>
                <a:cubicBezTo>
                  <a:pt x="647153" y="5744"/>
                  <a:pt x="681180" y="15355"/>
                  <a:pt x="619760" y="0"/>
                </a:cubicBezTo>
                <a:cubicBezTo>
                  <a:pt x="545253" y="6773"/>
                  <a:pt x="470114" y="8500"/>
                  <a:pt x="396240" y="20320"/>
                </a:cubicBezTo>
                <a:cubicBezTo>
                  <a:pt x="384183" y="22249"/>
                  <a:pt x="375696" y="33543"/>
                  <a:pt x="365760" y="40640"/>
                </a:cubicBezTo>
                <a:cubicBezTo>
                  <a:pt x="351981" y="50482"/>
                  <a:pt x="337094" y="59146"/>
                  <a:pt x="325120" y="71120"/>
                </a:cubicBezTo>
                <a:cubicBezTo>
                  <a:pt x="316486" y="79754"/>
                  <a:pt x="312617" y="92219"/>
                  <a:pt x="304800" y="101600"/>
                </a:cubicBezTo>
                <a:cubicBezTo>
                  <a:pt x="295602" y="112638"/>
                  <a:pt x="283518" y="121042"/>
                  <a:pt x="274320" y="132080"/>
                </a:cubicBezTo>
                <a:cubicBezTo>
                  <a:pt x="266503" y="141461"/>
                  <a:pt x="261445" y="152881"/>
                  <a:pt x="254000" y="162560"/>
                </a:cubicBezTo>
                <a:cubicBezTo>
                  <a:pt x="119015" y="338041"/>
                  <a:pt x="213870" y="200352"/>
                  <a:pt x="142240" y="314960"/>
                </a:cubicBezTo>
                <a:cubicBezTo>
                  <a:pt x="135768" y="325315"/>
                  <a:pt x="131301" y="337623"/>
                  <a:pt x="121920" y="345440"/>
                </a:cubicBezTo>
                <a:cubicBezTo>
                  <a:pt x="110285" y="355136"/>
                  <a:pt x="93397" y="356673"/>
                  <a:pt x="81280" y="365760"/>
                </a:cubicBezTo>
                <a:cubicBezTo>
                  <a:pt x="51215" y="388309"/>
                  <a:pt x="32204" y="417648"/>
                  <a:pt x="10160" y="447040"/>
                </a:cubicBezTo>
                <a:cubicBezTo>
                  <a:pt x="-1071" y="480733"/>
                  <a:pt x="1693" y="514773"/>
                  <a:pt x="0" y="528320"/>
                </a:cubicBez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4971232" y="619760"/>
            <a:ext cx="2811328" cy="1249680"/>
          </a:xfrm>
          <a:custGeom>
            <a:avLst/>
            <a:gdLst>
              <a:gd name="connsiteX0" fmla="*/ 484688 w 2811328"/>
              <a:gd name="connsiteY0" fmla="*/ 111760 h 1249680"/>
              <a:gd name="connsiteX1" fmla="*/ 484688 w 2811328"/>
              <a:gd name="connsiteY1" fmla="*/ 111760 h 1249680"/>
              <a:gd name="connsiteX2" fmla="*/ 413568 w 2811328"/>
              <a:gd name="connsiteY2" fmla="*/ 182880 h 1249680"/>
              <a:gd name="connsiteX3" fmla="*/ 393248 w 2811328"/>
              <a:gd name="connsiteY3" fmla="*/ 243840 h 1249680"/>
              <a:gd name="connsiteX4" fmla="*/ 383088 w 2811328"/>
              <a:gd name="connsiteY4" fmla="*/ 274320 h 1249680"/>
              <a:gd name="connsiteX5" fmla="*/ 372928 w 2811328"/>
              <a:gd name="connsiteY5" fmla="*/ 304800 h 1249680"/>
              <a:gd name="connsiteX6" fmla="*/ 362768 w 2811328"/>
              <a:gd name="connsiteY6" fmla="*/ 345440 h 1249680"/>
              <a:gd name="connsiteX7" fmla="*/ 332288 w 2811328"/>
              <a:gd name="connsiteY7" fmla="*/ 365760 h 1249680"/>
              <a:gd name="connsiteX8" fmla="*/ 311968 w 2811328"/>
              <a:gd name="connsiteY8" fmla="*/ 436880 h 1249680"/>
              <a:gd name="connsiteX9" fmla="*/ 291648 w 2811328"/>
              <a:gd name="connsiteY9" fmla="*/ 467360 h 1249680"/>
              <a:gd name="connsiteX10" fmla="*/ 271328 w 2811328"/>
              <a:gd name="connsiteY10" fmla="*/ 528320 h 1249680"/>
              <a:gd name="connsiteX11" fmla="*/ 220528 w 2811328"/>
              <a:gd name="connsiteY11" fmla="*/ 619760 h 1249680"/>
              <a:gd name="connsiteX12" fmla="*/ 190048 w 2811328"/>
              <a:gd name="connsiteY12" fmla="*/ 640080 h 1249680"/>
              <a:gd name="connsiteX13" fmla="*/ 169728 w 2811328"/>
              <a:gd name="connsiteY13" fmla="*/ 670560 h 1249680"/>
              <a:gd name="connsiteX14" fmla="*/ 139248 w 2811328"/>
              <a:gd name="connsiteY14" fmla="*/ 690880 h 1249680"/>
              <a:gd name="connsiteX15" fmla="*/ 98608 w 2811328"/>
              <a:gd name="connsiteY15" fmla="*/ 751840 h 1249680"/>
              <a:gd name="connsiteX16" fmla="*/ 68128 w 2811328"/>
              <a:gd name="connsiteY16" fmla="*/ 782320 h 1249680"/>
              <a:gd name="connsiteX17" fmla="*/ 27488 w 2811328"/>
              <a:gd name="connsiteY17" fmla="*/ 873760 h 1249680"/>
              <a:gd name="connsiteX18" fmla="*/ 7168 w 2811328"/>
              <a:gd name="connsiteY18" fmla="*/ 904240 h 1249680"/>
              <a:gd name="connsiteX19" fmla="*/ 17328 w 2811328"/>
              <a:gd name="connsiteY19" fmla="*/ 1036320 h 1249680"/>
              <a:gd name="connsiteX20" fmla="*/ 179888 w 2811328"/>
              <a:gd name="connsiteY20" fmla="*/ 1046480 h 1249680"/>
              <a:gd name="connsiteX21" fmla="*/ 291648 w 2811328"/>
              <a:gd name="connsiteY21" fmla="*/ 1076960 h 1249680"/>
              <a:gd name="connsiteX22" fmla="*/ 372928 w 2811328"/>
              <a:gd name="connsiteY22" fmla="*/ 1097280 h 1249680"/>
              <a:gd name="connsiteX23" fmla="*/ 413568 w 2811328"/>
              <a:gd name="connsiteY23" fmla="*/ 1117600 h 1249680"/>
              <a:gd name="connsiteX24" fmla="*/ 484688 w 2811328"/>
              <a:gd name="connsiteY24" fmla="*/ 1127760 h 1249680"/>
              <a:gd name="connsiteX25" fmla="*/ 759008 w 2811328"/>
              <a:gd name="connsiteY25" fmla="*/ 1148080 h 1249680"/>
              <a:gd name="connsiteX26" fmla="*/ 870768 w 2811328"/>
              <a:gd name="connsiteY26" fmla="*/ 1209040 h 1249680"/>
              <a:gd name="connsiteX27" fmla="*/ 921568 w 2811328"/>
              <a:gd name="connsiteY27" fmla="*/ 1219200 h 1249680"/>
              <a:gd name="connsiteX28" fmla="*/ 1267008 w 2811328"/>
              <a:gd name="connsiteY28" fmla="*/ 1209040 h 1249680"/>
              <a:gd name="connsiteX29" fmla="*/ 1338128 w 2811328"/>
              <a:gd name="connsiteY29" fmla="*/ 1198880 h 1249680"/>
              <a:gd name="connsiteX30" fmla="*/ 1592128 w 2811328"/>
              <a:gd name="connsiteY30" fmla="*/ 1209040 h 1249680"/>
              <a:gd name="connsiteX31" fmla="*/ 1653088 w 2811328"/>
              <a:gd name="connsiteY31" fmla="*/ 1229360 h 1249680"/>
              <a:gd name="connsiteX32" fmla="*/ 1724208 w 2811328"/>
              <a:gd name="connsiteY32" fmla="*/ 1249680 h 1249680"/>
              <a:gd name="connsiteX33" fmla="*/ 1846128 w 2811328"/>
              <a:gd name="connsiteY33" fmla="*/ 1239520 h 1249680"/>
              <a:gd name="connsiteX34" fmla="*/ 1907088 w 2811328"/>
              <a:gd name="connsiteY34" fmla="*/ 1219200 h 1249680"/>
              <a:gd name="connsiteX35" fmla="*/ 1937568 w 2811328"/>
              <a:gd name="connsiteY35" fmla="*/ 1209040 h 1249680"/>
              <a:gd name="connsiteX36" fmla="*/ 1998528 w 2811328"/>
              <a:gd name="connsiteY36" fmla="*/ 1168400 h 1249680"/>
              <a:gd name="connsiteX37" fmla="*/ 2089968 w 2811328"/>
              <a:gd name="connsiteY37" fmla="*/ 1137920 h 1249680"/>
              <a:gd name="connsiteX38" fmla="*/ 2120448 w 2811328"/>
              <a:gd name="connsiteY38" fmla="*/ 1127760 h 1249680"/>
              <a:gd name="connsiteX39" fmla="*/ 2181408 w 2811328"/>
              <a:gd name="connsiteY39" fmla="*/ 1097280 h 1249680"/>
              <a:gd name="connsiteX40" fmla="*/ 2242368 w 2811328"/>
              <a:gd name="connsiteY40" fmla="*/ 1066800 h 1249680"/>
              <a:gd name="connsiteX41" fmla="*/ 2283008 w 2811328"/>
              <a:gd name="connsiteY41" fmla="*/ 1076960 h 1249680"/>
              <a:gd name="connsiteX42" fmla="*/ 2313488 w 2811328"/>
              <a:gd name="connsiteY42" fmla="*/ 1097280 h 1249680"/>
              <a:gd name="connsiteX43" fmla="*/ 2343968 w 2811328"/>
              <a:gd name="connsiteY43" fmla="*/ 1107440 h 1249680"/>
              <a:gd name="connsiteX44" fmla="*/ 2364288 w 2811328"/>
              <a:gd name="connsiteY44" fmla="*/ 1026160 h 1249680"/>
              <a:gd name="connsiteX45" fmla="*/ 2384608 w 2811328"/>
              <a:gd name="connsiteY45" fmla="*/ 965200 h 1249680"/>
              <a:gd name="connsiteX46" fmla="*/ 2394768 w 2811328"/>
              <a:gd name="connsiteY46" fmla="*/ 934720 h 1249680"/>
              <a:gd name="connsiteX47" fmla="*/ 2415088 w 2811328"/>
              <a:gd name="connsiteY47" fmla="*/ 863600 h 1249680"/>
              <a:gd name="connsiteX48" fmla="*/ 2435408 w 2811328"/>
              <a:gd name="connsiteY48" fmla="*/ 833120 h 1249680"/>
              <a:gd name="connsiteX49" fmla="*/ 2496368 w 2811328"/>
              <a:gd name="connsiteY49" fmla="*/ 792480 h 1249680"/>
              <a:gd name="connsiteX50" fmla="*/ 2547168 w 2811328"/>
              <a:gd name="connsiteY50" fmla="*/ 751840 h 1249680"/>
              <a:gd name="connsiteX51" fmla="*/ 2618288 w 2811328"/>
              <a:gd name="connsiteY51" fmla="*/ 711200 h 1249680"/>
              <a:gd name="connsiteX52" fmla="*/ 2669088 w 2811328"/>
              <a:gd name="connsiteY52" fmla="*/ 660400 h 1249680"/>
              <a:gd name="connsiteX53" fmla="*/ 2689408 w 2811328"/>
              <a:gd name="connsiteY53" fmla="*/ 629920 h 1249680"/>
              <a:gd name="connsiteX54" fmla="*/ 2760528 w 2811328"/>
              <a:gd name="connsiteY54" fmla="*/ 579120 h 1249680"/>
              <a:gd name="connsiteX55" fmla="*/ 2801168 w 2811328"/>
              <a:gd name="connsiteY55" fmla="*/ 487680 h 1249680"/>
              <a:gd name="connsiteX56" fmla="*/ 2811328 w 2811328"/>
              <a:gd name="connsiteY56" fmla="*/ 457200 h 1249680"/>
              <a:gd name="connsiteX57" fmla="*/ 2801168 w 2811328"/>
              <a:gd name="connsiteY57" fmla="*/ 111760 h 1249680"/>
              <a:gd name="connsiteX58" fmla="*/ 2770688 w 2811328"/>
              <a:gd name="connsiteY58" fmla="*/ 91440 h 1249680"/>
              <a:gd name="connsiteX59" fmla="*/ 2679248 w 2811328"/>
              <a:gd name="connsiteY59" fmla="*/ 60960 h 1249680"/>
              <a:gd name="connsiteX60" fmla="*/ 2628448 w 2811328"/>
              <a:gd name="connsiteY60" fmla="*/ 40640 h 1249680"/>
              <a:gd name="connsiteX61" fmla="*/ 2343968 w 2811328"/>
              <a:gd name="connsiteY61" fmla="*/ 20320 h 1249680"/>
              <a:gd name="connsiteX62" fmla="*/ 2130608 w 2811328"/>
              <a:gd name="connsiteY62" fmla="*/ 0 h 1249680"/>
              <a:gd name="connsiteX63" fmla="*/ 687888 w 2811328"/>
              <a:gd name="connsiteY63" fmla="*/ 30480 h 1249680"/>
              <a:gd name="connsiteX64" fmla="*/ 576128 w 2811328"/>
              <a:gd name="connsiteY64" fmla="*/ 60960 h 1249680"/>
              <a:gd name="connsiteX65" fmla="*/ 535488 w 2811328"/>
              <a:gd name="connsiteY65" fmla="*/ 71120 h 1249680"/>
              <a:gd name="connsiteX66" fmla="*/ 484688 w 2811328"/>
              <a:gd name="connsiteY66" fmla="*/ 111760 h 124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811328" h="1249680">
                <a:moveTo>
                  <a:pt x="484688" y="111760"/>
                </a:moveTo>
                <a:lnTo>
                  <a:pt x="484688" y="111760"/>
                </a:lnTo>
                <a:cubicBezTo>
                  <a:pt x="460981" y="135467"/>
                  <a:pt x="432651" y="155315"/>
                  <a:pt x="413568" y="182880"/>
                </a:cubicBezTo>
                <a:cubicBezTo>
                  <a:pt x="401376" y="200491"/>
                  <a:pt x="400021" y="223520"/>
                  <a:pt x="393248" y="243840"/>
                </a:cubicBezTo>
                <a:lnTo>
                  <a:pt x="383088" y="274320"/>
                </a:lnTo>
                <a:cubicBezTo>
                  <a:pt x="379701" y="284480"/>
                  <a:pt x="375525" y="294410"/>
                  <a:pt x="372928" y="304800"/>
                </a:cubicBezTo>
                <a:cubicBezTo>
                  <a:pt x="369541" y="318347"/>
                  <a:pt x="370514" y="333822"/>
                  <a:pt x="362768" y="345440"/>
                </a:cubicBezTo>
                <a:cubicBezTo>
                  <a:pt x="355995" y="355600"/>
                  <a:pt x="342448" y="358987"/>
                  <a:pt x="332288" y="365760"/>
                </a:cubicBezTo>
                <a:cubicBezTo>
                  <a:pt x="329033" y="378781"/>
                  <a:pt x="319256" y="422304"/>
                  <a:pt x="311968" y="436880"/>
                </a:cubicBezTo>
                <a:cubicBezTo>
                  <a:pt x="306507" y="447802"/>
                  <a:pt x="296607" y="456202"/>
                  <a:pt x="291648" y="467360"/>
                </a:cubicBezTo>
                <a:cubicBezTo>
                  <a:pt x="282949" y="486933"/>
                  <a:pt x="278101" y="508000"/>
                  <a:pt x="271328" y="528320"/>
                </a:cubicBezTo>
                <a:cubicBezTo>
                  <a:pt x="260741" y="560082"/>
                  <a:pt x="250473" y="599797"/>
                  <a:pt x="220528" y="619760"/>
                </a:cubicBezTo>
                <a:lnTo>
                  <a:pt x="190048" y="640080"/>
                </a:lnTo>
                <a:cubicBezTo>
                  <a:pt x="183275" y="650240"/>
                  <a:pt x="178362" y="661926"/>
                  <a:pt x="169728" y="670560"/>
                </a:cubicBezTo>
                <a:cubicBezTo>
                  <a:pt x="161094" y="679194"/>
                  <a:pt x="147289" y="681690"/>
                  <a:pt x="139248" y="690880"/>
                </a:cubicBezTo>
                <a:cubicBezTo>
                  <a:pt x="123166" y="709259"/>
                  <a:pt x="115877" y="734571"/>
                  <a:pt x="98608" y="751840"/>
                </a:cubicBezTo>
                <a:cubicBezTo>
                  <a:pt x="88448" y="762000"/>
                  <a:pt x="77326" y="771282"/>
                  <a:pt x="68128" y="782320"/>
                </a:cubicBezTo>
                <a:cubicBezTo>
                  <a:pt x="-800" y="865033"/>
                  <a:pt x="116092" y="740854"/>
                  <a:pt x="27488" y="873760"/>
                </a:cubicBezTo>
                <a:lnTo>
                  <a:pt x="7168" y="904240"/>
                </a:lnTo>
                <a:cubicBezTo>
                  <a:pt x="10555" y="948267"/>
                  <a:pt x="-16758" y="1008249"/>
                  <a:pt x="17328" y="1036320"/>
                </a:cubicBezTo>
                <a:cubicBezTo>
                  <a:pt x="59238" y="1070834"/>
                  <a:pt x="126015" y="1039746"/>
                  <a:pt x="179888" y="1046480"/>
                </a:cubicBezTo>
                <a:cubicBezTo>
                  <a:pt x="278935" y="1058861"/>
                  <a:pt x="231845" y="1062009"/>
                  <a:pt x="291648" y="1076960"/>
                </a:cubicBezTo>
                <a:cubicBezTo>
                  <a:pt x="329814" y="1086501"/>
                  <a:pt x="340414" y="1083345"/>
                  <a:pt x="372928" y="1097280"/>
                </a:cubicBezTo>
                <a:cubicBezTo>
                  <a:pt x="386849" y="1103246"/>
                  <a:pt x="398956" y="1113615"/>
                  <a:pt x="413568" y="1117600"/>
                </a:cubicBezTo>
                <a:cubicBezTo>
                  <a:pt x="436672" y="1123901"/>
                  <a:pt x="461066" y="1123823"/>
                  <a:pt x="484688" y="1127760"/>
                </a:cubicBezTo>
                <a:cubicBezTo>
                  <a:pt x="642705" y="1154096"/>
                  <a:pt x="371036" y="1130445"/>
                  <a:pt x="759008" y="1148080"/>
                </a:cubicBezTo>
                <a:cubicBezTo>
                  <a:pt x="790798" y="1169274"/>
                  <a:pt x="837839" y="1202454"/>
                  <a:pt x="870768" y="1209040"/>
                </a:cubicBezTo>
                <a:lnTo>
                  <a:pt x="921568" y="1219200"/>
                </a:lnTo>
                <a:lnTo>
                  <a:pt x="1267008" y="1209040"/>
                </a:lnTo>
                <a:cubicBezTo>
                  <a:pt x="1290927" y="1207873"/>
                  <a:pt x="1314181" y="1198880"/>
                  <a:pt x="1338128" y="1198880"/>
                </a:cubicBezTo>
                <a:cubicBezTo>
                  <a:pt x="1422862" y="1198880"/>
                  <a:pt x="1507461" y="1205653"/>
                  <a:pt x="1592128" y="1209040"/>
                </a:cubicBezTo>
                <a:cubicBezTo>
                  <a:pt x="1612448" y="1215813"/>
                  <a:pt x="1632308" y="1224165"/>
                  <a:pt x="1653088" y="1229360"/>
                </a:cubicBezTo>
                <a:cubicBezTo>
                  <a:pt x="1704118" y="1242117"/>
                  <a:pt x="1680481" y="1235104"/>
                  <a:pt x="1724208" y="1249680"/>
                </a:cubicBezTo>
                <a:cubicBezTo>
                  <a:pt x="1764848" y="1246293"/>
                  <a:pt x="1805902" y="1246224"/>
                  <a:pt x="1846128" y="1239520"/>
                </a:cubicBezTo>
                <a:cubicBezTo>
                  <a:pt x="1867256" y="1235999"/>
                  <a:pt x="1886768" y="1225973"/>
                  <a:pt x="1907088" y="1219200"/>
                </a:cubicBezTo>
                <a:cubicBezTo>
                  <a:pt x="1917248" y="1215813"/>
                  <a:pt x="1928657" y="1214981"/>
                  <a:pt x="1937568" y="1209040"/>
                </a:cubicBezTo>
                <a:cubicBezTo>
                  <a:pt x="1957888" y="1195493"/>
                  <a:pt x="1975360" y="1176123"/>
                  <a:pt x="1998528" y="1168400"/>
                </a:cubicBezTo>
                <a:lnTo>
                  <a:pt x="2089968" y="1137920"/>
                </a:lnTo>
                <a:cubicBezTo>
                  <a:pt x="2100128" y="1134533"/>
                  <a:pt x="2111537" y="1133701"/>
                  <a:pt x="2120448" y="1127760"/>
                </a:cubicBezTo>
                <a:cubicBezTo>
                  <a:pt x="2207799" y="1069526"/>
                  <a:pt x="2097280" y="1139344"/>
                  <a:pt x="2181408" y="1097280"/>
                </a:cubicBezTo>
                <a:cubicBezTo>
                  <a:pt x="2260190" y="1057889"/>
                  <a:pt x="2165756" y="1092337"/>
                  <a:pt x="2242368" y="1066800"/>
                </a:cubicBezTo>
                <a:cubicBezTo>
                  <a:pt x="2255915" y="1070187"/>
                  <a:pt x="2270173" y="1071459"/>
                  <a:pt x="2283008" y="1076960"/>
                </a:cubicBezTo>
                <a:cubicBezTo>
                  <a:pt x="2294231" y="1081770"/>
                  <a:pt x="2302566" y="1091819"/>
                  <a:pt x="2313488" y="1097280"/>
                </a:cubicBezTo>
                <a:cubicBezTo>
                  <a:pt x="2323067" y="1102069"/>
                  <a:pt x="2333808" y="1104053"/>
                  <a:pt x="2343968" y="1107440"/>
                </a:cubicBezTo>
                <a:cubicBezTo>
                  <a:pt x="2374796" y="1014956"/>
                  <a:pt x="2327507" y="1161024"/>
                  <a:pt x="2364288" y="1026160"/>
                </a:cubicBezTo>
                <a:cubicBezTo>
                  <a:pt x="2369924" y="1005496"/>
                  <a:pt x="2377835" y="985520"/>
                  <a:pt x="2384608" y="965200"/>
                </a:cubicBezTo>
                <a:cubicBezTo>
                  <a:pt x="2387995" y="955040"/>
                  <a:pt x="2392171" y="945110"/>
                  <a:pt x="2394768" y="934720"/>
                </a:cubicBezTo>
                <a:cubicBezTo>
                  <a:pt x="2398023" y="921699"/>
                  <a:pt x="2407800" y="878176"/>
                  <a:pt x="2415088" y="863600"/>
                </a:cubicBezTo>
                <a:cubicBezTo>
                  <a:pt x="2420549" y="852678"/>
                  <a:pt x="2426218" y="841161"/>
                  <a:pt x="2435408" y="833120"/>
                </a:cubicBezTo>
                <a:cubicBezTo>
                  <a:pt x="2453787" y="817038"/>
                  <a:pt x="2496368" y="792480"/>
                  <a:pt x="2496368" y="792480"/>
                </a:cubicBezTo>
                <a:cubicBezTo>
                  <a:pt x="2534926" y="734643"/>
                  <a:pt x="2494318" y="782040"/>
                  <a:pt x="2547168" y="751840"/>
                </a:cubicBezTo>
                <a:cubicBezTo>
                  <a:pt x="2633281" y="702632"/>
                  <a:pt x="2548402" y="734495"/>
                  <a:pt x="2618288" y="711200"/>
                </a:cubicBezTo>
                <a:cubicBezTo>
                  <a:pt x="2672475" y="629920"/>
                  <a:pt x="2601355" y="728133"/>
                  <a:pt x="2669088" y="660400"/>
                </a:cubicBezTo>
                <a:cubicBezTo>
                  <a:pt x="2677722" y="651766"/>
                  <a:pt x="2680027" y="637737"/>
                  <a:pt x="2689408" y="629920"/>
                </a:cubicBezTo>
                <a:cubicBezTo>
                  <a:pt x="2767846" y="564555"/>
                  <a:pt x="2695672" y="656947"/>
                  <a:pt x="2760528" y="579120"/>
                </a:cubicBezTo>
                <a:cubicBezTo>
                  <a:pt x="2787362" y="546919"/>
                  <a:pt x="2786401" y="531982"/>
                  <a:pt x="2801168" y="487680"/>
                </a:cubicBezTo>
                <a:lnTo>
                  <a:pt x="2811328" y="457200"/>
                </a:lnTo>
                <a:cubicBezTo>
                  <a:pt x="2807941" y="342053"/>
                  <a:pt x="2813889" y="226252"/>
                  <a:pt x="2801168" y="111760"/>
                </a:cubicBezTo>
                <a:cubicBezTo>
                  <a:pt x="2799820" y="99624"/>
                  <a:pt x="2781846" y="96399"/>
                  <a:pt x="2770688" y="91440"/>
                </a:cubicBezTo>
                <a:cubicBezTo>
                  <a:pt x="2724968" y="71120"/>
                  <a:pt x="2717348" y="76200"/>
                  <a:pt x="2679248" y="60960"/>
                </a:cubicBezTo>
                <a:cubicBezTo>
                  <a:pt x="2662315" y="54187"/>
                  <a:pt x="2646043" y="45439"/>
                  <a:pt x="2628448" y="40640"/>
                </a:cubicBezTo>
                <a:cubicBezTo>
                  <a:pt x="2556409" y="20993"/>
                  <a:pt x="2361821" y="21370"/>
                  <a:pt x="2343968" y="20320"/>
                </a:cubicBezTo>
                <a:cubicBezTo>
                  <a:pt x="2262962" y="15555"/>
                  <a:pt x="2208829" y="8691"/>
                  <a:pt x="2130608" y="0"/>
                </a:cubicBezTo>
                <a:cubicBezTo>
                  <a:pt x="1449018" y="61963"/>
                  <a:pt x="2271576" y="-6638"/>
                  <a:pt x="687888" y="30480"/>
                </a:cubicBezTo>
                <a:cubicBezTo>
                  <a:pt x="648431" y="31405"/>
                  <a:pt x="613079" y="50402"/>
                  <a:pt x="576128" y="60960"/>
                </a:cubicBezTo>
                <a:cubicBezTo>
                  <a:pt x="562702" y="64796"/>
                  <a:pt x="548863" y="67108"/>
                  <a:pt x="535488" y="71120"/>
                </a:cubicBezTo>
                <a:cubicBezTo>
                  <a:pt x="514972" y="77275"/>
                  <a:pt x="493155" y="104987"/>
                  <a:pt x="484688" y="111760"/>
                </a:cubicBez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6461018" y="1178560"/>
            <a:ext cx="2225782" cy="2255520"/>
          </a:xfrm>
          <a:custGeom>
            <a:avLst/>
            <a:gdLst>
              <a:gd name="connsiteX0" fmla="*/ 742 w 2225782"/>
              <a:gd name="connsiteY0" fmla="*/ 1168400 h 2255520"/>
              <a:gd name="connsiteX1" fmla="*/ 742 w 2225782"/>
              <a:gd name="connsiteY1" fmla="*/ 1168400 h 2255520"/>
              <a:gd name="connsiteX2" fmla="*/ 51542 w 2225782"/>
              <a:gd name="connsiteY2" fmla="*/ 1280160 h 2255520"/>
              <a:gd name="connsiteX3" fmla="*/ 142982 w 2225782"/>
              <a:gd name="connsiteY3" fmla="*/ 1320800 h 2255520"/>
              <a:gd name="connsiteX4" fmla="*/ 203942 w 2225782"/>
              <a:gd name="connsiteY4" fmla="*/ 1351280 h 2255520"/>
              <a:gd name="connsiteX5" fmla="*/ 234422 w 2225782"/>
              <a:gd name="connsiteY5" fmla="*/ 1371600 h 2255520"/>
              <a:gd name="connsiteX6" fmla="*/ 325862 w 2225782"/>
              <a:gd name="connsiteY6" fmla="*/ 1412240 h 2255520"/>
              <a:gd name="connsiteX7" fmla="*/ 376662 w 2225782"/>
              <a:gd name="connsiteY7" fmla="*/ 1452880 h 2255520"/>
              <a:gd name="connsiteX8" fmla="*/ 437622 w 2225782"/>
              <a:gd name="connsiteY8" fmla="*/ 1493520 h 2255520"/>
              <a:gd name="connsiteX9" fmla="*/ 457942 w 2225782"/>
              <a:gd name="connsiteY9" fmla="*/ 1524000 h 2255520"/>
              <a:gd name="connsiteX10" fmla="*/ 468102 w 2225782"/>
              <a:gd name="connsiteY10" fmla="*/ 1554480 h 2255520"/>
              <a:gd name="connsiteX11" fmla="*/ 478262 w 2225782"/>
              <a:gd name="connsiteY11" fmla="*/ 1910080 h 2255520"/>
              <a:gd name="connsiteX12" fmla="*/ 539222 w 2225782"/>
              <a:gd name="connsiteY12" fmla="*/ 2032000 h 2255520"/>
              <a:gd name="connsiteX13" fmla="*/ 569702 w 2225782"/>
              <a:gd name="connsiteY13" fmla="*/ 2052320 h 2255520"/>
              <a:gd name="connsiteX14" fmla="*/ 590022 w 2225782"/>
              <a:gd name="connsiteY14" fmla="*/ 2082800 h 2255520"/>
              <a:gd name="connsiteX15" fmla="*/ 630662 w 2225782"/>
              <a:gd name="connsiteY15" fmla="*/ 2092960 h 2255520"/>
              <a:gd name="connsiteX16" fmla="*/ 661142 w 2225782"/>
              <a:gd name="connsiteY16" fmla="*/ 2103120 h 2255520"/>
              <a:gd name="connsiteX17" fmla="*/ 711942 w 2225782"/>
              <a:gd name="connsiteY17" fmla="*/ 2143760 h 2255520"/>
              <a:gd name="connsiteX18" fmla="*/ 772902 w 2225782"/>
              <a:gd name="connsiteY18" fmla="*/ 2184400 h 2255520"/>
              <a:gd name="connsiteX19" fmla="*/ 803382 w 2225782"/>
              <a:gd name="connsiteY19" fmla="*/ 2204720 h 2255520"/>
              <a:gd name="connsiteX20" fmla="*/ 833862 w 2225782"/>
              <a:gd name="connsiteY20" fmla="*/ 2214880 h 2255520"/>
              <a:gd name="connsiteX21" fmla="*/ 884662 w 2225782"/>
              <a:gd name="connsiteY21" fmla="*/ 2235200 h 2255520"/>
              <a:gd name="connsiteX22" fmla="*/ 955782 w 2225782"/>
              <a:gd name="connsiteY22" fmla="*/ 2245360 h 2255520"/>
              <a:gd name="connsiteX23" fmla="*/ 1016742 w 2225782"/>
              <a:gd name="connsiteY23" fmla="*/ 2255520 h 2255520"/>
              <a:gd name="connsiteX24" fmla="*/ 1209782 w 2225782"/>
              <a:gd name="connsiteY24" fmla="*/ 2245360 h 2255520"/>
              <a:gd name="connsiteX25" fmla="*/ 1280902 w 2225782"/>
              <a:gd name="connsiteY25" fmla="*/ 2225040 h 2255520"/>
              <a:gd name="connsiteX26" fmla="*/ 1321542 w 2225782"/>
              <a:gd name="connsiteY26" fmla="*/ 2214880 h 2255520"/>
              <a:gd name="connsiteX27" fmla="*/ 1636502 w 2225782"/>
              <a:gd name="connsiteY27" fmla="*/ 2194560 h 2255520"/>
              <a:gd name="connsiteX28" fmla="*/ 1839702 w 2225782"/>
              <a:gd name="connsiteY28" fmla="*/ 2174240 h 2255520"/>
              <a:gd name="connsiteX29" fmla="*/ 1880342 w 2225782"/>
              <a:gd name="connsiteY29" fmla="*/ 2153920 h 2255520"/>
              <a:gd name="connsiteX30" fmla="*/ 1910822 w 2225782"/>
              <a:gd name="connsiteY30" fmla="*/ 2143760 h 2255520"/>
              <a:gd name="connsiteX31" fmla="*/ 1971782 w 2225782"/>
              <a:gd name="connsiteY31" fmla="*/ 2103120 h 2255520"/>
              <a:gd name="connsiteX32" fmla="*/ 2022582 w 2225782"/>
              <a:gd name="connsiteY32" fmla="*/ 2052320 h 2255520"/>
              <a:gd name="connsiteX33" fmla="*/ 2083542 w 2225782"/>
              <a:gd name="connsiteY33" fmla="*/ 1991360 h 2255520"/>
              <a:gd name="connsiteX34" fmla="*/ 2114022 w 2225782"/>
              <a:gd name="connsiteY34" fmla="*/ 1920240 h 2255520"/>
              <a:gd name="connsiteX35" fmla="*/ 2144502 w 2225782"/>
              <a:gd name="connsiteY35" fmla="*/ 1818640 h 2255520"/>
              <a:gd name="connsiteX36" fmla="*/ 2154662 w 2225782"/>
              <a:gd name="connsiteY36" fmla="*/ 1757680 h 2255520"/>
              <a:gd name="connsiteX37" fmla="*/ 2164822 w 2225782"/>
              <a:gd name="connsiteY37" fmla="*/ 1706880 h 2255520"/>
              <a:gd name="connsiteX38" fmla="*/ 2174982 w 2225782"/>
              <a:gd name="connsiteY38" fmla="*/ 1625600 h 2255520"/>
              <a:gd name="connsiteX39" fmla="*/ 2195302 w 2225782"/>
              <a:gd name="connsiteY39" fmla="*/ 1574800 h 2255520"/>
              <a:gd name="connsiteX40" fmla="*/ 2205462 w 2225782"/>
              <a:gd name="connsiteY40" fmla="*/ 1452880 h 2255520"/>
              <a:gd name="connsiteX41" fmla="*/ 2215622 w 2225782"/>
              <a:gd name="connsiteY41" fmla="*/ 1351280 h 2255520"/>
              <a:gd name="connsiteX42" fmla="*/ 2225782 w 2225782"/>
              <a:gd name="connsiteY42" fmla="*/ 1036320 h 2255520"/>
              <a:gd name="connsiteX43" fmla="*/ 2215622 w 2225782"/>
              <a:gd name="connsiteY43" fmla="*/ 467360 h 2255520"/>
              <a:gd name="connsiteX44" fmla="*/ 2195302 w 2225782"/>
              <a:gd name="connsiteY44" fmla="*/ 416560 h 2255520"/>
              <a:gd name="connsiteX45" fmla="*/ 2174982 w 2225782"/>
              <a:gd name="connsiteY45" fmla="*/ 345440 h 2255520"/>
              <a:gd name="connsiteX46" fmla="*/ 2164822 w 2225782"/>
              <a:gd name="connsiteY46" fmla="*/ 304800 h 2255520"/>
              <a:gd name="connsiteX47" fmla="*/ 2093702 w 2225782"/>
              <a:gd name="connsiteY47" fmla="*/ 193040 h 2255520"/>
              <a:gd name="connsiteX48" fmla="*/ 2053062 w 2225782"/>
              <a:gd name="connsiteY48" fmla="*/ 132080 h 2255520"/>
              <a:gd name="connsiteX49" fmla="*/ 2002262 w 2225782"/>
              <a:gd name="connsiteY49" fmla="*/ 71120 h 2255520"/>
              <a:gd name="connsiteX50" fmla="*/ 1981942 w 2225782"/>
              <a:gd name="connsiteY50" fmla="*/ 40640 h 2255520"/>
              <a:gd name="connsiteX51" fmla="*/ 1941302 w 2225782"/>
              <a:gd name="connsiteY51" fmla="*/ 30480 h 2255520"/>
              <a:gd name="connsiteX52" fmla="*/ 1849862 w 2225782"/>
              <a:gd name="connsiteY52" fmla="*/ 0 h 2255520"/>
              <a:gd name="connsiteX53" fmla="*/ 1524742 w 2225782"/>
              <a:gd name="connsiteY53" fmla="*/ 10160 h 2255520"/>
              <a:gd name="connsiteX54" fmla="*/ 1484102 w 2225782"/>
              <a:gd name="connsiteY54" fmla="*/ 20320 h 2255520"/>
              <a:gd name="connsiteX55" fmla="*/ 1433302 w 2225782"/>
              <a:gd name="connsiteY55" fmla="*/ 30480 h 2255520"/>
              <a:gd name="connsiteX56" fmla="*/ 1372342 w 2225782"/>
              <a:gd name="connsiteY56" fmla="*/ 40640 h 2255520"/>
              <a:gd name="connsiteX57" fmla="*/ 1291062 w 2225782"/>
              <a:gd name="connsiteY57" fmla="*/ 60960 h 2255520"/>
              <a:gd name="connsiteX58" fmla="*/ 1199622 w 2225782"/>
              <a:gd name="connsiteY58" fmla="*/ 71120 h 2255520"/>
              <a:gd name="connsiteX59" fmla="*/ 1138662 w 2225782"/>
              <a:gd name="connsiteY59" fmla="*/ 111760 h 2255520"/>
              <a:gd name="connsiteX60" fmla="*/ 1108182 w 2225782"/>
              <a:gd name="connsiteY60" fmla="*/ 132080 h 2255520"/>
              <a:gd name="connsiteX61" fmla="*/ 1037062 w 2225782"/>
              <a:gd name="connsiteY61" fmla="*/ 182880 h 2255520"/>
              <a:gd name="connsiteX62" fmla="*/ 996422 w 2225782"/>
              <a:gd name="connsiteY62" fmla="*/ 213360 h 2255520"/>
              <a:gd name="connsiteX63" fmla="*/ 965942 w 2225782"/>
              <a:gd name="connsiteY63" fmla="*/ 233680 h 2255520"/>
              <a:gd name="connsiteX64" fmla="*/ 925302 w 2225782"/>
              <a:gd name="connsiteY64" fmla="*/ 294640 h 2255520"/>
              <a:gd name="connsiteX65" fmla="*/ 915142 w 2225782"/>
              <a:gd name="connsiteY65" fmla="*/ 325120 h 2255520"/>
              <a:gd name="connsiteX66" fmla="*/ 854182 w 2225782"/>
              <a:gd name="connsiteY66" fmla="*/ 416560 h 2255520"/>
              <a:gd name="connsiteX67" fmla="*/ 833862 w 2225782"/>
              <a:gd name="connsiteY67" fmla="*/ 447040 h 2255520"/>
              <a:gd name="connsiteX68" fmla="*/ 823702 w 2225782"/>
              <a:gd name="connsiteY68" fmla="*/ 477520 h 2255520"/>
              <a:gd name="connsiteX69" fmla="*/ 762742 w 2225782"/>
              <a:gd name="connsiteY69" fmla="*/ 528320 h 2255520"/>
              <a:gd name="connsiteX70" fmla="*/ 732262 w 2225782"/>
              <a:gd name="connsiteY70" fmla="*/ 568960 h 2255520"/>
              <a:gd name="connsiteX71" fmla="*/ 661142 w 2225782"/>
              <a:gd name="connsiteY71" fmla="*/ 640080 h 2255520"/>
              <a:gd name="connsiteX72" fmla="*/ 640822 w 2225782"/>
              <a:gd name="connsiteY72" fmla="*/ 680720 h 2255520"/>
              <a:gd name="connsiteX73" fmla="*/ 559542 w 2225782"/>
              <a:gd name="connsiteY73" fmla="*/ 731520 h 2255520"/>
              <a:gd name="connsiteX74" fmla="*/ 508742 w 2225782"/>
              <a:gd name="connsiteY74" fmla="*/ 772160 h 2255520"/>
              <a:gd name="connsiteX75" fmla="*/ 417302 w 2225782"/>
              <a:gd name="connsiteY75" fmla="*/ 812800 h 2255520"/>
              <a:gd name="connsiteX76" fmla="*/ 376662 w 2225782"/>
              <a:gd name="connsiteY76" fmla="*/ 822960 h 2255520"/>
              <a:gd name="connsiteX77" fmla="*/ 275062 w 2225782"/>
              <a:gd name="connsiteY77" fmla="*/ 853440 h 2255520"/>
              <a:gd name="connsiteX78" fmla="*/ 214102 w 2225782"/>
              <a:gd name="connsiteY78" fmla="*/ 904240 h 2255520"/>
              <a:gd name="connsiteX79" fmla="*/ 153142 w 2225782"/>
              <a:gd name="connsiteY79" fmla="*/ 965200 h 2255520"/>
              <a:gd name="connsiteX80" fmla="*/ 92182 w 2225782"/>
              <a:gd name="connsiteY80" fmla="*/ 995680 h 2255520"/>
              <a:gd name="connsiteX81" fmla="*/ 31222 w 2225782"/>
              <a:gd name="connsiteY81" fmla="*/ 1036320 h 2255520"/>
              <a:gd name="connsiteX82" fmla="*/ 742 w 2225782"/>
              <a:gd name="connsiteY82" fmla="*/ 1097280 h 2255520"/>
              <a:gd name="connsiteX83" fmla="*/ 742 w 2225782"/>
              <a:gd name="connsiteY83" fmla="*/ 1168400 h 225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225782" h="2255520">
                <a:moveTo>
                  <a:pt x="742" y="1168400"/>
                </a:moveTo>
                <a:lnTo>
                  <a:pt x="742" y="1168400"/>
                </a:lnTo>
                <a:cubicBezTo>
                  <a:pt x="9653" y="1192164"/>
                  <a:pt x="26083" y="1254701"/>
                  <a:pt x="51542" y="1280160"/>
                </a:cubicBezTo>
                <a:cubicBezTo>
                  <a:pt x="92899" y="1321517"/>
                  <a:pt x="82621" y="1280559"/>
                  <a:pt x="142982" y="1320800"/>
                </a:cubicBezTo>
                <a:cubicBezTo>
                  <a:pt x="230333" y="1379034"/>
                  <a:pt x="119814" y="1309216"/>
                  <a:pt x="203942" y="1351280"/>
                </a:cubicBezTo>
                <a:cubicBezTo>
                  <a:pt x="214864" y="1356741"/>
                  <a:pt x="223264" y="1366641"/>
                  <a:pt x="234422" y="1371600"/>
                </a:cubicBezTo>
                <a:cubicBezTo>
                  <a:pt x="343238" y="1419963"/>
                  <a:pt x="256882" y="1366253"/>
                  <a:pt x="325862" y="1412240"/>
                </a:cubicBezTo>
                <a:cubicBezTo>
                  <a:pt x="363407" y="1468558"/>
                  <a:pt x="324700" y="1424012"/>
                  <a:pt x="376662" y="1452880"/>
                </a:cubicBezTo>
                <a:cubicBezTo>
                  <a:pt x="398010" y="1464740"/>
                  <a:pt x="437622" y="1493520"/>
                  <a:pt x="437622" y="1493520"/>
                </a:cubicBezTo>
                <a:cubicBezTo>
                  <a:pt x="444395" y="1503680"/>
                  <a:pt x="452481" y="1513078"/>
                  <a:pt x="457942" y="1524000"/>
                </a:cubicBezTo>
                <a:cubicBezTo>
                  <a:pt x="462731" y="1533579"/>
                  <a:pt x="467539" y="1543785"/>
                  <a:pt x="468102" y="1554480"/>
                </a:cubicBezTo>
                <a:cubicBezTo>
                  <a:pt x="474335" y="1672898"/>
                  <a:pt x="469608" y="1791814"/>
                  <a:pt x="478262" y="1910080"/>
                </a:cubicBezTo>
                <a:cubicBezTo>
                  <a:pt x="480342" y="1938513"/>
                  <a:pt x="516302" y="2016720"/>
                  <a:pt x="539222" y="2032000"/>
                </a:cubicBezTo>
                <a:lnTo>
                  <a:pt x="569702" y="2052320"/>
                </a:lnTo>
                <a:cubicBezTo>
                  <a:pt x="576475" y="2062480"/>
                  <a:pt x="579862" y="2076027"/>
                  <a:pt x="590022" y="2082800"/>
                </a:cubicBezTo>
                <a:cubicBezTo>
                  <a:pt x="601640" y="2090546"/>
                  <a:pt x="617236" y="2089124"/>
                  <a:pt x="630662" y="2092960"/>
                </a:cubicBezTo>
                <a:cubicBezTo>
                  <a:pt x="640960" y="2095902"/>
                  <a:pt x="650982" y="2099733"/>
                  <a:pt x="661142" y="2103120"/>
                </a:cubicBezTo>
                <a:cubicBezTo>
                  <a:pt x="698687" y="2159438"/>
                  <a:pt x="659980" y="2114892"/>
                  <a:pt x="711942" y="2143760"/>
                </a:cubicBezTo>
                <a:cubicBezTo>
                  <a:pt x="733290" y="2155620"/>
                  <a:pt x="752582" y="2170853"/>
                  <a:pt x="772902" y="2184400"/>
                </a:cubicBezTo>
                <a:cubicBezTo>
                  <a:pt x="783062" y="2191173"/>
                  <a:pt x="791798" y="2200859"/>
                  <a:pt x="803382" y="2204720"/>
                </a:cubicBezTo>
                <a:cubicBezTo>
                  <a:pt x="813542" y="2208107"/>
                  <a:pt x="823834" y="2211120"/>
                  <a:pt x="833862" y="2214880"/>
                </a:cubicBezTo>
                <a:cubicBezTo>
                  <a:pt x="850939" y="2221284"/>
                  <a:pt x="866969" y="2230777"/>
                  <a:pt x="884662" y="2235200"/>
                </a:cubicBezTo>
                <a:cubicBezTo>
                  <a:pt x="907894" y="2241008"/>
                  <a:pt x="932113" y="2241719"/>
                  <a:pt x="955782" y="2245360"/>
                </a:cubicBezTo>
                <a:cubicBezTo>
                  <a:pt x="976143" y="2248492"/>
                  <a:pt x="996422" y="2252133"/>
                  <a:pt x="1016742" y="2255520"/>
                </a:cubicBezTo>
                <a:cubicBezTo>
                  <a:pt x="1081089" y="2252133"/>
                  <a:pt x="1145589" y="2250942"/>
                  <a:pt x="1209782" y="2245360"/>
                </a:cubicBezTo>
                <a:cubicBezTo>
                  <a:pt x="1232611" y="2243375"/>
                  <a:pt x="1258804" y="2231354"/>
                  <a:pt x="1280902" y="2225040"/>
                </a:cubicBezTo>
                <a:cubicBezTo>
                  <a:pt x="1294328" y="2221204"/>
                  <a:pt x="1307629" y="2216073"/>
                  <a:pt x="1321542" y="2214880"/>
                </a:cubicBezTo>
                <a:cubicBezTo>
                  <a:pt x="1426363" y="2205895"/>
                  <a:pt x="1531619" y="2202786"/>
                  <a:pt x="1636502" y="2194560"/>
                </a:cubicBezTo>
                <a:cubicBezTo>
                  <a:pt x="1704365" y="2189237"/>
                  <a:pt x="1771969" y="2181013"/>
                  <a:pt x="1839702" y="2174240"/>
                </a:cubicBezTo>
                <a:cubicBezTo>
                  <a:pt x="1853249" y="2167467"/>
                  <a:pt x="1866421" y="2159886"/>
                  <a:pt x="1880342" y="2153920"/>
                </a:cubicBezTo>
                <a:cubicBezTo>
                  <a:pt x="1890186" y="2149701"/>
                  <a:pt x="1901460" y="2148961"/>
                  <a:pt x="1910822" y="2143760"/>
                </a:cubicBezTo>
                <a:cubicBezTo>
                  <a:pt x="1932170" y="2131900"/>
                  <a:pt x="1971782" y="2103120"/>
                  <a:pt x="1971782" y="2103120"/>
                </a:cubicBezTo>
                <a:cubicBezTo>
                  <a:pt x="2025969" y="2021840"/>
                  <a:pt x="1954849" y="2120053"/>
                  <a:pt x="2022582" y="2052320"/>
                </a:cubicBezTo>
                <a:cubicBezTo>
                  <a:pt x="2098195" y="1976707"/>
                  <a:pt x="2011710" y="2039248"/>
                  <a:pt x="2083542" y="1991360"/>
                </a:cubicBezTo>
                <a:cubicBezTo>
                  <a:pt x="2115780" y="1943003"/>
                  <a:pt x="2096129" y="1979883"/>
                  <a:pt x="2114022" y="1920240"/>
                </a:cubicBezTo>
                <a:cubicBezTo>
                  <a:pt x="2129573" y="1868404"/>
                  <a:pt x="2135135" y="1865476"/>
                  <a:pt x="2144502" y="1818640"/>
                </a:cubicBezTo>
                <a:cubicBezTo>
                  <a:pt x="2148542" y="1798440"/>
                  <a:pt x="2150977" y="1777948"/>
                  <a:pt x="2154662" y="1757680"/>
                </a:cubicBezTo>
                <a:cubicBezTo>
                  <a:pt x="2157751" y="1740690"/>
                  <a:pt x="2162196" y="1723948"/>
                  <a:pt x="2164822" y="1706880"/>
                </a:cubicBezTo>
                <a:cubicBezTo>
                  <a:pt x="2168974" y="1679893"/>
                  <a:pt x="2168842" y="1652205"/>
                  <a:pt x="2174982" y="1625600"/>
                </a:cubicBezTo>
                <a:cubicBezTo>
                  <a:pt x="2179083" y="1607829"/>
                  <a:pt x="2188529" y="1591733"/>
                  <a:pt x="2195302" y="1574800"/>
                </a:cubicBezTo>
                <a:cubicBezTo>
                  <a:pt x="2198689" y="1534160"/>
                  <a:pt x="2201770" y="1493493"/>
                  <a:pt x="2205462" y="1452880"/>
                </a:cubicBezTo>
                <a:cubicBezTo>
                  <a:pt x="2208543" y="1418984"/>
                  <a:pt x="2213964" y="1385275"/>
                  <a:pt x="2215622" y="1351280"/>
                </a:cubicBezTo>
                <a:cubicBezTo>
                  <a:pt x="2220740" y="1246363"/>
                  <a:pt x="2222395" y="1141307"/>
                  <a:pt x="2225782" y="1036320"/>
                </a:cubicBezTo>
                <a:cubicBezTo>
                  <a:pt x="2222395" y="846667"/>
                  <a:pt x="2224939" y="656815"/>
                  <a:pt x="2215622" y="467360"/>
                </a:cubicBezTo>
                <a:cubicBezTo>
                  <a:pt x="2214726" y="449144"/>
                  <a:pt x="2201069" y="433862"/>
                  <a:pt x="2195302" y="416560"/>
                </a:cubicBezTo>
                <a:cubicBezTo>
                  <a:pt x="2187505" y="393170"/>
                  <a:pt x="2181469" y="369227"/>
                  <a:pt x="2174982" y="345440"/>
                </a:cubicBezTo>
                <a:cubicBezTo>
                  <a:pt x="2171308" y="331968"/>
                  <a:pt x="2171393" y="317121"/>
                  <a:pt x="2164822" y="304800"/>
                </a:cubicBezTo>
                <a:cubicBezTo>
                  <a:pt x="2144042" y="265838"/>
                  <a:pt x="2117690" y="230113"/>
                  <a:pt x="2093702" y="193040"/>
                </a:cubicBezTo>
                <a:cubicBezTo>
                  <a:pt x="2080435" y="172536"/>
                  <a:pt x="2068696" y="150841"/>
                  <a:pt x="2053062" y="132080"/>
                </a:cubicBezTo>
                <a:cubicBezTo>
                  <a:pt x="2036129" y="111760"/>
                  <a:pt x="2018501" y="91999"/>
                  <a:pt x="2002262" y="71120"/>
                </a:cubicBezTo>
                <a:cubicBezTo>
                  <a:pt x="1994765" y="61481"/>
                  <a:pt x="1992102" y="47413"/>
                  <a:pt x="1981942" y="40640"/>
                </a:cubicBezTo>
                <a:cubicBezTo>
                  <a:pt x="1970324" y="32894"/>
                  <a:pt x="1954648" y="34586"/>
                  <a:pt x="1941302" y="30480"/>
                </a:cubicBezTo>
                <a:cubicBezTo>
                  <a:pt x="1910594" y="21031"/>
                  <a:pt x="1849862" y="0"/>
                  <a:pt x="1849862" y="0"/>
                </a:cubicBezTo>
                <a:cubicBezTo>
                  <a:pt x="1741489" y="3387"/>
                  <a:pt x="1633001" y="4146"/>
                  <a:pt x="1524742" y="10160"/>
                </a:cubicBezTo>
                <a:cubicBezTo>
                  <a:pt x="1510800" y="10935"/>
                  <a:pt x="1497733" y="17291"/>
                  <a:pt x="1484102" y="20320"/>
                </a:cubicBezTo>
                <a:cubicBezTo>
                  <a:pt x="1467245" y="24066"/>
                  <a:pt x="1450292" y="27391"/>
                  <a:pt x="1433302" y="30480"/>
                </a:cubicBezTo>
                <a:cubicBezTo>
                  <a:pt x="1413034" y="34165"/>
                  <a:pt x="1392452" y="36171"/>
                  <a:pt x="1372342" y="40640"/>
                </a:cubicBezTo>
                <a:cubicBezTo>
                  <a:pt x="1287245" y="59551"/>
                  <a:pt x="1414015" y="43395"/>
                  <a:pt x="1291062" y="60960"/>
                </a:cubicBezTo>
                <a:cubicBezTo>
                  <a:pt x="1260703" y="65297"/>
                  <a:pt x="1230102" y="67733"/>
                  <a:pt x="1199622" y="71120"/>
                </a:cubicBezTo>
                <a:lnTo>
                  <a:pt x="1138662" y="111760"/>
                </a:lnTo>
                <a:cubicBezTo>
                  <a:pt x="1128502" y="118533"/>
                  <a:pt x="1118185" y="125078"/>
                  <a:pt x="1108182" y="132080"/>
                </a:cubicBezTo>
                <a:cubicBezTo>
                  <a:pt x="1084315" y="148787"/>
                  <a:pt x="1060623" y="165745"/>
                  <a:pt x="1037062" y="182880"/>
                </a:cubicBezTo>
                <a:cubicBezTo>
                  <a:pt x="1023367" y="192840"/>
                  <a:pt x="1010511" y="203967"/>
                  <a:pt x="996422" y="213360"/>
                </a:cubicBezTo>
                <a:lnTo>
                  <a:pt x="965942" y="233680"/>
                </a:lnTo>
                <a:cubicBezTo>
                  <a:pt x="942609" y="327013"/>
                  <a:pt x="976330" y="230855"/>
                  <a:pt x="925302" y="294640"/>
                </a:cubicBezTo>
                <a:cubicBezTo>
                  <a:pt x="918612" y="303003"/>
                  <a:pt x="920343" y="315758"/>
                  <a:pt x="915142" y="325120"/>
                </a:cubicBezTo>
                <a:lnTo>
                  <a:pt x="854182" y="416560"/>
                </a:lnTo>
                <a:cubicBezTo>
                  <a:pt x="847409" y="426720"/>
                  <a:pt x="837723" y="435456"/>
                  <a:pt x="833862" y="447040"/>
                </a:cubicBezTo>
                <a:cubicBezTo>
                  <a:pt x="830475" y="457200"/>
                  <a:pt x="829643" y="468609"/>
                  <a:pt x="823702" y="477520"/>
                </a:cubicBezTo>
                <a:cubicBezTo>
                  <a:pt x="790413" y="527453"/>
                  <a:pt x="800227" y="490835"/>
                  <a:pt x="762742" y="528320"/>
                </a:cubicBezTo>
                <a:cubicBezTo>
                  <a:pt x="750768" y="540294"/>
                  <a:pt x="743653" y="556430"/>
                  <a:pt x="732262" y="568960"/>
                </a:cubicBezTo>
                <a:cubicBezTo>
                  <a:pt x="709710" y="593767"/>
                  <a:pt x="676135" y="610093"/>
                  <a:pt x="661142" y="640080"/>
                </a:cubicBezTo>
                <a:cubicBezTo>
                  <a:pt x="654369" y="653627"/>
                  <a:pt x="650679" y="669221"/>
                  <a:pt x="640822" y="680720"/>
                </a:cubicBezTo>
                <a:cubicBezTo>
                  <a:pt x="611239" y="715233"/>
                  <a:pt x="594600" y="708148"/>
                  <a:pt x="559542" y="731520"/>
                </a:cubicBezTo>
                <a:cubicBezTo>
                  <a:pt x="541499" y="743549"/>
                  <a:pt x="527037" y="760518"/>
                  <a:pt x="508742" y="772160"/>
                </a:cubicBezTo>
                <a:cubicBezTo>
                  <a:pt x="480624" y="790053"/>
                  <a:pt x="449337" y="803647"/>
                  <a:pt x="417302" y="812800"/>
                </a:cubicBezTo>
                <a:cubicBezTo>
                  <a:pt x="403876" y="816636"/>
                  <a:pt x="390037" y="818948"/>
                  <a:pt x="376662" y="822960"/>
                </a:cubicBezTo>
                <a:cubicBezTo>
                  <a:pt x="252984" y="860064"/>
                  <a:pt x="368733" y="830022"/>
                  <a:pt x="275062" y="853440"/>
                </a:cubicBezTo>
                <a:cubicBezTo>
                  <a:pt x="228525" y="923246"/>
                  <a:pt x="287762" y="845312"/>
                  <a:pt x="214102" y="904240"/>
                </a:cubicBezTo>
                <a:cubicBezTo>
                  <a:pt x="191662" y="922192"/>
                  <a:pt x="177052" y="949260"/>
                  <a:pt x="153142" y="965200"/>
                </a:cubicBezTo>
                <a:cubicBezTo>
                  <a:pt x="17830" y="1055408"/>
                  <a:pt x="218375" y="925573"/>
                  <a:pt x="92182" y="995680"/>
                </a:cubicBezTo>
                <a:cubicBezTo>
                  <a:pt x="70834" y="1007540"/>
                  <a:pt x="51542" y="1022773"/>
                  <a:pt x="31222" y="1036320"/>
                </a:cubicBezTo>
                <a:cubicBezTo>
                  <a:pt x="15619" y="1059724"/>
                  <a:pt x="5416" y="1069237"/>
                  <a:pt x="742" y="1097280"/>
                </a:cubicBezTo>
                <a:cubicBezTo>
                  <a:pt x="-928" y="1107302"/>
                  <a:pt x="742" y="1156547"/>
                  <a:pt x="742" y="1168400"/>
                </a:cubicBez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990600" y="4267200"/>
            <a:ext cx="17526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0031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mg033"/>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3259"/>
            <a:ext cx="9144000" cy="6132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7" name="Freeform 3"/>
          <p:cNvSpPr>
            <a:spLocks/>
          </p:cNvSpPr>
          <p:nvPr/>
        </p:nvSpPr>
        <p:spPr bwMode="auto">
          <a:xfrm>
            <a:off x="48761" y="1798221"/>
            <a:ext cx="8226453" cy="2609444"/>
          </a:xfrm>
          <a:custGeom>
            <a:avLst/>
            <a:gdLst>
              <a:gd name="T0" fmla="*/ 4707 w 4707"/>
              <a:gd name="T1" fmla="*/ 418 h 1561"/>
              <a:gd name="T2" fmla="*/ 4302 w 4707"/>
              <a:gd name="T3" fmla="*/ 427 h 1561"/>
              <a:gd name="T4" fmla="*/ 4113 w 4707"/>
              <a:gd name="T5" fmla="*/ 481 h 1561"/>
              <a:gd name="T6" fmla="*/ 4032 w 4707"/>
              <a:gd name="T7" fmla="*/ 535 h 1561"/>
              <a:gd name="T8" fmla="*/ 3888 w 4707"/>
              <a:gd name="T9" fmla="*/ 544 h 1561"/>
              <a:gd name="T10" fmla="*/ 3573 w 4707"/>
              <a:gd name="T11" fmla="*/ 580 h 1561"/>
              <a:gd name="T12" fmla="*/ 3240 w 4707"/>
              <a:gd name="T13" fmla="*/ 643 h 1561"/>
              <a:gd name="T14" fmla="*/ 3114 w 4707"/>
              <a:gd name="T15" fmla="*/ 670 h 1561"/>
              <a:gd name="T16" fmla="*/ 2997 w 4707"/>
              <a:gd name="T17" fmla="*/ 787 h 1561"/>
              <a:gd name="T18" fmla="*/ 2898 w 4707"/>
              <a:gd name="T19" fmla="*/ 859 h 1561"/>
              <a:gd name="T20" fmla="*/ 2871 w 4707"/>
              <a:gd name="T21" fmla="*/ 877 h 1561"/>
              <a:gd name="T22" fmla="*/ 2808 w 4707"/>
              <a:gd name="T23" fmla="*/ 958 h 1561"/>
              <a:gd name="T24" fmla="*/ 2727 w 4707"/>
              <a:gd name="T25" fmla="*/ 1057 h 1561"/>
              <a:gd name="T26" fmla="*/ 2682 w 4707"/>
              <a:gd name="T27" fmla="*/ 1102 h 1561"/>
              <a:gd name="T28" fmla="*/ 2502 w 4707"/>
              <a:gd name="T29" fmla="*/ 1372 h 1561"/>
              <a:gd name="T30" fmla="*/ 2475 w 4707"/>
              <a:gd name="T31" fmla="*/ 1453 h 1561"/>
              <a:gd name="T32" fmla="*/ 2367 w 4707"/>
              <a:gd name="T33" fmla="*/ 1561 h 1561"/>
              <a:gd name="T34" fmla="*/ 2295 w 4707"/>
              <a:gd name="T35" fmla="*/ 1552 h 1561"/>
              <a:gd name="T36" fmla="*/ 2241 w 4707"/>
              <a:gd name="T37" fmla="*/ 1534 h 1561"/>
              <a:gd name="T38" fmla="*/ 2052 w 4707"/>
              <a:gd name="T39" fmla="*/ 1543 h 1561"/>
              <a:gd name="T40" fmla="*/ 1791 w 4707"/>
              <a:gd name="T41" fmla="*/ 1561 h 1561"/>
              <a:gd name="T42" fmla="*/ 1602 w 4707"/>
              <a:gd name="T43" fmla="*/ 1552 h 1561"/>
              <a:gd name="T44" fmla="*/ 1494 w 4707"/>
              <a:gd name="T45" fmla="*/ 1525 h 1561"/>
              <a:gd name="T46" fmla="*/ 1386 w 4707"/>
              <a:gd name="T47" fmla="*/ 1516 h 1561"/>
              <a:gd name="T48" fmla="*/ 1314 w 4707"/>
              <a:gd name="T49" fmla="*/ 1471 h 1561"/>
              <a:gd name="T50" fmla="*/ 1296 w 4707"/>
              <a:gd name="T51" fmla="*/ 1444 h 1561"/>
              <a:gd name="T52" fmla="*/ 1242 w 4707"/>
              <a:gd name="T53" fmla="*/ 1408 h 1561"/>
              <a:gd name="T54" fmla="*/ 1197 w 4707"/>
              <a:gd name="T55" fmla="*/ 1363 h 1561"/>
              <a:gd name="T56" fmla="*/ 1152 w 4707"/>
              <a:gd name="T57" fmla="*/ 1318 h 1561"/>
              <a:gd name="T58" fmla="*/ 1125 w 4707"/>
              <a:gd name="T59" fmla="*/ 1309 h 1561"/>
              <a:gd name="T60" fmla="*/ 1071 w 4707"/>
              <a:gd name="T61" fmla="*/ 1273 h 1561"/>
              <a:gd name="T62" fmla="*/ 1044 w 4707"/>
              <a:gd name="T63" fmla="*/ 1255 h 1561"/>
              <a:gd name="T64" fmla="*/ 1026 w 4707"/>
              <a:gd name="T65" fmla="*/ 1228 h 1561"/>
              <a:gd name="T66" fmla="*/ 999 w 4707"/>
              <a:gd name="T67" fmla="*/ 1210 h 1561"/>
              <a:gd name="T68" fmla="*/ 909 w 4707"/>
              <a:gd name="T69" fmla="*/ 1048 h 1561"/>
              <a:gd name="T70" fmla="*/ 819 w 4707"/>
              <a:gd name="T71" fmla="*/ 886 h 1561"/>
              <a:gd name="T72" fmla="*/ 684 w 4707"/>
              <a:gd name="T73" fmla="*/ 643 h 1561"/>
              <a:gd name="T74" fmla="*/ 612 w 4707"/>
              <a:gd name="T75" fmla="*/ 562 h 1561"/>
              <a:gd name="T76" fmla="*/ 522 w 4707"/>
              <a:gd name="T77" fmla="*/ 436 h 1561"/>
              <a:gd name="T78" fmla="*/ 486 w 4707"/>
              <a:gd name="T79" fmla="*/ 391 h 1561"/>
              <a:gd name="T80" fmla="*/ 423 w 4707"/>
              <a:gd name="T81" fmla="*/ 283 h 1561"/>
              <a:gd name="T82" fmla="*/ 315 w 4707"/>
              <a:gd name="T83" fmla="*/ 220 h 1561"/>
              <a:gd name="T84" fmla="*/ 117 w 4707"/>
              <a:gd name="T85" fmla="*/ 94 h 1561"/>
              <a:gd name="T86" fmla="*/ 72 w 4707"/>
              <a:gd name="T87" fmla="*/ 58 h 1561"/>
              <a:gd name="T88" fmla="*/ 36 w 4707"/>
              <a:gd name="T89" fmla="*/ 22 h 15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707"/>
              <a:gd name="T136" fmla="*/ 0 h 1561"/>
              <a:gd name="T137" fmla="*/ 4707 w 4707"/>
              <a:gd name="T138" fmla="*/ 1561 h 15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707" h="1561">
                <a:moveTo>
                  <a:pt x="4707" y="418"/>
                </a:moveTo>
                <a:cubicBezTo>
                  <a:pt x="4572" y="421"/>
                  <a:pt x="4437" y="419"/>
                  <a:pt x="4302" y="427"/>
                </a:cubicBezTo>
                <a:cubicBezTo>
                  <a:pt x="4297" y="427"/>
                  <a:pt x="4119" y="478"/>
                  <a:pt x="4113" y="481"/>
                </a:cubicBezTo>
                <a:cubicBezTo>
                  <a:pt x="4085" y="497"/>
                  <a:pt x="4064" y="533"/>
                  <a:pt x="4032" y="535"/>
                </a:cubicBezTo>
                <a:cubicBezTo>
                  <a:pt x="3984" y="538"/>
                  <a:pt x="3936" y="541"/>
                  <a:pt x="3888" y="544"/>
                </a:cubicBezTo>
                <a:cubicBezTo>
                  <a:pt x="3773" y="573"/>
                  <a:pt x="3707" y="574"/>
                  <a:pt x="3573" y="580"/>
                </a:cubicBezTo>
                <a:cubicBezTo>
                  <a:pt x="3465" y="616"/>
                  <a:pt x="3354" y="634"/>
                  <a:pt x="3240" y="643"/>
                </a:cubicBezTo>
                <a:cubicBezTo>
                  <a:pt x="3198" y="657"/>
                  <a:pt x="3159" y="664"/>
                  <a:pt x="3114" y="670"/>
                </a:cubicBezTo>
                <a:cubicBezTo>
                  <a:pt x="3067" y="701"/>
                  <a:pt x="3044" y="756"/>
                  <a:pt x="2997" y="787"/>
                </a:cubicBezTo>
                <a:cubicBezTo>
                  <a:pt x="2973" y="823"/>
                  <a:pt x="2936" y="833"/>
                  <a:pt x="2898" y="859"/>
                </a:cubicBezTo>
                <a:cubicBezTo>
                  <a:pt x="2889" y="865"/>
                  <a:pt x="2871" y="877"/>
                  <a:pt x="2871" y="877"/>
                </a:cubicBezTo>
                <a:cubicBezTo>
                  <a:pt x="2828" y="942"/>
                  <a:pt x="2850" y="916"/>
                  <a:pt x="2808" y="958"/>
                </a:cubicBezTo>
                <a:cubicBezTo>
                  <a:pt x="2789" y="1015"/>
                  <a:pt x="2762" y="1015"/>
                  <a:pt x="2727" y="1057"/>
                </a:cubicBezTo>
                <a:cubicBezTo>
                  <a:pt x="2689" y="1102"/>
                  <a:pt x="2731" y="1069"/>
                  <a:pt x="2682" y="1102"/>
                </a:cubicBezTo>
                <a:cubicBezTo>
                  <a:pt x="2622" y="1192"/>
                  <a:pt x="2562" y="1282"/>
                  <a:pt x="2502" y="1372"/>
                </a:cubicBezTo>
                <a:cubicBezTo>
                  <a:pt x="2486" y="1396"/>
                  <a:pt x="2491" y="1429"/>
                  <a:pt x="2475" y="1453"/>
                </a:cubicBezTo>
                <a:cubicBezTo>
                  <a:pt x="2439" y="1507"/>
                  <a:pt x="2428" y="1541"/>
                  <a:pt x="2367" y="1561"/>
                </a:cubicBezTo>
                <a:cubicBezTo>
                  <a:pt x="2343" y="1558"/>
                  <a:pt x="2319" y="1557"/>
                  <a:pt x="2295" y="1552"/>
                </a:cubicBezTo>
                <a:cubicBezTo>
                  <a:pt x="2276" y="1548"/>
                  <a:pt x="2241" y="1534"/>
                  <a:pt x="2241" y="1534"/>
                </a:cubicBezTo>
                <a:cubicBezTo>
                  <a:pt x="2178" y="1537"/>
                  <a:pt x="2115" y="1539"/>
                  <a:pt x="2052" y="1543"/>
                </a:cubicBezTo>
                <a:cubicBezTo>
                  <a:pt x="1965" y="1548"/>
                  <a:pt x="1791" y="1561"/>
                  <a:pt x="1791" y="1561"/>
                </a:cubicBezTo>
                <a:cubicBezTo>
                  <a:pt x="1728" y="1558"/>
                  <a:pt x="1665" y="1557"/>
                  <a:pt x="1602" y="1552"/>
                </a:cubicBezTo>
                <a:cubicBezTo>
                  <a:pt x="1555" y="1549"/>
                  <a:pt x="1538" y="1540"/>
                  <a:pt x="1494" y="1525"/>
                </a:cubicBezTo>
                <a:cubicBezTo>
                  <a:pt x="1460" y="1514"/>
                  <a:pt x="1422" y="1519"/>
                  <a:pt x="1386" y="1516"/>
                </a:cubicBezTo>
                <a:cubicBezTo>
                  <a:pt x="1346" y="1503"/>
                  <a:pt x="1354" y="1484"/>
                  <a:pt x="1314" y="1471"/>
                </a:cubicBezTo>
                <a:cubicBezTo>
                  <a:pt x="1308" y="1462"/>
                  <a:pt x="1304" y="1451"/>
                  <a:pt x="1296" y="1444"/>
                </a:cubicBezTo>
                <a:cubicBezTo>
                  <a:pt x="1280" y="1430"/>
                  <a:pt x="1242" y="1408"/>
                  <a:pt x="1242" y="1408"/>
                </a:cubicBezTo>
                <a:cubicBezTo>
                  <a:pt x="1194" y="1336"/>
                  <a:pt x="1257" y="1423"/>
                  <a:pt x="1197" y="1363"/>
                </a:cubicBezTo>
                <a:cubicBezTo>
                  <a:pt x="1161" y="1327"/>
                  <a:pt x="1200" y="1342"/>
                  <a:pt x="1152" y="1318"/>
                </a:cubicBezTo>
                <a:cubicBezTo>
                  <a:pt x="1144" y="1314"/>
                  <a:pt x="1133" y="1314"/>
                  <a:pt x="1125" y="1309"/>
                </a:cubicBezTo>
                <a:cubicBezTo>
                  <a:pt x="1106" y="1298"/>
                  <a:pt x="1089" y="1285"/>
                  <a:pt x="1071" y="1273"/>
                </a:cubicBezTo>
                <a:cubicBezTo>
                  <a:pt x="1062" y="1267"/>
                  <a:pt x="1044" y="1255"/>
                  <a:pt x="1044" y="1255"/>
                </a:cubicBezTo>
                <a:cubicBezTo>
                  <a:pt x="1038" y="1246"/>
                  <a:pt x="1034" y="1236"/>
                  <a:pt x="1026" y="1228"/>
                </a:cubicBezTo>
                <a:cubicBezTo>
                  <a:pt x="1018" y="1220"/>
                  <a:pt x="1006" y="1218"/>
                  <a:pt x="999" y="1210"/>
                </a:cubicBezTo>
                <a:cubicBezTo>
                  <a:pt x="955" y="1160"/>
                  <a:pt x="940" y="1104"/>
                  <a:pt x="909" y="1048"/>
                </a:cubicBezTo>
                <a:cubicBezTo>
                  <a:pt x="879" y="994"/>
                  <a:pt x="844" y="943"/>
                  <a:pt x="819" y="886"/>
                </a:cubicBezTo>
                <a:cubicBezTo>
                  <a:pt x="781" y="801"/>
                  <a:pt x="767" y="698"/>
                  <a:pt x="684" y="643"/>
                </a:cubicBezTo>
                <a:cubicBezTo>
                  <a:pt x="664" y="613"/>
                  <a:pt x="612" y="562"/>
                  <a:pt x="612" y="562"/>
                </a:cubicBezTo>
                <a:cubicBezTo>
                  <a:pt x="595" y="511"/>
                  <a:pt x="566" y="465"/>
                  <a:pt x="522" y="436"/>
                </a:cubicBezTo>
                <a:cubicBezTo>
                  <a:pt x="502" y="375"/>
                  <a:pt x="530" y="441"/>
                  <a:pt x="486" y="391"/>
                </a:cubicBezTo>
                <a:cubicBezTo>
                  <a:pt x="467" y="369"/>
                  <a:pt x="442" y="300"/>
                  <a:pt x="423" y="283"/>
                </a:cubicBezTo>
                <a:cubicBezTo>
                  <a:pt x="387" y="251"/>
                  <a:pt x="353" y="241"/>
                  <a:pt x="315" y="220"/>
                </a:cubicBezTo>
                <a:cubicBezTo>
                  <a:pt x="246" y="182"/>
                  <a:pt x="187" y="129"/>
                  <a:pt x="117" y="94"/>
                </a:cubicBezTo>
                <a:cubicBezTo>
                  <a:pt x="65" y="17"/>
                  <a:pt x="134" y="108"/>
                  <a:pt x="72" y="58"/>
                </a:cubicBezTo>
                <a:cubicBezTo>
                  <a:pt x="0" y="0"/>
                  <a:pt x="95" y="52"/>
                  <a:pt x="36" y="22"/>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508" name="Freeform 4"/>
          <p:cNvSpPr>
            <a:spLocks/>
          </p:cNvSpPr>
          <p:nvPr/>
        </p:nvSpPr>
        <p:spPr bwMode="auto">
          <a:xfrm>
            <a:off x="21439" y="1366554"/>
            <a:ext cx="8313839" cy="1554633"/>
          </a:xfrm>
          <a:custGeom>
            <a:avLst/>
            <a:gdLst>
              <a:gd name="T0" fmla="*/ 4757 w 4757"/>
              <a:gd name="T1" fmla="*/ 446 h 930"/>
              <a:gd name="T2" fmla="*/ 4397 w 4757"/>
              <a:gd name="T3" fmla="*/ 473 h 930"/>
              <a:gd name="T4" fmla="*/ 4262 w 4757"/>
              <a:gd name="T5" fmla="*/ 491 h 930"/>
              <a:gd name="T6" fmla="*/ 4208 w 4757"/>
              <a:gd name="T7" fmla="*/ 518 h 930"/>
              <a:gd name="T8" fmla="*/ 4091 w 4757"/>
              <a:gd name="T9" fmla="*/ 554 h 930"/>
              <a:gd name="T10" fmla="*/ 3884 w 4757"/>
              <a:gd name="T11" fmla="*/ 563 h 930"/>
              <a:gd name="T12" fmla="*/ 3533 w 4757"/>
              <a:gd name="T13" fmla="*/ 608 h 930"/>
              <a:gd name="T14" fmla="*/ 3254 w 4757"/>
              <a:gd name="T15" fmla="*/ 707 h 930"/>
              <a:gd name="T16" fmla="*/ 2948 w 4757"/>
              <a:gd name="T17" fmla="*/ 761 h 930"/>
              <a:gd name="T18" fmla="*/ 2804 w 4757"/>
              <a:gd name="T19" fmla="*/ 788 h 930"/>
              <a:gd name="T20" fmla="*/ 2642 w 4757"/>
              <a:gd name="T21" fmla="*/ 824 h 930"/>
              <a:gd name="T22" fmla="*/ 2354 w 4757"/>
              <a:gd name="T23" fmla="*/ 860 h 930"/>
              <a:gd name="T24" fmla="*/ 1994 w 4757"/>
              <a:gd name="T25" fmla="*/ 905 h 930"/>
              <a:gd name="T26" fmla="*/ 1409 w 4757"/>
              <a:gd name="T27" fmla="*/ 887 h 930"/>
              <a:gd name="T28" fmla="*/ 1256 w 4757"/>
              <a:gd name="T29" fmla="*/ 770 h 930"/>
              <a:gd name="T30" fmla="*/ 1031 w 4757"/>
              <a:gd name="T31" fmla="*/ 761 h 930"/>
              <a:gd name="T32" fmla="*/ 896 w 4757"/>
              <a:gd name="T33" fmla="*/ 671 h 930"/>
              <a:gd name="T34" fmla="*/ 770 w 4757"/>
              <a:gd name="T35" fmla="*/ 572 h 930"/>
              <a:gd name="T36" fmla="*/ 689 w 4757"/>
              <a:gd name="T37" fmla="*/ 545 h 930"/>
              <a:gd name="T38" fmla="*/ 662 w 4757"/>
              <a:gd name="T39" fmla="*/ 536 h 930"/>
              <a:gd name="T40" fmla="*/ 599 w 4757"/>
              <a:gd name="T41" fmla="*/ 464 h 930"/>
              <a:gd name="T42" fmla="*/ 581 w 4757"/>
              <a:gd name="T43" fmla="*/ 437 h 930"/>
              <a:gd name="T44" fmla="*/ 527 w 4757"/>
              <a:gd name="T45" fmla="*/ 401 h 930"/>
              <a:gd name="T46" fmla="*/ 455 w 4757"/>
              <a:gd name="T47" fmla="*/ 329 h 930"/>
              <a:gd name="T48" fmla="*/ 401 w 4757"/>
              <a:gd name="T49" fmla="*/ 293 h 930"/>
              <a:gd name="T50" fmla="*/ 383 w 4757"/>
              <a:gd name="T51" fmla="*/ 266 h 930"/>
              <a:gd name="T52" fmla="*/ 329 w 4757"/>
              <a:gd name="T53" fmla="*/ 230 h 930"/>
              <a:gd name="T54" fmla="*/ 203 w 4757"/>
              <a:gd name="T55" fmla="*/ 167 h 930"/>
              <a:gd name="T56" fmla="*/ 149 w 4757"/>
              <a:gd name="T57" fmla="*/ 131 h 930"/>
              <a:gd name="T58" fmla="*/ 104 w 4757"/>
              <a:gd name="T59" fmla="*/ 95 h 930"/>
              <a:gd name="T60" fmla="*/ 86 w 4757"/>
              <a:gd name="T61" fmla="*/ 68 h 930"/>
              <a:gd name="T62" fmla="*/ 59 w 4757"/>
              <a:gd name="T63" fmla="*/ 59 h 930"/>
              <a:gd name="T64" fmla="*/ 5 w 4757"/>
              <a:gd name="T65" fmla="*/ 41 h 93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57"/>
              <a:gd name="T100" fmla="*/ 0 h 930"/>
              <a:gd name="T101" fmla="*/ 4757 w 4757"/>
              <a:gd name="T102" fmla="*/ 930 h 93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57" h="930">
                <a:moveTo>
                  <a:pt x="4757" y="446"/>
                </a:moveTo>
                <a:cubicBezTo>
                  <a:pt x="4598" y="452"/>
                  <a:pt x="4530" y="456"/>
                  <a:pt x="4397" y="473"/>
                </a:cubicBezTo>
                <a:cubicBezTo>
                  <a:pt x="4328" y="496"/>
                  <a:pt x="4409" y="471"/>
                  <a:pt x="4262" y="491"/>
                </a:cubicBezTo>
                <a:cubicBezTo>
                  <a:pt x="4227" y="496"/>
                  <a:pt x="4241" y="504"/>
                  <a:pt x="4208" y="518"/>
                </a:cubicBezTo>
                <a:cubicBezTo>
                  <a:pt x="4181" y="530"/>
                  <a:pt x="4121" y="552"/>
                  <a:pt x="4091" y="554"/>
                </a:cubicBezTo>
                <a:cubicBezTo>
                  <a:pt x="4022" y="559"/>
                  <a:pt x="3953" y="560"/>
                  <a:pt x="3884" y="563"/>
                </a:cubicBezTo>
                <a:cubicBezTo>
                  <a:pt x="3774" y="600"/>
                  <a:pt x="3647" y="603"/>
                  <a:pt x="3533" y="608"/>
                </a:cubicBezTo>
                <a:cubicBezTo>
                  <a:pt x="3437" y="640"/>
                  <a:pt x="3339" y="650"/>
                  <a:pt x="3254" y="707"/>
                </a:cubicBezTo>
                <a:cubicBezTo>
                  <a:pt x="3198" y="791"/>
                  <a:pt x="3006" y="759"/>
                  <a:pt x="2948" y="761"/>
                </a:cubicBezTo>
                <a:cubicBezTo>
                  <a:pt x="2901" y="777"/>
                  <a:pt x="2852" y="776"/>
                  <a:pt x="2804" y="788"/>
                </a:cubicBezTo>
                <a:cubicBezTo>
                  <a:pt x="2749" y="802"/>
                  <a:pt x="2698" y="816"/>
                  <a:pt x="2642" y="824"/>
                </a:cubicBezTo>
                <a:cubicBezTo>
                  <a:pt x="2546" y="856"/>
                  <a:pt x="2457" y="854"/>
                  <a:pt x="2354" y="860"/>
                </a:cubicBezTo>
                <a:cubicBezTo>
                  <a:pt x="2252" y="894"/>
                  <a:pt x="2104" y="894"/>
                  <a:pt x="1994" y="905"/>
                </a:cubicBezTo>
                <a:cubicBezTo>
                  <a:pt x="1920" y="930"/>
                  <a:pt x="1505" y="890"/>
                  <a:pt x="1409" y="887"/>
                </a:cubicBezTo>
                <a:cubicBezTo>
                  <a:pt x="1353" y="850"/>
                  <a:pt x="1312" y="807"/>
                  <a:pt x="1256" y="770"/>
                </a:cubicBezTo>
                <a:cubicBezTo>
                  <a:pt x="1194" y="728"/>
                  <a:pt x="1106" y="764"/>
                  <a:pt x="1031" y="761"/>
                </a:cubicBezTo>
                <a:cubicBezTo>
                  <a:pt x="974" y="742"/>
                  <a:pt x="943" y="702"/>
                  <a:pt x="896" y="671"/>
                </a:cubicBezTo>
                <a:cubicBezTo>
                  <a:pt x="866" y="626"/>
                  <a:pt x="815" y="602"/>
                  <a:pt x="770" y="572"/>
                </a:cubicBezTo>
                <a:cubicBezTo>
                  <a:pt x="770" y="572"/>
                  <a:pt x="703" y="550"/>
                  <a:pt x="689" y="545"/>
                </a:cubicBezTo>
                <a:cubicBezTo>
                  <a:pt x="680" y="542"/>
                  <a:pt x="662" y="536"/>
                  <a:pt x="662" y="536"/>
                </a:cubicBezTo>
                <a:cubicBezTo>
                  <a:pt x="620" y="473"/>
                  <a:pt x="644" y="494"/>
                  <a:pt x="599" y="464"/>
                </a:cubicBezTo>
                <a:cubicBezTo>
                  <a:pt x="593" y="455"/>
                  <a:pt x="589" y="444"/>
                  <a:pt x="581" y="437"/>
                </a:cubicBezTo>
                <a:cubicBezTo>
                  <a:pt x="565" y="423"/>
                  <a:pt x="527" y="401"/>
                  <a:pt x="527" y="401"/>
                </a:cubicBezTo>
                <a:cubicBezTo>
                  <a:pt x="508" y="373"/>
                  <a:pt x="482" y="350"/>
                  <a:pt x="455" y="329"/>
                </a:cubicBezTo>
                <a:cubicBezTo>
                  <a:pt x="438" y="316"/>
                  <a:pt x="401" y="293"/>
                  <a:pt x="401" y="293"/>
                </a:cubicBezTo>
                <a:cubicBezTo>
                  <a:pt x="395" y="284"/>
                  <a:pt x="391" y="273"/>
                  <a:pt x="383" y="266"/>
                </a:cubicBezTo>
                <a:cubicBezTo>
                  <a:pt x="367" y="252"/>
                  <a:pt x="329" y="230"/>
                  <a:pt x="329" y="230"/>
                </a:cubicBezTo>
                <a:cubicBezTo>
                  <a:pt x="289" y="170"/>
                  <a:pt x="249" y="198"/>
                  <a:pt x="203" y="167"/>
                </a:cubicBezTo>
                <a:cubicBezTo>
                  <a:pt x="185" y="155"/>
                  <a:pt x="149" y="131"/>
                  <a:pt x="149" y="131"/>
                </a:cubicBezTo>
                <a:cubicBezTo>
                  <a:pt x="97" y="54"/>
                  <a:pt x="166" y="145"/>
                  <a:pt x="104" y="95"/>
                </a:cubicBezTo>
                <a:cubicBezTo>
                  <a:pt x="96" y="88"/>
                  <a:pt x="94" y="75"/>
                  <a:pt x="86" y="68"/>
                </a:cubicBezTo>
                <a:cubicBezTo>
                  <a:pt x="79" y="62"/>
                  <a:pt x="67" y="64"/>
                  <a:pt x="59" y="59"/>
                </a:cubicBezTo>
                <a:cubicBezTo>
                  <a:pt x="0" y="26"/>
                  <a:pt x="5" y="0"/>
                  <a:pt x="5" y="41"/>
                </a:cubicBezTo>
              </a:path>
            </a:pathLst>
          </a:custGeom>
          <a:noFill/>
          <a:ln w="28575">
            <a:solidFill>
              <a:srgbClr val="FF66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 name="Text Box 3"/>
          <p:cNvSpPr txBox="1">
            <a:spLocks noChangeArrowheads="1"/>
          </p:cNvSpPr>
          <p:nvPr/>
        </p:nvSpPr>
        <p:spPr bwMode="auto">
          <a:xfrm>
            <a:off x="-7676" y="6390420"/>
            <a:ext cx="8389676" cy="4675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pPr>
              <a:spcBef>
                <a:spcPct val="50000"/>
              </a:spcBef>
            </a:pPr>
            <a:r>
              <a:rPr lang="en-US" sz="2500" dirty="0" smtClean="0">
                <a:latin typeface="Comic Sans MS" pitchFamily="66" charset="0"/>
              </a:rPr>
              <a:t>Hollows in the Oregon </a:t>
            </a:r>
            <a:r>
              <a:rPr lang="en-US" sz="2500" dirty="0">
                <a:latin typeface="Comic Sans MS" pitchFamily="66" charset="0"/>
              </a:rPr>
              <a:t>Coast Range</a:t>
            </a:r>
          </a:p>
        </p:txBody>
      </p:sp>
      <p:sp>
        <p:nvSpPr>
          <p:cNvPr id="7" name="TextBox 6"/>
          <p:cNvSpPr txBox="1"/>
          <p:nvPr/>
        </p:nvSpPr>
        <p:spPr>
          <a:xfrm>
            <a:off x="8508891" y="6642556"/>
            <a:ext cx="635109" cy="215444"/>
          </a:xfrm>
          <a:prstGeom prst="rect">
            <a:avLst/>
          </a:prstGeom>
          <a:solidFill>
            <a:schemeClr val="bg1"/>
          </a:solidFill>
        </p:spPr>
        <p:txBody>
          <a:bodyPr wrap="none" rtlCol="0">
            <a:spAutoFit/>
          </a:bodyPr>
          <a:lstStyle/>
          <a:p>
            <a:pPr algn="ctr"/>
            <a:r>
              <a:rPr lang="en-US" sz="800" b="1" dirty="0" smtClean="0"/>
              <a:t>[Dietrich]</a:t>
            </a:r>
            <a:endParaRPr lang="en-US" sz="800" b="1" dirty="0"/>
          </a:p>
        </p:txBody>
      </p:sp>
    </p:spTree>
    <p:extLst>
      <p:ext uri="{BB962C8B-B14F-4D97-AF65-F5344CB8AC3E}">
        <p14:creationId xmlns:p14="http://schemas.microsoft.com/office/powerpoint/2010/main" xmlns="" val="2324814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P spid="2150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6200" y="152400"/>
            <a:ext cx="4343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Risk Prediction</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pic>
        <p:nvPicPr>
          <p:cNvPr id="9" name="Picture 3" descr="F:\users\dino\landslide\lecture\calstab.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1219200"/>
            <a:ext cx="4419600" cy="4284868"/>
          </a:xfrm>
          <a:prstGeom prst="rect">
            <a:avLst/>
          </a:prstGeom>
          <a:noFill/>
          <a:extLst>
            <a:ext uri="{909E8E84-426E-40dd-AFC4-6F175D3DCCD1}">
              <a14:hiddenFill xmlns:a14="http://schemas.microsoft.com/office/drawing/2010/main" xmlns="">
                <a:solidFill>
                  <a:srgbClr val="FFFFFF"/>
                </a:solidFill>
              </a14:hiddenFill>
            </a:ext>
          </a:extLst>
        </p:spPr>
      </p:pic>
      <p:sp>
        <p:nvSpPr>
          <p:cNvPr id="130" name="TextBox 129"/>
          <p:cNvSpPr txBox="1"/>
          <p:nvPr/>
        </p:nvSpPr>
        <p:spPr>
          <a:xfrm>
            <a:off x="0" y="6642556"/>
            <a:ext cx="3764172" cy="215444"/>
          </a:xfrm>
          <a:prstGeom prst="rect">
            <a:avLst/>
          </a:prstGeom>
          <a:noFill/>
        </p:spPr>
        <p:txBody>
          <a:bodyPr wrap="none" rtlCol="0">
            <a:spAutoFit/>
          </a:bodyPr>
          <a:lstStyle/>
          <a:p>
            <a:pPr algn="ctr"/>
            <a:r>
              <a:rPr lang="en-US" sz="800" b="1" dirty="0" smtClean="0">
                <a:solidFill>
                  <a:srgbClr val="000000"/>
                </a:solidFill>
              </a:rPr>
              <a:t>[Dietrich &amp; Montgomery, 1998; </a:t>
            </a:r>
            <a:r>
              <a:rPr lang="en-US" sz="800" b="1" dirty="0" err="1" smtClean="0">
                <a:solidFill>
                  <a:srgbClr val="000000"/>
                </a:solidFill>
              </a:rPr>
              <a:t>Bellugi</a:t>
            </a:r>
            <a:r>
              <a:rPr lang="en-US" sz="800" b="1" dirty="0" smtClean="0">
                <a:solidFill>
                  <a:srgbClr val="000000"/>
                </a:solidFill>
              </a:rPr>
              <a:t>, et al., 2011; Stock &amp; </a:t>
            </a:r>
            <a:r>
              <a:rPr lang="en-US" sz="800" b="1" dirty="0" err="1" smtClean="0">
                <a:solidFill>
                  <a:srgbClr val="000000"/>
                </a:solidFill>
              </a:rPr>
              <a:t>Bellugi</a:t>
            </a:r>
            <a:r>
              <a:rPr lang="en-US" sz="800" b="1" dirty="0" smtClean="0">
                <a:solidFill>
                  <a:srgbClr val="000000"/>
                </a:solidFill>
              </a:rPr>
              <a:t>, 2011]</a:t>
            </a:r>
            <a:endParaRPr lang="en-US" sz="800" b="1" dirty="0">
              <a:solidFill>
                <a:srgbClr val="000000"/>
              </a:solidFill>
            </a:endParaRPr>
          </a:p>
        </p:txBody>
      </p:sp>
      <p:pic>
        <p:nvPicPr>
          <p:cNvPr id="5" name="Picture 3" descr="G:\FellowshipApplication\DMilledge_2009\Presentation\LEM_differences.gif"/>
          <p:cNvPicPr>
            <a:picLocks noChangeAspect="1" noChangeArrowheads="1"/>
          </p:cNvPicPr>
          <p:nvPr/>
        </p:nvPicPr>
        <p:blipFill>
          <a:blip r:embed="rId4" cstate="print"/>
          <a:srcRect t="9005" r="56263" b="50003"/>
          <a:stretch>
            <a:fillRect/>
          </a:stretch>
        </p:blipFill>
        <p:spPr bwMode="auto">
          <a:xfrm>
            <a:off x="4419599" y="1689178"/>
            <a:ext cx="4724401" cy="3873422"/>
          </a:xfrm>
          <a:prstGeom prst="rect">
            <a:avLst/>
          </a:prstGeom>
          <a:noFill/>
        </p:spPr>
      </p:pic>
      <p:sp>
        <p:nvSpPr>
          <p:cNvPr id="6" name="Rectangle 2"/>
          <p:cNvSpPr txBox="1">
            <a:spLocks noChangeArrowheads="1"/>
          </p:cNvSpPr>
          <p:nvPr/>
        </p:nvSpPr>
        <p:spPr bwMode="auto">
          <a:xfrm>
            <a:off x="4572000" y="304800"/>
            <a:ext cx="4343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Landscape Evolution </a:t>
            </a:r>
            <a:r>
              <a:rPr lang="en-US" sz="3600" dirty="0" err="1"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Modelling</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7" name="TextBox 6"/>
          <p:cNvSpPr txBox="1"/>
          <p:nvPr/>
        </p:nvSpPr>
        <p:spPr>
          <a:xfrm>
            <a:off x="7957457" y="6642556"/>
            <a:ext cx="1186543" cy="215444"/>
          </a:xfrm>
          <a:prstGeom prst="rect">
            <a:avLst/>
          </a:prstGeom>
          <a:noFill/>
        </p:spPr>
        <p:txBody>
          <a:bodyPr wrap="none" rtlCol="0">
            <a:spAutoFit/>
          </a:bodyPr>
          <a:lstStyle/>
          <a:p>
            <a:pPr algn="ctr"/>
            <a:r>
              <a:rPr lang="en-US" sz="800" b="1" dirty="0" smtClean="0">
                <a:solidFill>
                  <a:srgbClr val="000000"/>
                </a:solidFill>
              </a:rPr>
              <a:t>[Tucker and Bras, 1998]</a:t>
            </a:r>
            <a:endParaRPr lang="en-US" sz="800" b="1" dirty="0">
              <a:solidFill>
                <a:srgbClr val="000000"/>
              </a:solidFill>
            </a:endParaRPr>
          </a:p>
        </p:txBody>
      </p:sp>
    </p:spTree>
    <p:extLst>
      <p:ext uri="{BB962C8B-B14F-4D97-AF65-F5344CB8AC3E}">
        <p14:creationId xmlns:p14="http://schemas.microsoft.com/office/powerpoint/2010/main" xmlns="" val="37229656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457200" y="152400"/>
            <a:ext cx="8280400" cy="908050"/>
          </a:xfrm>
        </p:spPr>
        <p:txBody>
          <a:bodyPr anchor="ct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Infinite slope </a:t>
            </a: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f</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ramework</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pic>
        <p:nvPicPr>
          <p:cNvPr id="6" name="Picture 4" descr="figure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 b="17940"/>
          <a:stretch/>
        </p:blipFill>
        <p:spPr bwMode="auto">
          <a:xfrm>
            <a:off x="1428750" y="1524000"/>
            <a:ext cx="6267450" cy="393192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200400" y="5455918"/>
            <a:ext cx="4947188" cy="1323439"/>
          </a:xfrm>
          <a:prstGeom prst="rect">
            <a:avLst/>
          </a:prstGeom>
          <a:noFill/>
        </p:spPr>
        <p:txBody>
          <a:bodyPr wrap="none" rtlCol="0">
            <a:spAutoFit/>
          </a:bodyPr>
          <a:lstStyle/>
          <a:p>
            <a:pPr marL="285750" indent="-285750">
              <a:buFontTx/>
              <a:buChar char="-"/>
            </a:pPr>
            <a:r>
              <a:rPr lang="en-US" sz="2000" dirty="0" smtClean="0"/>
              <a:t>Infinite inclined plane with angle </a:t>
            </a:r>
            <a:r>
              <a:rPr lang="en-US" sz="2000" i="1" dirty="0" smtClean="0">
                <a:latin typeface="Symbol" pitchFamily="18" charset="2"/>
              </a:rPr>
              <a:t>q</a:t>
            </a:r>
          </a:p>
          <a:p>
            <a:pPr marL="285750" indent="-285750">
              <a:buFontTx/>
              <a:buChar char="-"/>
            </a:pPr>
            <a:r>
              <a:rPr lang="en-US" sz="2000" dirty="0" smtClean="0"/>
              <a:t>Failure plane parallel to the surface</a:t>
            </a:r>
          </a:p>
          <a:p>
            <a:pPr marL="285750" indent="-285750">
              <a:buFontTx/>
              <a:buChar char="-"/>
            </a:pPr>
            <a:r>
              <a:rPr lang="en-US" sz="2000" dirty="0" smtClean="0"/>
              <a:t>Failure occurs at soil/bedrock boundary</a:t>
            </a:r>
          </a:p>
          <a:p>
            <a:pPr marL="285750" indent="-285750">
              <a:buFontTx/>
              <a:buChar char="-"/>
            </a:pPr>
            <a:r>
              <a:rPr lang="en-US" sz="2000" dirty="0" smtClean="0"/>
              <a:t>Flow parallel to the failure boundary</a:t>
            </a:r>
          </a:p>
        </p:txBody>
      </p:sp>
      <p:sp>
        <p:nvSpPr>
          <p:cNvPr id="2" name="TextBox 1"/>
          <p:cNvSpPr txBox="1"/>
          <p:nvPr/>
        </p:nvSpPr>
        <p:spPr>
          <a:xfrm>
            <a:off x="304800" y="5886806"/>
            <a:ext cx="2614818" cy="461665"/>
          </a:xfrm>
          <a:prstGeom prst="rect">
            <a:avLst/>
          </a:prstGeom>
          <a:noFill/>
        </p:spPr>
        <p:txBody>
          <a:bodyPr wrap="none" rtlCol="0">
            <a:spAutoFit/>
          </a:bodyPr>
          <a:lstStyle/>
          <a:p>
            <a:r>
              <a:rPr lang="en-US" sz="2400" dirty="0" smtClean="0">
                <a:solidFill>
                  <a:srgbClr val="FF0000"/>
                </a:solidFill>
              </a:rPr>
              <a:t>Key assumptions:</a:t>
            </a:r>
            <a:endParaRPr lang="en-US" sz="2400" dirty="0">
              <a:solidFill>
                <a:srgbClr val="FF0000"/>
              </a:solidFill>
            </a:endParaRPr>
          </a:p>
        </p:txBody>
      </p:sp>
      <p:grpSp>
        <p:nvGrpSpPr>
          <p:cNvPr id="28" name="Group 27"/>
          <p:cNvGrpSpPr/>
          <p:nvPr/>
        </p:nvGrpSpPr>
        <p:grpSpPr>
          <a:xfrm>
            <a:off x="1676400" y="2117690"/>
            <a:ext cx="4201886" cy="2530510"/>
            <a:chOff x="1676400" y="2117690"/>
            <a:chExt cx="4201886" cy="2530510"/>
          </a:xfrm>
        </p:grpSpPr>
        <p:cxnSp>
          <p:nvCxnSpPr>
            <p:cNvPr id="9" name="Straight Connector 8"/>
            <p:cNvCxnSpPr/>
            <p:nvPr/>
          </p:nvCxnSpPr>
          <p:spPr>
            <a:xfrm>
              <a:off x="5878286" y="2117690"/>
              <a:ext cx="0" cy="12954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539533" y="3417865"/>
              <a:ext cx="2327867" cy="106956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1676400" y="3979985"/>
              <a:ext cx="1899138" cy="668215"/>
            </a:xfrm>
            <a:custGeom>
              <a:avLst/>
              <a:gdLst>
                <a:gd name="connsiteX0" fmla="*/ 1899138 w 1899138"/>
                <a:gd name="connsiteY0" fmla="*/ 492369 h 668215"/>
                <a:gd name="connsiteX1" fmla="*/ 1441938 w 1899138"/>
                <a:gd name="connsiteY1" fmla="*/ 633046 h 668215"/>
                <a:gd name="connsiteX2" fmla="*/ 762000 w 1899138"/>
                <a:gd name="connsiteY2" fmla="*/ 562707 h 668215"/>
                <a:gd name="connsiteX3" fmla="*/ 0 w 1899138"/>
                <a:gd name="connsiteY3" fmla="*/ 0 h 668215"/>
              </a:gdLst>
              <a:ahLst/>
              <a:cxnLst>
                <a:cxn ang="0">
                  <a:pos x="connsiteX0" y="connsiteY0"/>
                </a:cxn>
                <a:cxn ang="0">
                  <a:pos x="connsiteX1" y="connsiteY1"/>
                </a:cxn>
                <a:cxn ang="0">
                  <a:pos x="connsiteX2" y="connsiteY2"/>
                </a:cxn>
                <a:cxn ang="0">
                  <a:pos x="connsiteX3" y="connsiteY3"/>
                </a:cxn>
              </a:cxnLst>
              <a:rect l="l" t="t" r="r" b="b"/>
              <a:pathLst>
                <a:path w="1899138" h="668215">
                  <a:moveTo>
                    <a:pt x="1899138" y="492369"/>
                  </a:moveTo>
                  <a:cubicBezTo>
                    <a:pt x="1765299" y="556846"/>
                    <a:pt x="1631461" y="621323"/>
                    <a:pt x="1441938" y="633046"/>
                  </a:cubicBezTo>
                  <a:cubicBezTo>
                    <a:pt x="1252415" y="644769"/>
                    <a:pt x="1002323" y="668215"/>
                    <a:pt x="762000" y="562707"/>
                  </a:cubicBezTo>
                  <a:cubicBezTo>
                    <a:pt x="521677" y="457199"/>
                    <a:pt x="260838" y="228599"/>
                    <a:pt x="0"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xmlns="" val="36029369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Lateral reinforcement matters</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pic>
        <p:nvPicPr>
          <p:cNvPr id="5" name="Picture 3" descr="DSCF003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813" y="1524000"/>
            <a:ext cx="7110413" cy="533241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3" descr="DSCF0029"/>
          <p:cNvPicPr>
            <a:picLocks noChangeAspect="1" noChangeArrowheads="1"/>
          </p:cNvPicPr>
          <p:nvPr/>
        </p:nvPicPr>
        <p:blipFill>
          <a:blip r:embed="rId4" cstate="print">
            <a:extLst>
              <a:ext uri="{28A0092B-C50C-407E-A947-70E740481C1C}">
                <a14:useLocalDpi xmlns:a14="http://schemas.microsoft.com/office/drawing/2010/main" xmlns="" val="0"/>
              </a:ext>
            </a:extLst>
          </a:blip>
          <a:srcRect b="20457"/>
          <a:stretch>
            <a:fillRect/>
          </a:stretch>
        </p:blipFill>
        <p:spPr bwMode="auto">
          <a:xfrm>
            <a:off x="4127500" y="1524000"/>
            <a:ext cx="5092700" cy="54006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728137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2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Antecedents: wedge </a:t>
            </a: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m</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ethod</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5" name="TextBox 4"/>
          <p:cNvSpPr txBox="1"/>
          <p:nvPr/>
        </p:nvSpPr>
        <p:spPr>
          <a:xfrm>
            <a:off x="7207251" y="6617925"/>
            <a:ext cx="1936749" cy="215444"/>
          </a:xfrm>
          <a:prstGeom prst="rect">
            <a:avLst/>
          </a:prstGeom>
          <a:solidFill>
            <a:schemeClr val="bg1"/>
          </a:solidFill>
        </p:spPr>
        <p:txBody>
          <a:bodyPr wrap="none" rtlCol="0">
            <a:spAutoFit/>
          </a:bodyPr>
          <a:lstStyle/>
          <a:p>
            <a:pPr algn="ctr"/>
            <a:r>
              <a:rPr lang="en-US" sz="800" b="1" dirty="0" smtClean="0">
                <a:solidFill>
                  <a:srgbClr val="000000"/>
                </a:solidFill>
              </a:rPr>
              <a:t>[Chen, </a:t>
            </a:r>
            <a:r>
              <a:rPr lang="en-US" sz="800" b="1" dirty="0" smtClean="0">
                <a:solidFill>
                  <a:srgbClr val="000000"/>
                </a:solidFill>
              </a:rPr>
              <a:t>1981;  Figure from </a:t>
            </a:r>
            <a:r>
              <a:rPr lang="en-US" sz="800" b="1" dirty="0" err="1" smtClean="0">
                <a:solidFill>
                  <a:srgbClr val="000000"/>
                </a:solidFill>
              </a:rPr>
              <a:t>Eid</a:t>
            </a:r>
            <a:r>
              <a:rPr lang="en-US" sz="800" b="1" dirty="0" smtClean="0">
                <a:solidFill>
                  <a:srgbClr val="000000"/>
                </a:solidFill>
              </a:rPr>
              <a:t>, 2010]</a:t>
            </a:r>
            <a:endParaRPr lang="en-US" sz="800" b="1" dirty="0">
              <a:solidFill>
                <a:srgbClr val="000000"/>
              </a:solidFill>
            </a:endParaRPr>
          </a:p>
        </p:txBody>
      </p:sp>
      <p:pic>
        <p:nvPicPr>
          <p:cNvPr id="6" name="Picture 5"/>
          <p:cNvPicPr>
            <a:picLocks noChangeAspect="1"/>
          </p:cNvPicPr>
          <p:nvPr/>
        </p:nvPicPr>
        <p:blipFill>
          <a:blip r:embed="rId3" cstate="print"/>
          <a:srcRect l="2334" t="2326" r="1321"/>
          <a:stretch>
            <a:fillRect/>
          </a:stretch>
        </p:blipFill>
        <p:spPr>
          <a:xfrm>
            <a:off x="0" y="2209800"/>
            <a:ext cx="9321282" cy="4114800"/>
          </a:xfrm>
          <a:prstGeom prst="rect">
            <a:avLst/>
          </a:prstGeom>
        </p:spPr>
      </p:pic>
    </p:spTree>
    <p:extLst>
      <p:ext uri="{BB962C8B-B14F-4D97-AF65-F5344CB8AC3E}">
        <p14:creationId xmlns:p14="http://schemas.microsoft.com/office/powerpoint/2010/main" xmlns="" val="2897743105"/>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812" name="Object 44"/>
          <p:cNvGraphicFramePr>
            <a:graphicFrameLocks noChangeAspect="1"/>
          </p:cNvGraphicFramePr>
          <p:nvPr>
            <p:extLst>
              <p:ext uri="{D42A27DB-BD31-4B8C-83A1-F6EECF244321}">
                <p14:modId xmlns:p14="http://schemas.microsoft.com/office/powerpoint/2010/main" xmlns="" val="1580975912"/>
              </p:ext>
            </p:extLst>
          </p:nvPr>
        </p:nvGraphicFramePr>
        <p:xfrm>
          <a:off x="6019800" y="4191000"/>
          <a:ext cx="2862263" cy="836613"/>
        </p:xfrm>
        <a:graphic>
          <a:graphicData uri="http://schemas.openxmlformats.org/presentationml/2006/ole">
            <p:oleObj spid="_x0000_s93206" name="Equation" r:id="rId4" imgW="1407960" imgH="411120" progId="Equation.3">
              <p:embed/>
            </p:oleObj>
          </a:graphicData>
        </a:graphic>
      </p:graphicFrame>
      <p:sp>
        <p:nvSpPr>
          <p:cNvPr id="90" name="Text Box 41"/>
          <p:cNvSpPr txBox="1">
            <a:spLocks noChangeArrowheads="1"/>
          </p:cNvSpPr>
          <p:nvPr/>
        </p:nvSpPr>
        <p:spPr bwMode="auto">
          <a:xfrm>
            <a:off x="5676384" y="1371600"/>
            <a:ext cx="3467616"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endParaRPr lang="en-US" sz="1600" dirty="0" smtClean="0">
              <a:solidFill>
                <a:srgbClr val="000000"/>
              </a:solidFill>
              <a:latin typeface="Arial" pitchFamily="34" charset="0"/>
            </a:endParaRPr>
          </a:p>
          <a:p>
            <a:pPr>
              <a:buFontTx/>
              <a:buChar char="•"/>
            </a:pPr>
            <a:r>
              <a:rPr lang="en-US" sz="1600" dirty="0" smtClean="0">
                <a:solidFill>
                  <a:srgbClr val="000000"/>
                </a:solidFill>
                <a:latin typeface="Arial" pitchFamily="34" charset="0"/>
              </a:rPr>
              <a:t> Based on Wedge Method</a:t>
            </a:r>
          </a:p>
          <a:p>
            <a:r>
              <a:rPr lang="en-US" sz="1600" dirty="0" smtClean="0">
                <a:solidFill>
                  <a:srgbClr val="000000"/>
                </a:solidFill>
                <a:latin typeface="Arial" pitchFamily="34" charset="0"/>
              </a:rPr>
              <a:t>   (Chen, 1981)</a:t>
            </a:r>
          </a:p>
          <a:p>
            <a:pPr>
              <a:buFontTx/>
              <a:buChar char="•"/>
            </a:pPr>
            <a:r>
              <a:rPr lang="en-US" sz="1600" dirty="0" smtClean="0">
                <a:solidFill>
                  <a:srgbClr val="000000"/>
                </a:solidFill>
                <a:latin typeface="Arial" pitchFamily="34" charset="0"/>
              </a:rPr>
              <a:t>Consider </a:t>
            </a:r>
            <a:r>
              <a:rPr lang="en-US" sz="1600" dirty="0">
                <a:solidFill>
                  <a:srgbClr val="000000"/>
                </a:solidFill>
                <a:latin typeface="Arial" pitchFamily="34" charset="0"/>
              </a:rPr>
              <a:t>forces on all 5 </a:t>
            </a:r>
            <a:r>
              <a:rPr lang="en-US" sz="1600" dirty="0" smtClean="0">
                <a:solidFill>
                  <a:srgbClr val="000000"/>
                </a:solidFill>
                <a:latin typeface="Arial" pitchFamily="34" charset="0"/>
              </a:rPr>
              <a:t>boundaries</a:t>
            </a:r>
            <a:endParaRPr lang="en-US" sz="1600" dirty="0">
              <a:solidFill>
                <a:srgbClr val="000000"/>
              </a:solidFill>
              <a:latin typeface="Arial" pitchFamily="34" charset="0"/>
            </a:endParaRPr>
          </a:p>
          <a:p>
            <a:pPr>
              <a:buFontTx/>
              <a:buChar char="•"/>
            </a:pPr>
            <a:r>
              <a:rPr lang="en-US" sz="1600" dirty="0" smtClean="0">
                <a:solidFill>
                  <a:srgbClr val="000000"/>
                </a:solidFill>
                <a:latin typeface="Arial" pitchFamily="34" charset="0"/>
              </a:rPr>
              <a:t> Include </a:t>
            </a:r>
            <a:r>
              <a:rPr lang="en-US" sz="1600" dirty="0">
                <a:solidFill>
                  <a:srgbClr val="000000"/>
                </a:solidFill>
                <a:latin typeface="Arial" pitchFamily="34" charset="0"/>
              </a:rPr>
              <a:t>cohesion &amp; </a:t>
            </a:r>
            <a:r>
              <a:rPr lang="en-US" sz="1600" dirty="0" smtClean="0">
                <a:solidFill>
                  <a:srgbClr val="000000"/>
                </a:solidFill>
                <a:latin typeface="Arial" pitchFamily="34" charset="0"/>
              </a:rPr>
              <a:t>friction</a:t>
            </a:r>
            <a:endParaRPr lang="en-US" sz="1600" dirty="0">
              <a:solidFill>
                <a:srgbClr val="000000"/>
              </a:solidFill>
              <a:latin typeface="Arial" pitchFamily="34" charset="0"/>
            </a:endParaRPr>
          </a:p>
          <a:p>
            <a:pPr>
              <a:buFont typeface="Wingdings" pitchFamily="2" charset="2"/>
              <a:buChar char="Ø"/>
            </a:pPr>
            <a:r>
              <a:rPr lang="en-US" sz="1600" dirty="0" smtClean="0">
                <a:solidFill>
                  <a:srgbClr val="000000"/>
                </a:solidFill>
                <a:latin typeface="Arial" pitchFamily="34" charset="0"/>
              </a:rPr>
              <a:t> </a:t>
            </a:r>
            <a:r>
              <a:rPr lang="en-US" sz="1600" dirty="0" err="1" smtClean="0">
                <a:solidFill>
                  <a:srgbClr val="000000"/>
                </a:solidFill>
                <a:latin typeface="Arial" pitchFamily="34" charset="0"/>
              </a:rPr>
              <a:t>F</a:t>
            </a:r>
            <a:r>
              <a:rPr lang="en-US" sz="1600" baseline="-25000" dirty="0" err="1" smtClean="0">
                <a:solidFill>
                  <a:srgbClr val="000000"/>
                </a:solidFill>
                <a:latin typeface="Arial" pitchFamily="34" charset="0"/>
              </a:rPr>
              <a:t>sb</a:t>
            </a:r>
            <a:r>
              <a:rPr lang="en-US" sz="1600" dirty="0" smtClean="0">
                <a:solidFill>
                  <a:srgbClr val="000000"/>
                </a:solidFill>
                <a:latin typeface="Arial" pitchFamily="34" charset="0"/>
              </a:rPr>
              <a:t> </a:t>
            </a:r>
            <a:r>
              <a:rPr lang="en-US" sz="1600" dirty="0" smtClean="0">
                <a:solidFill>
                  <a:srgbClr val="000000"/>
                </a:solidFill>
                <a:latin typeface="Arial" pitchFamily="34" charset="0"/>
              </a:rPr>
              <a:t>=basal shear resistance</a:t>
            </a:r>
            <a:endParaRPr lang="en-US" sz="1600" dirty="0" smtClean="0">
              <a:solidFill>
                <a:srgbClr val="000000"/>
              </a:solidFill>
              <a:latin typeface="Arial" pitchFamily="34" charset="0"/>
            </a:endParaRPr>
          </a:p>
          <a:p>
            <a:pPr>
              <a:buFont typeface="Wingdings" pitchFamily="2" charset="2"/>
              <a:buChar char="Ø"/>
            </a:pPr>
            <a:r>
              <a:rPr lang="en-US" sz="1600" dirty="0" smtClean="0">
                <a:solidFill>
                  <a:srgbClr val="000000"/>
                </a:solidFill>
                <a:latin typeface="Arial" pitchFamily="34" charset="0"/>
              </a:rPr>
              <a:t> </a:t>
            </a:r>
            <a:r>
              <a:rPr lang="en-US" sz="1600" dirty="0" err="1" smtClean="0">
                <a:solidFill>
                  <a:srgbClr val="000000"/>
                </a:solidFill>
                <a:latin typeface="Arial" pitchFamily="34" charset="0"/>
              </a:rPr>
              <a:t>F</a:t>
            </a:r>
            <a:r>
              <a:rPr lang="en-US" sz="1600" baseline="-25000" dirty="0" err="1" smtClean="0">
                <a:solidFill>
                  <a:srgbClr val="000000"/>
                </a:solidFill>
                <a:latin typeface="Arial" pitchFamily="34" charset="0"/>
              </a:rPr>
              <a:t>sl</a:t>
            </a:r>
            <a:r>
              <a:rPr lang="en-US" sz="1600" dirty="0" smtClean="0">
                <a:solidFill>
                  <a:srgbClr val="000000"/>
                </a:solidFill>
                <a:latin typeface="Arial" pitchFamily="34" charset="0"/>
              </a:rPr>
              <a:t> = </a:t>
            </a:r>
            <a:r>
              <a:rPr lang="en-US" sz="1600" dirty="0" smtClean="0">
                <a:solidFill>
                  <a:srgbClr val="000000"/>
                </a:solidFill>
                <a:latin typeface="Arial" pitchFamily="34" charset="0"/>
              </a:rPr>
              <a:t>lateral shear resistance</a:t>
            </a:r>
            <a:endParaRPr lang="en-US" sz="1600" dirty="0" smtClean="0">
              <a:solidFill>
                <a:srgbClr val="000000"/>
              </a:solidFill>
              <a:latin typeface="Arial" pitchFamily="34" charset="0"/>
            </a:endParaRPr>
          </a:p>
          <a:p>
            <a:pPr>
              <a:buFont typeface="Wingdings" pitchFamily="2" charset="2"/>
              <a:buChar char="Ø"/>
            </a:pPr>
            <a:r>
              <a:rPr lang="en-US" sz="1600" dirty="0" smtClean="0">
                <a:solidFill>
                  <a:srgbClr val="000000"/>
                </a:solidFill>
                <a:latin typeface="Arial" pitchFamily="34" charset="0"/>
              </a:rPr>
              <a:t> </a:t>
            </a:r>
            <a:r>
              <a:rPr lang="en-US" sz="1600" dirty="0" err="1" smtClean="0">
                <a:solidFill>
                  <a:srgbClr val="000000"/>
                </a:solidFill>
                <a:latin typeface="Arial" pitchFamily="34" charset="0"/>
              </a:rPr>
              <a:t>F</a:t>
            </a:r>
            <a:r>
              <a:rPr lang="en-US" sz="1600" baseline="-25000" dirty="0" err="1" smtClean="0">
                <a:solidFill>
                  <a:srgbClr val="000000"/>
                </a:solidFill>
                <a:latin typeface="Arial" pitchFamily="34" charset="0"/>
              </a:rPr>
              <a:t>p</a:t>
            </a:r>
            <a:r>
              <a:rPr lang="en-US" sz="1600" dirty="0" smtClean="0">
                <a:solidFill>
                  <a:srgbClr val="000000"/>
                </a:solidFill>
                <a:latin typeface="Arial" pitchFamily="34" charset="0"/>
              </a:rPr>
              <a:t> = </a:t>
            </a:r>
            <a:r>
              <a:rPr lang="en-US" sz="1600" dirty="0" smtClean="0">
                <a:solidFill>
                  <a:srgbClr val="000000"/>
                </a:solidFill>
                <a:latin typeface="Arial" pitchFamily="34" charset="0"/>
              </a:rPr>
              <a:t>passive wedge resistance</a:t>
            </a:r>
            <a:endParaRPr lang="en-US" sz="1600" dirty="0" smtClean="0">
              <a:solidFill>
                <a:srgbClr val="000000"/>
              </a:solidFill>
              <a:latin typeface="Arial" pitchFamily="34" charset="0"/>
            </a:endParaRPr>
          </a:p>
          <a:p>
            <a:pPr>
              <a:buFont typeface="Wingdings" pitchFamily="2" charset="2"/>
              <a:buChar char="Ø"/>
            </a:pPr>
            <a:r>
              <a:rPr lang="en-US" sz="1600" dirty="0" smtClean="0">
                <a:solidFill>
                  <a:srgbClr val="000000"/>
                </a:solidFill>
                <a:latin typeface="Arial" pitchFamily="34" charset="0"/>
              </a:rPr>
              <a:t> </a:t>
            </a:r>
            <a:r>
              <a:rPr lang="en-US" sz="1600" dirty="0" err="1" smtClean="0">
                <a:solidFill>
                  <a:srgbClr val="000000"/>
                </a:solidFill>
                <a:latin typeface="Arial" pitchFamily="34" charset="0"/>
              </a:rPr>
              <a:t>F</a:t>
            </a:r>
            <a:r>
              <a:rPr lang="en-US" sz="1600" baseline="-25000" dirty="0" err="1" smtClean="0">
                <a:solidFill>
                  <a:srgbClr val="000000"/>
                </a:solidFill>
                <a:latin typeface="Arial" pitchFamily="34" charset="0"/>
              </a:rPr>
              <a:t>a</a:t>
            </a:r>
            <a:r>
              <a:rPr lang="en-US" sz="1600" baseline="-25000" dirty="0" smtClean="0">
                <a:solidFill>
                  <a:srgbClr val="000000"/>
                </a:solidFill>
                <a:latin typeface="Arial" pitchFamily="34" charset="0"/>
              </a:rPr>
              <a:t> </a:t>
            </a:r>
            <a:r>
              <a:rPr lang="en-US" sz="1600" dirty="0" smtClean="0">
                <a:solidFill>
                  <a:srgbClr val="000000"/>
                </a:solidFill>
                <a:latin typeface="Arial" pitchFamily="34" charset="0"/>
              </a:rPr>
              <a:t>= </a:t>
            </a:r>
            <a:r>
              <a:rPr lang="en-US" sz="1600" dirty="0" smtClean="0">
                <a:solidFill>
                  <a:srgbClr val="000000"/>
                </a:solidFill>
                <a:latin typeface="Arial" pitchFamily="34" charset="0"/>
              </a:rPr>
              <a:t>active wedge driving force</a:t>
            </a:r>
            <a:endParaRPr lang="en-US" sz="1600" dirty="0" smtClean="0">
              <a:solidFill>
                <a:srgbClr val="000000"/>
              </a:solidFill>
              <a:latin typeface="Arial" pitchFamily="34" charset="0"/>
            </a:endParaRPr>
          </a:p>
          <a:p>
            <a:pPr>
              <a:buFont typeface="Wingdings" pitchFamily="2" charset="2"/>
              <a:buChar char="Ø"/>
            </a:pPr>
            <a:r>
              <a:rPr lang="en-US" sz="1600" dirty="0" smtClean="0">
                <a:solidFill>
                  <a:srgbClr val="000000"/>
                </a:solidFill>
                <a:latin typeface="Arial" pitchFamily="34" charset="0"/>
              </a:rPr>
              <a:t> </a:t>
            </a:r>
            <a:r>
              <a:rPr lang="en-US" sz="1600" dirty="0" err="1" smtClean="0">
                <a:solidFill>
                  <a:srgbClr val="000000"/>
                </a:solidFill>
                <a:latin typeface="Arial" pitchFamily="34" charset="0"/>
              </a:rPr>
              <a:t>F</a:t>
            </a:r>
            <a:r>
              <a:rPr lang="en-US" sz="1600" baseline="-25000" dirty="0" err="1" smtClean="0">
                <a:solidFill>
                  <a:srgbClr val="000000"/>
                </a:solidFill>
                <a:latin typeface="Arial" pitchFamily="34" charset="0"/>
              </a:rPr>
              <a:t>d</a:t>
            </a:r>
            <a:r>
              <a:rPr lang="en-US" sz="1600" dirty="0" smtClean="0">
                <a:solidFill>
                  <a:srgbClr val="000000"/>
                </a:solidFill>
                <a:latin typeface="Arial" pitchFamily="34" charset="0"/>
              </a:rPr>
              <a:t> = </a:t>
            </a:r>
            <a:r>
              <a:rPr lang="en-US" sz="1600" dirty="0" smtClean="0">
                <a:solidFill>
                  <a:srgbClr val="000000"/>
                </a:solidFill>
                <a:latin typeface="Arial" pitchFamily="34" charset="0"/>
              </a:rPr>
              <a:t>b</a:t>
            </a:r>
            <a:r>
              <a:rPr lang="en-US" sz="1600" dirty="0" smtClean="0">
                <a:solidFill>
                  <a:srgbClr val="000000"/>
                </a:solidFill>
                <a:latin typeface="Arial" pitchFamily="34" charset="0"/>
              </a:rPr>
              <a:t>lock driving </a:t>
            </a:r>
            <a:r>
              <a:rPr lang="en-US" sz="1600" dirty="0" smtClean="0">
                <a:solidFill>
                  <a:srgbClr val="000000"/>
                </a:solidFill>
                <a:latin typeface="Arial" pitchFamily="34" charset="0"/>
              </a:rPr>
              <a:t>force</a:t>
            </a:r>
            <a:endParaRPr lang="en-US" sz="1600" dirty="0">
              <a:solidFill>
                <a:srgbClr val="000000"/>
              </a:solidFill>
              <a:latin typeface="Arial" pitchFamily="34" charset="0"/>
            </a:endParaRPr>
          </a:p>
        </p:txBody>
      </p:sp>
      <p:pic>
        <p:nvPicPr>
          <p:cNvPr id="6" name="Picture 5" descr="Fig1_forces3D_5b.eps"/>
          <p:cNvPicPr>
            <a:picLocks noChangeAspect="1"/>
          </p:cNvPicPr>
          <p:nvPr/>
        </p:nvPicPr>
        <p:blipFill rotWithShape="1">
          <a:blip r:embed="rId5" cstate="print">
            <a:extLst>
              <a:ext uri="{28A0092B-C50C-407E-A947-70E740481C1C}">
                <a14:useLocalDpi xmlns:a14="http://schemas.microsoft.com/office/drawing/2010/main" xmlns="" val="0"/>
              </a:ext>
            </a:extLst>
          </a:blip>
          <a:srcRect l="1150" t="1130" r="30892" b="37512"/>
          <a:stretch/>
        </p:blipFill>
        <p:spPr>
          <a:xfrm>
            <a:off x="228600" y="1600200"/>
            <a:ext cx="6477000" cy="5170454"/>
          </a:xfrm>
          <a:prstGeom prst="rect">
            <a:avLst/>
          </a:prstGeom>
        </p:spPr>
      </p:pic>
      <p:sp>
        <p:nvSpPr>
          <p:cNvPr id="7" name="Rectangle 2"/>
          <p:cNvSpPr txBox="1">
            <a:spLocks noChangeArrowheads="1"/>
          </p:cNvSpPr>
          <p:nvPr/>
        </p:nvSpPr>
        <p:spPr bwMode="auto">
          <a:xfrm>
            <a:off x="4572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3-D Slope stability model</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8" name="TextBox 7"/>
          <p:cNvSpPr txBox="1"/>
          <p:nvPr/>
        </p:nvSpPr>
        <p:spPr>
          <a:xfrm>
            <a:off x="7010400" y="5791200"/>
            <a:ext cx="2133600" cy="1077218"/>
          </a:xfrm>
          <a:prstGeom prst="rect">
            <a:avLst/>
          </a:prstGeom>
          <a:noFill/>
        </p:spPr>
        <p:txBody>
          <a:bodyPr wrap="square" rtlCol="0">
            <a:spAutoFit/>
          </a:bodyPr>
          <a:lstStyle/>
          <a:p>
            <a:r>
              <a:rPr lang="en-US" sz="1600" b="1" i="1" dirty="0" err="1" smtClean="0">
                <a:latin typeface="Times New Roman"/>
                <a:cs typeface="Times New Roman"/>
              </a:rPr>
              <a:t>l</a:t>
            </a:r>
            <a:r>
              <a:rPr lang="en-US" sz="1600" i="1" dirty="0" smtClean="0">
                <a:latin typeface="Times New Roman"/>
                <a:cs typeface="Times New Roman"/>
              </a:rPr>
              <a:t> </a:t>
            </a:r>
            <a:r>
              <a:rPr lang="en-US" sz="1600" dirty="0" smtClean="0">
                <a:latin typeface="Times New Roman"/>
                <a:cs typeface="Times New Roman"/>
              </a:rPr>
              <a:t>= block length</a:t>
            </a:r>
          </a:p>
          <a:p>
            <a:r>
              <a:rPr lang="en-US" sz="1600" b="1" i="1" dirty="0" err="1" smtClean="0">
                <a:latin typeface="Times New Roman"/>
                <a:cs typeface="Times New Roman"/>
              </a:rPr>
              <a:t>w</a:t>
            </a:r>
            <a:r>
              <a:rPr lang="en-US" sz="1600" dirty="0" smtClean="0">
                <a:latin typeface="Times New Roman"/>
                <a:cs typeface="Times New Roman"/>
              </a:rPr>
              <a:t> = block width</a:t>
            </a:r>
            <a:endParaRPr lang="en-US" sz="1600" b="1" i="1" dirty="0" smtClean="0">
              <a:latin typeface="Times New Roman"/>
              <a:cs typeface="Times New Roman"/>
            </a:endParaRPr>
          </a:p>
          <a:p>
            <a:r>
              <a:rPr lang="en-US" sz="1600" b="1" i="1" dirty="0" smtClean="0">
                <a:latin typeface="Times New Roman"/>
                <a:cs typeface="Times New Roman"/>
              </a:rPr>
              <a:t>z</a:t>
            </a:r>
            <a:r>
              <a:rPr lang="en-US" sz="1600" i="1" dirty="0" smtClean="0">
                <a:latin typeface="Times New Roman"/>
                <a:cs typeface="Times New Roman"/>
              </a:rPr>
              <a:t> </a:t>
            </a:r>
            <a:r>
              <a:rPr lang="en-US" sz="1600" dirty="0" smtClean="0">
                <a:latin typeface="Times New Roman"/>
                <a:cs typeface="Times New Roman"/>
              </a:rPr>
              <a:t>= failure plane depth</a:t>
            </a:r>
          </a:p>
          <a:p>
            <a:r>
              <a:rPr lang="en-US" sz="1600" b="1" i="1" dirty="0" smtClean="0">
                <a:latin typeface="Times New Roman"/>
                <a:cs typeface="Times New Roman"/>
              </a:rPr>
              <a:t>θ</a:t>
            </a:r>
            <a:r>
              <a:rPr lang="en-US" sz="1600" i="1" dirty="0" smtClean="0">
                <a:latin typeface="Times New Roman"/>
                <a:cs typeface="Times New Roman"/>
              </a:rPr>
              <a:t> </a:t>
            </a:r>
            <a:r>
              <a:rPr lang="en-US" sz="1600" dirty="0" smtClean="0">
                <a:latin typeface="Times New Roman"/>
                <a:cs typeface="Times New Roman"/>
              </a:rPr>
              <a:t>= failure plane </a:t>
            </a:r>
            <a:r>
              <a:rPr lang="en-US" sz="1600" dirty="0" smtClean="0">
                <a:latin typeface="Times New Roman"/>
                <a:cs typeface="Times New Roman"/>
              </a:rPr>
              <a:t>slope</a:t>
            </a:r>
            <a:endParaRPr lang="en-US" sz="1600" dirty="0" smtClean="0">
              <a:latin typeface="Times New Roman"/>
              <a:cs typeface="Times New Roman"/>
            </a:endParaRPr>
          </a:p>
        </p:txBody>
      </p:sp>
    </p:spTree>
    <p:extLst>
      <p:ext uri="{BB962C8B-B14F-4D97-AF65-F5344CB8AC3E}">
        <p14:creationId xmlns:p14="http://schemas.microsoft.com/office/powerpoint/2010/main" xmlns="" val="3783850650"/>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2"/>
          <p:cNvSpPr txBox="1">
            <a:spLocks noChangeArrowheads="1"/>
          </p:cNvSpPr>
          <p:nvPr/>
        </p:nvSpPr>
        <p:spPr bwMode="auto">
          <a:xfrm>
            <a:off x="4572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3-D Slope stability model</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32809" name="Text Box 41"/>
          <p:cNvSpPr txBox="1">
            <a:spLocks noChangeArrowheads="1"/>
          </p:cNvSpPr>
          <p:nvPr/>
        </p:nvSpPr>
        <p:spPr bwMode="auto">
          <a:xfrm>
            <a:off x="6399280" y="1600200"/>
            <a:ext cx="2135120" cy="3539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600" b="1" dirty="0" smtClean="0">
                <a:solidFill>
                  <a:srgbClr val="000000"/>
                </a:solidFill>
                <a:latin typeface="Arial" pitchFamily="34" charset="0"/>
              </a:rPr>
              <a:t>Spatial Data:</a:t>
            </a:r>
          </a:p>
          <a:p>
            <a:pPr marL="119063" indent="-119063">
              <a:buFont typeface="Arial" pitchFamily="34" charset="0"/>
              <a:buChar char="•"/>
            </a:pPr>
            <a:r>
              <a:rPr lang="en-US" sz="1600" dirty="0" smtClean="0">
                <a:solidFill>
                  <a:srgbClr val="000000"/>
                </a:solidFill>
                <a:latin typeface="Arial" pitchFamily="34" charset="0"/>
              </a:rPr>
              <a:t>Elevation</a:t>
            </a:r>
          </a:p>
          <a:p>
            <a:pPr marL="119063" indent="-119063">
              <a:buFont typeface="Arial" pitchFamily="34" charset="0"/>
              <a:buChar char="•"/>
            </a:pPr>
            <a:r>
              <a:rPr lang="en-US" sz="1600" dirty="0" smtClean="0">
                <a:solidFill>
                  <a:srgbClr val="000000"/>
                </a:solidFill>
                <a:latin typeface="Arial" pitchFamily="34" charset="0"/>
              </a:rPr>
              <a:t>Soil depth</a:t>
            </a:r>
            <a:endParaRPr lang="en-US" sz="1600" dirty="0">
              <a:solidFill>
                <a:srgbClr val="000000"/>
              </a:solidFill>
              <a:latin typeface="Arial" pitchFamily="34" charset="0"/>
            </a:endParaRPr>
          </a:p>
          <a:p>
            <a:pPr marL="119063" indent="-119063">
              <a:buFont typeface="Arial" pitchFamily="34" charset="0"/>
              <a:buChar char="•"/>
            </a:pPr>
            <a:r>
              <a:rPr lang="en-US" sz="1600" dirty="0" smtClean="0">
                <a:solidFill>
                  <a:srgbClr val="000000"/>
                </a:solidFill>
                <a:latin typeface="Arial" pitchFamily="34" charset="0"/>
              </a:rPr>
              <a:t>Water table height</a:t>
            </a:r>
            <a:endParaRPr lang="en-US" sz="1600" dirty="0">
              <a:solidFill>
                <a:srgbClr val="000000"/>
              </a:solidFill>
              <a:latin typeface="Arial" pitchFamily="34" charset="0"/>
            </a:endParaRPr>
          </a:p>
          <a:p>
            <a:pPr marL="119063" indent="-119063">
              <a:buFont typeface="Arial" pitchFamily="34" charset="0"/>
              <a:buChar char="•"/>
            </a:pPr>
            <a:r>
              <a:rPr lang="en-US" sz="1600" dirty="0" smtClean="0">
                <a:solidFill>
                  <a:srgbClr val="000000"/>
                </a:solidFill>
                <a:latin typeface="Arial" pitchFamily="34" charset="0"/>
              </a:rPr>
              <a:t>Root strength field</a:t>
            </a:r>
          </a:p>
          <a:p>
            <a:pPr marL="119063" indent="-119063">
              <a:buFont typeface="Arial" pitchFamily="34" charset="0"/>
              <a:buChar char="•"/>
            </a:pPr>
            <a:endParaRPr lang="en-US" sz="1600" dirty="0">
              <a:solidFill>
                <a:srgbClr val="000000"/>
              </a:solidFill>
              <a:latin typeface="Arial" pitchFamily="34" charset="0"/>
            </a:endParaRPr>
          </a:p>
          <a:p>
            <a:r>
              <a:rPr lang="en-US" sz="1600" b="1" dirty="0" smtClean="0">
                <a:solidFill>
                  <a:srgbClr val="000000"/>
                </a:solidFill>
                <a:latin typeface="Arial" pitchFamily="34" charset="0"/>
              </a:rPr>
              <a:t>Material Properties:</a:t>
            </a:r>
            <a:endParaRPr lang="en-US" sz="1600" b="1" dirty="0">
              <a:solidFill>
                <a:srgbClr val="000000"/>
              </a:solidFill>
              <a:latin typeface="Arial" pitchFamily="34" charset="0"/>
            </a:endParaRPr>
          </a:p>
          <a:p>
            <a:pPr marL="119063" indent="-119063">
              <a:buFont typeface="Arial" pitchFamily="34" charset="0"/>
              <a:buChar char="•"/>
            </a:pPr>
            <a:r>
              <a:rPr lang="en-US" sz="1600" dirty="0" smtClean="0">
                <a:solidFill>
                  <a:srgbClr val="000000"/>
                </a:solidFill>
                <a:latin typeface="Arial" pitchFamily="34" charset="0"/>
              </a:rPr>
              <a:t>Friction angle</a:t>
            </a:r>
          </a:p>
          <a:p>
            <a:pPr marL="119063" indent="-119063">
              <a:buFont typeface="Arial" pitchFamily="34" charset="0"/>
              <a:buChar char="•"/>
            </a:pPr>
            <a:r>
              <a:rPr lang="en-US" sz="1600" dirty="0" smtClean="0">
                <a:solidFill>
                  <a:srgbClr val="000000"/>
                </a:solidFill>
                <a:latin typeface="Arial" pitchFamily="34" charset="0"/>
              </a:rPr>
              <a:t>Bulk density</a:t>
            </a:r>
            <a:endParaRPr lang="en-US" sz="1600" dirty="0">
              <a:solidFill>
                <a:srgbClr val="000000"/>
              </a:solidFill>
              <a:latin typeface="Arial" pitchFamily="34" charset="0"/>
            </a:endParaRPr>
          </a:p>
          <a:p>
            <a:endParaRPr lang="en-US" sz="1600" b="1" dirty="0" smtClean="0">
              <a:solidFill>
                <a:srgbClr val="000000"/>
              </a:solidFill>
              <a:latin typeface="Arial" pitchFamily="34" charset="0"/>
            </a:endParaRPr>
          </a:p>
          <a:p>
            <a:r>
              <a:rPr lang="en-US" sz="1600" b="1" dirty="0" smtClean="0">
                <a:solidFill>
                  <a:srgbClr val="000000"/>
                </a:solidFill>
                <a:latin typeface="Arial" pitchFamily="34" charset="0"/>
              </a:rPr>
              <a:t>Assumptions</a:t>
            </a:r>
            <a:r>
              <a:rPr lang="en-US" sz="1600" b="1" dirty="0" smtClean="0">
                <a:solidFill>
                  <a:srgbClr val="000000"/>
                </a:solidFill>
              </a:rPr>
              <a:t>: </a:t>
            </a:r>
          </a:p>
          <a:p>
            <a:r>
              <a:rPr lang="en-US" sz="1600" dirty="0" smtClean="0">
                <a:solidFill>
                  <a:srgbClr val="000000"/>
                </a:solidFill>
                <a:latin typeface="Arial" pitchFamily="34" charset="0"/>
              </a:rPr>
              <a:t>Rigid </a:t>
            </a:r>
            <a:r>
              <a:rPr lang="en-US" sz="1600" dirty="0">
                <a:solidFill>
                  <a:srgbClr val="000000"/>
                </a:solidFill>
                <a:latin typeface="Arial" pitchFamily="34" charset="0"/>
              </a:rPr>
              <a:t>block</a:t>
            </a:r>
          </a:p>
          <a:p>
            <a:r>
              <a:rPr lang="en-US" sz="1600" dirty="0" smtClean="0">
                <a:solidFill>
                  <a:srgbClr val="000000"/>
                </a:solidFill>
                <a:latin typeface="Arial" pitchFamily="34" charset="0"/>
              </a:rPr>
              <a:t>Failure plane location</a:t>
            </a:r>
            <a:endParaRPr lang="en-US" sz="1600" dirty="0">
              <a:solidFill>
                <a:srgbClr val="000000"/>
              </a:solidFill>
              <a:latin typeface="Arial" pitchFamily="34" charset="0"/>
            </a:endParaRPr>
          </a:p>
          <a:p>
            <a:endParaRPr lang="en-US" sz="1600" dirty="0">
              <a:solidFill>
                <a:srgbClr val="000000"/>
              </a:solidFill>
              <a:latin typeface="Arial" pitchFamily="34" charset="0"/>
            </a:endParaRPr>
          </a:p>
        </p:txBody>
      </p:sp>
      <p:pic>
        <p:nvPicPr>
          <p:cNvPr id="5" name="Picture 4" descr="Fig1_forces3D_5b.eps"/>
          <p:cNvPicPr>
            <a:picLocks noChangeAspect="1"/>
          </p:cNvPicPr>
          <p:nvPr/>
        </p:nvPicPr>
        <p:blipFill rotWithShape="1">
          <a:blip r:embed="rId3" cstate="print">
            <a:extLst>
              <a:ext uri="{28A0092B-C50C-407E-A947-70E740481C1C}">
                <a14:useLocalDpi xmlns:a14="http://schemas.microsoft.com/office/drawing/2010/main" xmlns="" val="0"/>
              </a:ext>
            </a:extLst>
          </a:blip>
          <a:srcRect l="1150" t="1130" r="30892" b="37512"/>
          <a:stretch/>
        </p:blipFill>
        <p:spPr>
          <a:xfrm>
            <a:off x="228600" y="1600200"/>
            <a:ext cx="6477000" cy="5170454"/>
          </a:xfrm>
          <a:prstGeom prst="rect">
            <a:avLst/>
          </a:prstGeom>
        </p:spPr>
      </p:pic>
    </p:spTree>
    <p:extLst>
      <p:ext uri="{BB962C8B-B14F-4D97-AF65-F5344CB8AC3E}">
        <p14:creationId xmlns:p14="http://schemas.microsoft.com/office/powerpoint/2010/main" xmlns="" val="3467504184"/>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457200" y="152400"/>
            <a:ext cx="8280400" cy="908050"/>
          </a:xfrm>
        </p:spPr>
        <p:txBody>
          <a:bodyPr anchor="ct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3-D Slope stability model</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4" name="Rectangle 3"/>
          <p:cNvSpPr txBox="1">
            <a:spLocks noChangeArrowheads="1"/>
          </p:cNvSpPr>
          <p:nvPr/>
        </p:nvSpPr>
        <p:spPr bwMode="auto">
          <a:xfrm>
            <a:off x="609600" y="5638800"/>
            <a:ext cx="8686800"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rgbClr val="000000"/>
                </a:solidFill>
                <a:effectLst/>
                <a:uLnTx/>
                <a:uFillTx/>
                <a:ea typeface="+mn-ea"/>
                <a:cs typeface="+mn-cs"/>
              </a:rPr>
              <a:t>Grid application based on </a:t>
            </a:r>
            <a:r>
              <a:rPr kumimoji="0" lang="en-US" sz="2400" b="0" i="0" u="none" strike="noStrike" kern="0" cap="none" spc="0" normalizeH="0" baseline="0" noProof="0" dirty="0" err="1" smtClean="0">
                <a:ln>
                  <a:noFill/>
                </a:ln>
                <a:solidFill>
                  <a:srgbClr val="000000"/>
                </a:solidFill>
                <a:effectLst/>
                <a:uLnTx/>
                <a:uFillTx/>
                <a:ea typeface="+mn-ea"/>
                <a:cs typeface="+mn-cs"/>
              </a:rPr>
              <a:t>Hovland’s</a:t>
            </a:r>
            <a:r>
              <a:rPr kumimoji="0" lang="en-US" sz="2400" b="0" i="0" u="none" strike="noStrike" kern="0" cap="none" spc="0" normalizeH="0" noProof="0" dirty="0" smtClean="0">
                <a:ln>
                  <a:noFill/>
                </a:ln>
                <a:solidFill>
                  <a:srgbClr val="000000"/>
                </a:solidFill>
                <a:effectLst/>
                <a:uLnTx/>
                <a:uFillTx/>
                <a:ea typeface="+mn-ea"/>
                <a:cs typeface="+mn-cs"/>
              </a:rPr>
              <a:t> method of columns</a:t>
            </a:r>
          </a:p>
          <a:p>
            <a:pPr lvl="1" indent="-342900">
              <a:lnSpc>
                <a:spcPct val="90000"/>
              </a:lnSpc>
              <a:buFontTx/>
              <a:buChar char="•"/>
              <a:defRPr/>
            </a:pPr>
            <a:r>
              <a:rPr lang="en-US" sz="2000" kern="0" baseline="0" dirty="0" smtClean="0">
                <a:solidFill>
                  <a:srgbClr val="000000"/>
                </a:solidFill>
              </a:rPr>
              <a:t>i.e.</a:t>
            </a:r>
            <a:r>
              <a:rPr lang="en-US" sz="2000" kern="0" dirty="0" smtClean="0">
                <a:solidFill>
                  <a:srgbClr val="000000"/>
                </a:solidFill>
              </a:rPr>
              <a:t> ratio of the sum of driving and resisting forces</a:t>
            </a:r>
            <a:endParaRPr lang="en-US" sz="2000" kern="0" baseline="0" dirty="0">
              <a:solidFill>
                <a:srgbClr val="000000"/>
              </a:solidFill>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0" cap="none" spc="0" normalizeH="0" noProof="0" dirty="0" smtClean="0">
                <a:ln>
                  <a:noFill/>
                </a:ln>
                <a:solidFill>
                  <a:srgbClr val="000000"/>
                </a:solidFill>
                <a:effectLst/>
                <a:uLnTx/>
                <a:uFillTx/>
                <a:ea typeface="+mn-ea"/>
                <a:cs typeface="+mn-cs"/>
              </a:rPr>
              <a:t>But include new treatment of boundaries</a:t>
            </a:r>
            <a:endParaRPr kumimoji="0" lang="en-US" sz="2400" b="0" i="0" u="none" strike="noStrike" kern="0" cap="none" spc="0" normalizeH="0" baseline="0" noProof="0" dirty="0" smtClean="0">
              <a:ln>
                <a:noFill/>
              </a:ln>
              <a:solidFill>
                <a:srgbClr val="000000"/>
              </a:solidFill>
              <a:effectLst/>
              <a:uLnTx/>
              <a:uFillTx/>
              <a:ea typeface="+mn-ea"/>
              <a:cs typeface="+mn-cs"/>
            </a:endParaRPr>
          </a:p>
        </p:txBody>
      </p:sp>
      <p:sp>
        <p:nvSpPr>
          <p:cNvPr id="6" name="Rectangle 46"/>
          <p:cNvSpPr>
            <a:spLocks noChangeArrowheads="1"/>
          </p:cNvSpPr>
          <p:nvPr/>
        </p:nvSpPr>
        <p:spPr bwMode="auto">
          <a:xfrm>
            <a:off x="8238014" y="6642556"/>
            <a:ext cx="905986"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r>
              <a:rPr lang="en-US" altLang="zh-CN" sz="800" b="1" dirty="0" smtClean="0">
                <a:solidFill>
                  <a:srgbClr val="000000"/>
                </a:solidFill>
                <a:ea typeface="SimSun" pitchFamily="2" charset="-122"/>
              </a:rPr>
              <a:t>[</a:t>
            </a:r>
            <a:r>
              <a:rPr lang="en-US" altLang="zh-CN" sz="800" b="1" dirty="0" err="1" smtClean="0">
                <a:solidFill>
                  <a:srgbClr val="000000"/>
                </a:solidFill>
                <a:ea typeface="SimSun" pitchFamily="2" charset="-122"/>
              </a:rPr>
              <a:t>Hovland</a:t>
            </a:r>
            <a:r>
              <a:rPr lang="en-US" altLang="zh-CN" sz="800" b="1" dirty="0">
                <a:solidFill>
                  <a:srgbClr val="000000"/>
                </a:solidFill>
                <a:ea typeface="SimSun" pitchFamily="2" charset="-122"/>
              </a:rPr>
              <a:t> </a:t>
            </a:r>
            <a:r>
              <a:rPr lang="en-US" altLang="zh-CN" sz="800" b="1" dirty="0" smtClean="0">
                <a:solidFill>
                  <a:srgbClr val="000000"/>
                </a:solidFill>
                <a:ea typeface="SimSun" pitchFamily="2" charset="-122"/>
              </a:rPr>
              <a:t>1977]</a:t>
            </a:r>
            <a:endParaRPr lang="en-US" altLang="zh-CN" sz="800" b="1" dirty="0">
              <a:solidFill>
                <a:srgbClr val="000000"/>
              </a:solidFill>
              <a:ea typeface="SimSun" pitchFamily="2" charset="-122"/>
            </a:endParaRPr>
          </a:p>
        </p:txBody>
      </p:sp>
      <p:pic>
        <p:nvPicPr>
          <p:cNvPr id="3" name="Picture 2" descr="hovland_sketch.eps"/>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76945" y="1391708"/>
            <a:ext cx="3900055" cy="4170892"/>
          </a:xfrm>
          <a:prstGeom prst="rect">
            <a:avLst/>
          </a:prstGeom>
        </p:spPr>
      </p:pic>
    </p:spTree>
    <p:extLst>
      <p:ext uri="{BB962C8B-B14F-4D97-AF65-F5344CB8AC3E}">
        <p14:creationId xmlns:p14="http://schemas.microsoft.com/office/powerpoint/2010/main" xmlns="" val="2690608999"/>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users\dino\landslide\lecture\mongomery2009-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 y="1600200"/>
            <a:ext cx="3117850" cy="2759075"/>
          </a:xfrm>
          <a:prstGeom prst="rect">
            <a:avLst/>
          </a:prstGeom>
          <a:noFill/>
          <a:extLst>
            <a:ext uri="{909E8E84-426E-40dd-AFC4-6F175D3DCCD1}">
              <a14:hiddenFill xmlns:a14="http://schemas.microsoft.com/office/drawing/2010/main" xmlns="">
                <a:solidFill>
                  <a:srgbClr val="FFFFFF"/>
                </a:solidFill>
              </a14:hiddenFill>
            </a:ext>
          </a:extLst>
        </p:spPr>
      </p:pic>
      <p:pic>
        <p:nvPicPr>
          <p:cNvPr id="12290" name="Picture 2" descr="F:\users\dino\landslide\lecture\slides.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00400" y="1664198"/>
            <a:ext cx="5806452" cy="496520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7620000" y="3352800"/>
            <a:ext cx="152400" cy="381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2"/>
          <p:cNvSpPr txBox="1">
            <a:spLocks noChangeArrowheads="1"/>
          </p:cNvSpPr>
          <p:nvPr/>
        </p:nvSpPr>
        <p:spPr bwMode="auto">
          <a:xfrm>
            <a:off x="4572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p>
            <a:pPr marL="0" marR="0" lvl="0" indent="0" algn="ctr" defTabSz="914400" rtl="0" eaLnBrk="0" fontAlgn="base" latinLnBrk="0" hangingPunct="0">
              <a:lnSpc>
                <a:spcPts val="3600"/>
              </a:lnSpc>
              <a:spcBef>
                <a:spcPct val="0"/>
              </a:spcBef>
              <a:spcAft>
                <a:spcPct val="0"/>
              </a:spcAft>
              <a:buClrTx/>
              <a:buSzTx/>
              <a:buFontTx/>
              <a:buNone/>
              <a:tabLst/>
              <a:defRPr/>
            </a:pPr>
            <a:r>
              <a:rPr kumimoji="0" lang="en-US" sz="3600" b="1" i="0" u="none" strike="noStrike" kern="0" cap="none" spc="0" normalizeH="0" baseline="0" noProof="0" smtClean="0">
                <a:ln>
                  <a:noFill/>
                </a:ln>
                <a:solidFill>
                  <a:srgbClr val="353695"/>
                </a:solidFill>
                <a:effectLst>
                  <a:outerShdw blurRad="38100" dist="38100" dir="2700000" algn="tl">
                    <a:srgbClr val="C0C0C0"/>
                  </a:outerShdw>
                </a:effectLst>
                <a:uLnTx/>
                <a:uFillTx/>
                <a:latin typeface="Arial Rounded MT Bold" pitchFamily="34" charset="0"/>
                <a:ea typeface="ＭＳ Ｐゴシック"/>
                <a:cs typeface="ＭＳ Ｐゴシック"/>
              </a:rPr>
              <a:t>Model testing: Coos Bay landslide</a:t>
            </a:r>
            <a:endParaRPr kumimoji="0" lang="en-US" sz="2000" b="1" i="0" u="none" strike="noStrike" kern="0" cap="none" spc="0" normalizeH="0" baseline="0" noProof="0" dirty="0" smtClean="0">
              <a:ln>
                <a:noFill/>
              </a:ln>
              <a:solidFill>
                <a:srgbClr val="353695"/>
              </a:solidFill>
              <a:effectLst>
                <a:outerShdw blurRad="38100" dist="38100" dir="2700000" algn="tl">
                  <a:srgbClr val="C0C0C0"/>
                </a:outerShdw>
              </a:effectLst>
              <a:uLnTx/>
              <a:uFillTx/>
              <a:latin typeface="Arial Rounded MT Bold" pitchFamily="34" charset="0"/>
              <a:ea typeface="ＭＳ Ｐゴシック"/>
              <a:cs typeface="ＭＳ Ｐゴシック"/>
            </a:endParaRPr>
          </a:p>
        </p:txBody>
      </p:sp>
    </p:spTree>
    <p:extLst>
      <p:ext uri="{BB962C8B-B14F-4D97-AF65-F5344CB8AC3E}">
        <p14:creationId xmlns:p14="http://schemas.microsoft.com/office/powerpoint/2010/main" xmlns="" val="149945456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457200" y="152400"/>
            <a:ext cx="8280400" cy="908050"/>
          </a:xfrm>
        </p:spPr>
        <p:txBody>
          <a:bodyPr anchor="ctr">
            <a:normAutofit/>
          </a:body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Outline</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2" name="Rectangle 1"/>
          <p:cNvSpPr/>
          <p:nvPr/>
        </p:nvSpPr>
        <p:spPr>
          <a:xfrm>
            <a:off x="114808" y="1518757"/>
            <a:ext cx="3529428" cy="4093428"/>
          </a:xfrm>
          <a:prstGeom prst="rect">
            <a:avLst/>
          </a:prstGeom>
        </p:spPr>
        <p:txBody>
          <a:bodyPr wrap="none">
            <a:spAutoFit/>
          </a:bodyPr>
          <a:lstStyle/>
          <a:p>
            <a:pPr marL="457200" indent="-457200" eaLnBrk="0" fontAlgn="base" hangingPunct="0">
              <a:spcBef>
                <a:spcPct val="0"/>
              </a:spcBef>
              <a:spcAft>
                <a:spcPct val="0"/>
              </a:spcAft>
              <a:buFontTx/>
              <a:buAutoNum type="arabicParenR"/>
            </a:pPr>
            <a:r>
              <a:rPr lang="en-US" sz="2000" dirty="0" smtClean="0">
                <a:solidFill>
                  <a:srgbClr val="000000"/>
                </a:solidFill>
              </a:rPr>
              <a:t>Context: </a:t>
            </a:r>
            <a:r>
              <a:rPr lang="en-US" sz="2000" dirty="0">
                <a:solidFill>
                  <a:srgbClr val="000000"/>
                </a:solidFill>
              </a:rPr>
              <a:t>s</a:t>
            </a:r>
            <a:r>
              <a:rPr lang="en-US" sz="2000" dirty="0" smtClean="0">
                <a:solidFill>
                  <a:srgbClr val="000000"/>
                </a:solidFill>
              </a:rPr>
              <a:t>hallow landslides</a:t>
            </a:r>
          </a:p>
          <a:p>
            <a:pPr marL="457200" indent="-457200" eaLnBrk="0" fontAlgn="base" hangingPunct="0">
              <a:spcBef>
                <a:spcPct val="0"/>
              </a:spcBef>
              <a:spcAft>
                <a:spcPct val="0"/>
              </a:spcAft>
              <a:buFontTx/>
              <a:buAutoNum type="arabicParenR"/>
            </a:pPr>
            <a:endParaRPr lang="en-US" sz="2000" dirty="0" smtClean="0">
              <a:solidFill>
                <a:srgbClr val="000000"/>
              </a:solidFill>
            </a:endParaRPr>
          </a:p>
          <a:p>
            <a:pPr marL="457200" indent="-457200" eaLnBrk="0" fontAlgn="base" hangingPunct="0">
              <a:spcBef>
                <a:spcPct val="0"/>
              </a:spcBef>
              <a:spcAft>
                <a:spcPct val="0"/>
              </a:spcAft>
              <a:buFontTx/>
              <a:buAutoNum type="arabicParenR"/>
            </a:pPr>
            <a:r>
              <a:rPr lang="en-US" sz="2000" dirty="0" smtClean="0">
                <a:solidFill>
                  <a:srgbClr val="000000"/>
                </a:solidFill>
              </a:rPr>
              <a:t>The </a:t>
            </a:r>
            <a:r>
              <a:rPr lang="en-US" sz="2000" dirty="0">
                <a:solidFill>
                  <a:srgbClr val="000000"/>
                </a:solidFill>
              </a:rPr>
              <a:t>infinite slope </a:t>
            </a:r>
            <a:r>
              <a:rPr lang="en-US" sz="2000" dirty="0" smtClean="0">
                <a:solidFill>
                  <a:srgbClr val="000000"/>
                </a:solidFill>
              </a:rPr>
              <a:t>model</a:t>
            </a:r>
          </a:p>
          <a:p>
            <a:pPr marL="457200" indent="-457200" eaLnBrk="0" fontAlgn="base" hangingPunct="0">
              <a:spcBef>
                <a:spcPct val="0"/>
              </a:spcBef>
              <a:spcAft>
                <a:spcPct val="0"/>
              </a:spcAft>
              <a:buFontTx/>
              <a:buAutoNum type="arabicParenR"/>
            </a:pPr>
            <a:endParaRPr lang="en-US" sz="2000" dirty="0">
              <a:solidFill>
                <a:srgbClr val="000000"/>
              </a:solidFill>
            </a:endParaRPr>
          </a:p>
          <a:p>
            <a:pPr marL="457200" indent="-457200" eaLnBrk="0" fontAlgn="base" hangingPunct="0">
              <a:spcBef>
                <a:spcPct val="0"/>
              </a:spcBef>
              <a:spcAft>
                <a:spcPct val="0"/>
              </a:spcAft>
              <a:buAutoNum type="arabicParenR"/>
            </a:pPr>
            <a:r>
              <a:rPr lang="en-US" sz="2000" dirty="0" smtClean="0">
                <a:solidFill>
                  <a:srgbClr val="000000"/>
                </a:solidFill>
              </a:rPr>
              <a:t>New 3D stability model</a:t>
            </a:r>
          </a:p>
          <a:p>
            <a:pPr marL="971550" lvl="1" indent="-514350" eaLnBrk="0" fontAlgn="base" hangingPunct="0">
              <a:spcBef>
                <a:spcPct val="0"/>
              </a:spcBef>
              <a:spcAft>
                <a:spcPct val="0"/>
              </a:spcAft>
              <a:buFont typeface="+mj-lt"/>
              <a:buAutoNum type="romanLcPeriod"/>
            </a:pPr>
            <a:r>
              <a:rPr lang="en-US" sz="2000" dirty="0" smtClean="0">
                <a:solidFill>
                  <a:srgbClr val="000000"/>
                </a:solidFill>
              </a:rPr>
              <a:t>Description &amp; Testing</a:t>
            </a:r>
            <a:endParaRPr lang="en-US" sz="2000" dirty="0" smtClean="0">
              <a:solidFill>
                <a:srgbClr val="000000"/>
              </a:solidFill>
            </a:endParaRPr>
          </a:p>
          <a:p>
            <a:pPr marL="971550" lvl="1" indent="-514350" eaLnBrk="0" fontAlgn="base" hangingPunct="0">
              <a:spcBef>
                <a:spcPct val="0"/>
              </a:spcBef>
              <a:spcAft>
                <a:spcPct val="0"/>
              </a:spcAft>
              <a:buFont typeface="+mj-lt"/>
              <a:buAutoNum type="romanLcPeriod"/>
            </a:pPr>
            <a:r>
              <a:rPr lang="en-US" sz="2000" dirty="0" smtClean="0">
                <a:solidFill>
                  <a:srgbClr val="000000"/>
                </a:solidFill>
              </a:rPr>
              <a:t>Implications</a:t>
            </a:r>
            <a:endParaRPr lang="en-US" sz="2000" dirty="0" smtClean="0">
              <a:solidFill>
                <a:srgbClr val="000000"/>
              </a:solidFill>
            </a:endParaRPr>
          </a:p>
          <a:p>
            <a:pPr marL="457200" indent="-457200" eaLnBrk="0" fontAlgn="base" hangingPunct="0">
              <a:spcBef>
                <a:spcPct val="0"/>
              </a:spcBef>
              <a:spcAft>
                <a:spcPct val="0"/>
              </a:spcAft>
              <a:buAutoNum type="arabicParenR"/>
            </a:pPr>
            <a:endParaRPr lang="en-US" sz="2000" dirty="0" smtClean="0">
              <a:solidFill>
                <a:srgbClr val="000000"/>
              </a:solidFill>
            </a:endParaRPr>
          </a:p>
          <a:p>
            <a:pPr marL="457200" indent="-457200" eaLnBrk="0" fontAlgn="base" hangingPunct="0">
              <a:spcBef>
                <a:spcPct val="0"/>
              </a:spcBef>
              <a:spcAft>
                <a:spcPct val="0"/>
              </a:spcAft>
              <a:buAutoNum type="arabicParenR"/>
            </a:pPr>
            <a:r>
              <a:rPr lang="en-US" sz="2000" dirty="0" smtClean="0">
                <a:solidFill>
                  <a:srgbClr val="000000"/>
                </a:solidFill>
              </a:rPr>
              <a:t>Landscape scale application</a:t>
            </a:r>
            <a:endParaRPr lang="en-US" sz="2000" dirty="0" smtClean="0">
              <a:solidFill>
                <a:srgbClr val="000000"/>
              </a:solidFill>
            </a:endParaRPr>
          </a:p>
          <a:p>
            <a:pPr marL="971550" lvl="1" indent="-514350" eaLnBrk="0" fontAlgn="base" hangingPunct="0">
              <a:spcBef>
                <a:spcPct val="0"/>
              </a:spcBef>
              <a:spcAft>
                <a:spcPct val="0"/>
              </a:spcAft>
              <a:buFont typeface="+mj-lt"/>
              <a:buAutoNum type="romanLcPeriod"/>
            </a:pPr>
            <a:r>
              <a:rPr lang="en-US" sz="2000" dirty="0" smtClean="0">
                <a:solidFill>
                  <a:srgbClr val="000000"/>
                </a:solidFill>
              </a:rPr>
              <a:t>Description</a:t>
            </a:r>
          </a:p>
          <a:p>
            <a:pPr marL="971550" lvl="1" indent="-514350" eaLnBrk="0" fontAlgn="base" hangingPunct="0">
              <a:spcBef>
                <a:spcPct val="0"/>
              </a:spcBef>
              <a:spcAft>
                <a:spcPct val="0"/>
              </a:spcAft>
              <a:buFont typeface="+mj-lt"/>
              <a:buAutoNum type="romanLcPeriod"/>
            </a:pPr>
            <a:r>
              <a:rPr lang="en-GB" sz="2000" dirty="0" smtClean="0">
                <a:solidFill>
                  <a:srgbClr val="000000"/>
                </a:solidFill>
              </a:rPr>
              <a:t>Implications</a:t>
            </a:r>
            <a:endParaRPr lang="en-US" sz="2000" dirty="0" smtClean="0">
              <a:solidFill>
                <a:srgbClr val="000000"/>
              </a:solidFill>
            </a:endParaRPr>
          </a:p>
          <a:p>
            <a:pPr marL="514350" indent="-514350" eaLnBrk="0" fontAlgn="base" hangingPunct="0">
              <a:spcBef>
                <a:spcPct val="0"/>
              </a:spcBef>
              <a:spcAft>
                <a:spcPct val="0"/>
              </a:spcAft>
              <a:buFont typeface="+mj-lt"/>
              <a:buAutoNum type="romanLcPeriod"/>
            </a:pPr>
            <a:endParaRPr lang="en-US" sz="2000" dirty="0" smtClean="0">
              <a:solidFill>
                <a:srgbClr val="000000"/>
              </a:solidFill>
            </a:endParaRPr>
          </a:p>
          <a:p>
            <a:pPr eaLnBrk="0" fontAlgn="base" hangingPunct="0">
              <a:spcBef>
                <a:spcPct val="0"/>
              </a:spcBef>
              <a:spcAft>
                <a:spcPct val="0"/>
              </a:spcAft>
            </a:pPr>
            <a:endParaRPr lang="en-US" sz="2000" dirty="0">
              <a:solidFill>
                <a:srgbClr val="000000"/>
              </a:solidFill>
            </a:endParaRPr>
          </a:p>
        </p:txBody>
      </p:sp>
      <p:pic>
        <p:nvPicPr>
          <p:cNvPr id="4" name="Picture 2" descr="landslide survey006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60800" y="1882805"/>
            <a:ext cx="5007993" cy="375599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7624662" y="6019800"/>
            <a:ext cx="1290738" cy="215444"/>
          </a:xfrm>
          <a:prstGeom prst="rect">
            <a:avLst/>
          </a:prstGeom>
          <a:solidFill>
            <a:schemeClr val="bg1"/>
          </a:solidFill>
        </p:spPr>
        <p:txBody>
          <a:bodyPr wrap="none" rtlCol="0">
            <a:spAutoFit/>
          </a:bodyPr>
          <a:lstStyle/>
          <a:p>
            <a:pPr algn="ctr"/>
            <a:r>
              <a:rPr lang="en-US" sz="800" b="1" dirty="0" smtClean="0"/>
              <a:t>[Photo: Douglas Allen]</a:t>
            </a:r>
            <a:endParaRPr lang="en-US" sz="800" b="1" dirty="0"/>
          </a:p>
        </p:txBody>
      </p:sp>
      <p:sp>
        <p:nvSpPr>
          <p:cNvPr id="6" name="TextBox 5"/>
          <p:cNvSpPr txBox="1"/>
          <p:nvPr/>
        </p:nvSpPr>
        <p:spPr>
          <a:xfrm>
            <a:off x="3810000" y="2209800"/>
            <a:ext cx="4191000" cy="3170099"/>
          </a:xfrm>
          <a:prstGeom prst="rect">
            <a:avLst/>
          </a:prstGeom>
          <a:solidFill>
            <a:schemeClr val="bg1"/>
          </a:solidFill>
        </p:spPr>
        <p:txBody>
          <a:bodyPr wrap="square" rtlCol="0">
            <a:spAutoFit/>
          </a:bodyPr>
          <a:lstStyle/>
          <a:p>
            <a:pPr marL="342900" indent="-342900">
              <a:buAutoNum type="arabicParenR"/>
            </a:pPr>
            <a:r>
              <a:rPr lang="en-GB" sz="2000" dirty="0" smtClean="0"/>
              <a:t>There is an optimum failure plane depth ; </a:t>
            </a:r>
          </a:p>
          <a:p>
            <a:pPr marL="342900" indent="-342900">
              <a:buAutoNum type="arabicParenR"/>
            </a:pPr>
            <a:endParaRPr lang="en-GB" sz="2000" dirty="0" smtClean="0"/>
          </a:p>
          <a:p>
            <a:pPr marL="342900" indent="-342900">
              <a:buAutoNum type="arabicParenR"/>
            </a:pPr>
            <a:r>
              <a:rPr lang="en-GB" sz="2000" dirty="0" smtClean="0"/>
              <a:t>There is an optimum landslide shape (Length &gt; Width</a:t>
            </a:r>
            <a:r>
              <a:rPr lang="en-GB" sz="2000" dirty="0" smtClean="0"/>
              <a:t>);</a:t>
            </a:r>
          </a:p>
          <a:p>
            <a:pPr marL="342900" indent="-342900">
              <a:buAutoNum type="arabicParenR"/>
            </a:pPr>
            <a:endParaRPr lang="en-GB" sz="2000" dirty="0" smtClean="0"/>
          </a:p>
          <a:p>
            <a:pPr marL="342900" indent="-342900">
              <a:buAutoNum type="arabicParenR"/>
            </a:pPr>
            <a:r>
              <a:rPr lang="en-GB" sz="2000" dirty="0" smtClean="0"/>
              <a:t>There is a limit to how small landslides can be…</a:t>
            </a:r>
          </a:p>
          <a:p>
            <a:r>
              <a:rPr lang="en-GB" sz="2000" dirty="0" smtClean="0"/>
              <a:t>	</a:t>
            </a:r>
          </a:p>
          <a:p>
            <a:r>
              <a:rPr lang="en-GB" sz="2000" dirty="0" smtClean="0"/>
              <a:t>	</a:t>
            </a:r>
            <a:r>
              <a:rPr lang="en-GB" sz="2000" dirty="0" smtClean="0"/>
              <a:t>… even in </a:t>
            </a:r>
            <a:r>
              <a:rPr lang="en-GB" sz="2000" dirty="0" err="1" smtClean="0"/>
              <a:t>cohesionless</a:t>
            </a:r>
            <a:r>
              <a:rPr lang="en-GB" sz="2000" dirty="0" smtClean="0"/>
              <a:t> soils!</a:t>
            </a:r>
            <a:endParaRPr lang="en-US" sz="2000" dirty="0"/>
          </a:p>
        </p:txBody>
      </p:sp>
      <p:sp>
        <p:nvSpPr>
          <p:cNvPr id="7" name="TextBox 6"/>
          <p:cNvSpPr txBox="1"/>
          <p:nvPr/>
        </p:nvSpPr>
        <p:spPr>
          <a:xfrm>
            <a:off x="3810000" y="2133600"/>
            <a:ext cx="5334000" cy="3785652"/>
          </a:xfrm>
          <a:prstGeom prst="rect">
            <a:avLst/>
          </a:prstGeom>
          <a:solidFill>
            <a:schemeClr val="bg1"/>
          </a:solidFill>
        </p:spPr>
        <p:txBody>
          <a:bodyPr wrap="square" rtlCol="0">
            <a:spAutoFit/>
          </a:bodyPr>
          <a:lstStyle/>
          <a:p>
            <a:pPr marL="342900" indent="-342900">
              <a:buAutoNum type="arabicParenR"/>
            </a:pPr>
            <a:r>
              <a:rPr lang="en-GB" sz="2000" dirty="0" smtClean="0"/>
              <a:t>Landslides in forests should be larger than those in grasslands.</a:t>
            </a:r>
          </a:p>
          <a:p>
            <a:pPr marL="342900" indent="-342900">
              <a:buAutoNum type="arabicParenR"/>
            </a:pPr>
            <a:endParaRPr lang="en-GB" sz="2000" dirty="0" smtClean="0"/>
          </a:p>
          <a:p>
            <a:pPr marL="342900" indent="-342900">
              <a:buAutoNum type="arabicParenR"/>
            </a:pPr>
            <a:r>
              <a:rPr lang="en-GB" sz="2000" dirty="0" smtClean="0"/>
              <a:t>Landslide location can be strongly controlled by topography even when pore water pressure is not.</a:t>
            </a:r>
          </a:p>
          <a:p>
            <a:pPr marL="342900" indent="-342900">
              <a:buAutoNum type="arabicParenR"/>
            </a:pPr>
            <a:endParaRPr lang="en-GB" sz="2000" dirty="0" smtClean="0"/>
          </a:p>
          <a:p>
            <a:pPr marL="342900" indent="-342900">
              <a:buAutoNum type="arabicParenR"/>
            </a:pPr>
            <a:r>
              <a:rPr lang="en-GB" sz="2000" dirty="0" smtClean="0"/>
              <a:t>Landslide size is controlled by: </a:t>
            </a:r>
          </a:p>
          <a:p>
            <a:pPr marL="342900" indent="-342900"/>
            <a:r>
              <a:rPr lang="en-GB" sz="2000" dirty="0" smtClean="0"/>
              <a:t>	</a:t>
            </a:r>
            <a:r>
              <a:rPr lang="en-GB" sz="2000" b="1" dirty="0" smtClean="0"/>
              <a:t>lateral resistance </a:t>
            </a:r>
            <a:r>
              <a:rPr lang="en-GB" sz="2000" dirty="0" smtClean="0"/>
              <a:t>encouraging growth </a:t>
            </a:r>
          </a:p>
          <a:p>
            <a:pPr marL="342900" indent="-342900"/>
            <a:r>
              <a:rPr lang="en-GB" sz="2000" dirty="0" smtClean="0"/>
              <a:t>	</a:t>
            </a:r>
            <a:r>
              <a:rPr lang="en-GB" sz="2000" dirty="0" smtClean="0"/>
              <a:t>AND </a:t>
            </a:r>
          </a:p>
          <a:p>
            <a:pPr marL="342900" indent="-342900"/>
            <a:r>
              <a:rPr lang="en-GB" sz="2000" dirty="0" smtClean="0"/>
              <a:t>	</a:t>
            </a:r>
            <a:r>
              <a:rPr lang="en-GB" sz="2000" b="1" dirty="0" smtClean="0"/>
              <a:t>spatial pattern of strength etc. </a:t>
            </a:r>
            <a:r>
              <a:rPr lang="en-GB" sz="2000" dirty="0" smtClean="0"/>
              <a:t>restricting growth.</a:t>
            </a:r>
            <a:endParaRPr lang="en-US" sz="2000" dirty="0"/>
          </a:p>
        </p:txBody>
      </p:sp>
    </p:spTree>
    <p:extLst>
      <p:ext uri="{BB962C8B-B14F-4D97-AF65-F5344CB8AC3E}">
        <p14:creationId xmlns:p14="http://schemas.microsoft.com/office/powerpoint/2010/main" xmlns="" val="284255180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457200" y="152400"/>
            <a:ext cx="8280400" cy="908050"/>
          </a:xfrm>
        </p:spPr>
        <p:txBody>
          <a:bodyPr anchor="ct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Model testing: Coos Bay landslide</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pic>
        <p:nvPicPr>
          <p:cNvPr id="13314" name="Picture 2" descr="F:\users\dino\landslide\lecture\ebel2007a-3.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9942"/>
          <a:stretch/>
        </p:blipFill>
        <p:spPr bwMode="auto">
          <a:xfrm>
            <a:off x="447675" y="1503363"/>
            <a:ext cx="4352925" cy="521208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F:\users\dino\landslide\lecture\mongomery2009-5.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006" t="2663" r="4276" b="20148"/>
          <a:stretch/>
        </p:blipFill>
        <p:spPr bwMode="auto">
          <a:xfrm>
            <a:off x="5181600" y="1506020"/>
            <a:ext cx="3229893" cy="535198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7010400" y="6629400"/>
            <a:ext cx="2133919" cy="215444"/>
          </a:xfrm>
          <a:prstGeom prst="rect">
            <a:avLst/>
          </a:prstGeom>
          <a:solidFill>
            <a:schemeClr val="bg1"/>
          </a:solidFill>
        </p:spPr>
        <p:txBody>
          <a:bodyPr wrap="none" rtlCol="0">
            <a:spAutoFit/>
          </a:bodyPr>
          <a:lstStyle/>
          <a:p>
            <a:pPr algn="ctr"/>
            <a:r>
              <a:rPr lang="en-US" sz="800" b="1" dirty="0" smtClean="0"/>
              <a:t>[Montgomery et al 2009, </a:t>
            </a:r>
            <a:r>
              <a:rPr lang="en-US" sz="800" b="1" dirty="0" err="1" smtClean="0"/>
              <a:t>Ebel</a:t>
            </a:r>
            <a:r>
              <a:rPr lang="en-US" sz="800" b="1" dirty="0" smtClean="0"/>
              <a:t> et al 2007]</a:t>
            </a:r>
            <a:endParaRPr lang="en-US" sz="800" b="1" dirty="0"/>
          </a:p>
        </p:txBody>
      </p:sp>
    </p:spTree>
    <p:extLst>
      <p:ext uri="{BB962C8B-B14F-4D97-AF65-F5344CB8AC3E}">
        <p14:creationId xmlns:p14="http://schemas.microsoft.com/office/powerpoint/2010/main" xmlns="" val="179788200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457200" y="152400"/>
            <a:ext cx="8280400" cy="908050"/>
          </a:xfrm>
        </p:spPr>
        <p:txBody>
          <a:bodyPr anchor="ct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Model testing: Coos Bay landslide</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pic>
        <p:nvPicPr>
          <p:cNvPr id="14339" name="Picture 3" descr="reversed cb1close"/>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530" t="4317" r="4056" b="3580"/>
          <a:stretch/>
        </p:blipFill>
        <p:spPr bwMode="auto">
          <a:xfrm>
            <a:off x="626860" y="1502801"/>
            <a:ext cx="3487940" cy="5278999"/>
          </a:xfrm>
          <a:prstGeom prst="rect">
            <a:avLst/>
          </a:prstGeom>
          <a:noFill/>
          <a:extLst>
            <a:ext uri="{909E8E84-426E-40dd-AFC4-6F175D3DCCD1}">
              <a14:hiddenFill xmlns:a14="http://schemas.microsoft.com/office/drawing/2010/main" xmlns="">
                <a:solidFill>
                  <a:srgbClr val="FFFFFF"/>
                </a:solidFill>
              </a14:hiddenFill>
            </a:ext>
          </a:extLst>
        </p:spPr>
      </p:pic>
      <p:pic>
        <p:nvPicPr>
          <p:cNvPr id="14340" name="Picture 4" descr="cb1 failure"/>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512" t="579" r="1142" b="514"/>
          <a:stretch/>
        </p:blipFill>
        <p:spPr bwMode="auto">
          <a:xfrm>
            <a:off x="5105400" y="1508760"/>
            <a:ext cx="3520875" cy="528127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8098521" y="6629400"/>
            <a:ext cx="1045479" cy="215444"/>
          </a:xfrm>
          <a:prstGeom prst="rect">
            <a:avLst/>
          </a:prstGeom>
          <a:solidFill>
            <a:schemeClr val="bg1"/>
          </a:solidFill>
        </p:spPr>
        <p:txBody>
          <a:bodyPr wrap="none" rtlCol="0">
            <a:spAutoFit/>
          </a:bodyPr>
          <a:lstStyle/>
          <a:p>
            <a:pPr algn="ctr"/>
            <a:r>
              <a:rPr lang="en-US" sz="800" b="1" dirty="0" smtClean="0"/>
              <a:t>[Photos: Dietrich]</a:t>
            </a:r>
            <a:endParaRPr lang="en-US" sz="800" b="1" dirty="0"/>
          </a:p>
        </p:txBody>
      </p:sp>
    </p:spTree>
    <p:extLst>
      <p:ext uri="{BB962C8B-B14F-4D97-AF65-F5344CB8AC3E}">
        <p14:creationId xmlns:p14="http://schemas.microsoft.com/office/powerpoint/2010/main" xmlns="" val="225995671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s_CB1scar_fig1.eps"/>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81300" y="1447800"/>
            <a:ext cx="6362700" cy="5410200"/>
          </a:xfrm>
          <a:prstGeom prst="rect">
            <a:avLst/>
          </a:prstGeom>
        </p:spPr>
      </p:pic>
      <p:sp>
        <p:nvSpPr>
          <p:cNvPr id="15362" name="Rectangle 2"/>
          <p:cNvSpPr>
            <a:spLocks noGrp="1" noChangeArrowheads="1"/>
          </p:cNvSpPr>
          <p:nvPr>
            <p:ph type="title" idx="4294967295"/>
          </p:nvPr>
        </p:nvSpPr>
        <p:spPr>
          <a:xfrm>
            <a:off x="457200" y="152400"/>
            <a:ext cx="8280400" cy="908050"/>
          </a:xfrm>
        </p:spPr>
        <p:txBody>
          <a:bodyPr anchor="ctr"/>
          <a:lstStyle/>
          <a:p>
            <a:pPr algn="ctr">
              <a:defRPr/>
            </a:pP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Model testing: Coos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Bay landslide</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11" name="TextBox 10"/>
          <p:cNvSpPr txBox="1"/>
          <p:nvPr/>
        </p:nvSpPr>
        <p:spPr>
          <a:xfrm>
            <a:off x="76200" y="1634398"/>
            <a:ext cx="3282850" cy="3600986"/>
          </a:xfrm>
          <a:prstGeom prst="rect">
            <a:avLst/>
          </a:prstGeom>
          <a:noFill/>
        </p:spPr>
        <p:txBody>
          <a:bodyPr wrap="square" rtlCol="0">
            <a:spAutoFit/>
          </a:bodyPr>
          <a:lstStyle/>
          <a:p>
            <a:r>
              <a:rPr lang="en-US" sz="2000" dirty="0" smtClean="0"/>
              <a:t>Fully parameterized:</a:t>
            </a:r>
          </a:p>
          <a:p>
            <a:endParaRPr lang="en-US" sz="2000" dirty="0" smtClean="0"/>
          </a:p>
          <a:p>
            <a:pPr marL="171450" indent="-285750">
              <a:buFont typeface="Arial" pitchFamily="34" charset="0"/>
              <a:buChar char="•"/>
            </a:pPr>
            <a:r>
              <a:rPr lang="en-US" sz="2000" dirty="0" smtClean="0"/>
              <a:t>Spatial: </a:t>
            </a:r>
          </a:p>
          <a:p>
            <a:pPr marL="628650" lvl="1" indent="-285750">
              <a:buFont typeface="Arial" pitchFamily="34" charset="0"/>
              <a:buChar char="•"/>
            </a:pPr>
            <a:r>
              <a:rPr lang="en-US" sz="2000" dirty="0"/>
              <a:t>S</a:t>
            </a:r>
            <a:r>
              <a:rPr lang="en-US" sz="2000" dirty="0" smtClean="0"/>
              <a:t>oil depth</a:t>
            </a:r>
          </a:p>
          <a:p>
            <a:pPr marL="628650" lvl="1" indent="-285750">
              <a:buFont typeface="Arial" pitchFamily="34" charset="0"/>
              <a:buChar char="•"/>
            </a:pPr>
            <a:r>
              <a:rPr lang="en-US" sz="2000" dirty="0" smtClean="0"/>
              <a:t>Pore pressure</a:t>
            </a:r>
          </a:p>
          <a:p>
            <a:pPr marL="628650" lvl="1" indent="-285750">
              <a:buFont typeface="Arial" pitchFamily="34" charset="0"/>
              <a:buChar char="•"/>
            </a:pPr>
            <a:r>
              <a:rPr lang="en-US" sz="2000" dirty="0" smtClean="0"/>
              <a:t>Surface topography</a:t>
            </a:r>
            <a:endParaRPr lang="en-US" sz="2000" dirty="0"/>
          </a:p>
          <a:p>
            <a:pPr marL="628650" indent="-285750">
              <a:buFont typeface="Arial" pitchFamily="34" charset="0"/>
              <a:buChar char="•"/>
            </a:pPr>
            <a:endParaRPr lang="en-US" sz="800" dirty="0"/>
          </a:p>
          <a:p>
            <a:pPr marL="171450" indent="-285750">
              <a:buFont typeface="Arial" pitchFamily="34" charset="0"/>
              <a:buChar char="•"/>
            </a:pPr>
            <a:r>
              <a:rPr lang="en-US" sz="2000" dirty="0" smtClean="0"/>
              <a:t>Measured:</a:t>
            </a:r>
          </a:p>
          <a:p>
            <a:pPr marL="628650" lvl="1" indent="-285750">
              <a:buFont typeface="Arial" pitchFamily="34" charset="0"/>
              <a:buChar char="•"/>
            </a:pPr>
            <a:r>
              <a:rPr lang="en-US" sz="2000" dirty="0" smtClean="0"/>
              <a:t>Root strength</a:t>
            </a:r>
          </a:p>
          <a:p>
            <a:pPr marL="628650" lvl="1" indent="-285750">
              <a:buFont typeface="Arial" pitchFamily="34" charset="0"/>
              <a:buChar char="•"/>
            </a:pPr>
            <a:r>
              <a:rPr lang="en-US" sz="2000" dirty="0" smtClean="0"/>
              <a:t>Friction angle</a:t>
            </a:r>
          </a:p>
          <a:p>
            <a:pPr marL="628650" lvl="1" indent="-285750">
              <a:buFont typeface="Arial" pitchFamily="34" charset="0"/>
              <a:buChar char="•"/>
            </a:pPr>
            <a:r>
              <a:rPr lang="en-US" sz="2000" dirty="0" smtClean="0"/>
              <a:t>Soil density</a:t>
            </a:r>
          </a:p>
          <a:p>
            <a:pPr marL="285750" indent="-285750">
              <a:buFont typeface="Arial" pitchFamily="34" charset="0"/>
              <a:buChar char="•"/>
            </a:pPr>
            <a:endParaRPr lang="en-US" sz="2000" dirty="0" smtClean="0"/>
          </a:p>
        </p:txBody>
      </p:sp>
      <p:sp>
        <p:nvSpPr>
          <p:cNvPr id="5" name="Rectangle 46"/>
          <p:cNvSpPr>
            <a:spLocks noChangeArrowheads="1"/>
          </p:cNvSpPr>
          <p:nvPr/>
        </p:nvSpPr>
        <p:spPr bwMode="auto">
          <a:xfrm>
            <a:off x="0" y="6625049"/>
            <a:ext cx="2511411"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r>
              <a:rPr lang="en-US" altLang="zh-CN" sz="800" b="1" dirty="0" smtClean="0">
                <a:solidFill>
                  <a:srgbClr val="000000"/>
                </a:solidFill>
                <a:ea typeface="SimSun" pitchFamily="2" charset="-122"/>
              </a:rPr>
              <a:t>[Schmidt et al., 2001; </a:t>
            </a:r>
            <a:r>
              <a:rPr lang="en-US" sz="800" b="1" dirty="0" smtClean="0"/>
              <a:t>Montgomery </a:t>
            </a:r>
            <a:r>
              <a:rPr lang="en-US" sz="800" b="1" dirty="0"/>
              <a:t>et al </a:t>
            </a:r>
            <a:r>
              <a:rPr lang="en-US" sz="800" b="1" dirty="0" smtClean="0"/>
              <a:t>2009]</a:t>
            </a:r>
            <a:endParaRPr lang="en-US" altLang="zh-CN" sz="800" b="1" dirty="0">
              <a:solidFill>
                <a:srgbClr val="000000"/>
              </a:solidFill>
              <a:ea typeface="SimSun" pitchFamily="2" charset="-122"/>
            </a:endParaRPr>
          </a:p>
        </p:txBody>
      </p:sp>
    </p:spTree>
    <p:extLst>
      <p:ext uri="{BB962C8B-B14F-4D97-AF65-F5344CB8AC3E}">
        <p14:creationId xmlns:p14="http://schemas.microsoft.com/office/powerpoint/2010/main" xmlns="" val="3500646443"/>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s_CB1scar_fig2.eps"/>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81300" y="1447800"/>
            <a:ext cx="6362700" cy="5410200"/>
          </a:xfrm>
          <a:prstGeom prst="rect">
            <a:avLst/>
          </a:prstGeom>
        </p:spPr>
      </p:pic>
      <p:sp>
        <p:nvSpPr>
          <p:cNvPr id="15362" name="Rectangle 2"/>
          <p:cNvSpPr>
            <a:spLocks noGrp="1" noChangeArrowheads="1"/>
          </p:cNvSpPr>
          <p:nvPr>
            <p:ph type="title" idx="4294967295"/>
          </p:nvPr>
        </p:nvSpPr>
        <p:spPr>
          <a:xfrm>
            <a:off x="457200" y="152400"/>
            <a:ext cx="8280400" cy="908050"/>
          </a:xfrm>
        </p:spPr>
        <p:txBody>
          <a:bodyPr anchor="ctr"/>
          <a:lstStyle/>
          <a:p>
            <a:pPr algn="ctr">
              <a:defRPr/>
            </a:pP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Model testing: Coos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Bay landslide</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11" name="TextBox 10"/>
          <p:cNvSpPr txBox="1"/>
          <p:nvPr/>
        </p:nvSpPr>
        <p:spPr>
          <a:xfrm>
            <a:off x="76200" y="1634398"/>
            <a:ext cx="3282850" cy="3600986"/>
          </a:xfrm>
          <a:prstGeom prst="rect">
            <a:avLst/>
          </a:prstGeom>
          <a:noFill/>
        </p:spPr>
        <p:txBody>
          <a:bodyPr wrap="square" rtlCol="0">
            <a:spAutoFit/>
          </a:bodyPr>
          <a:lstStyle/>
          <a:p>
            <a:r>
              <a:rPr lang="en-US" sz="2000" dirty="0" smtClean="0"/>
              <a:t>Fully parameterized:</a:t>
            </a:r>
          </a:p>
          <a:p>
            <a:endParaRPr lang="en-US" sz="2000" dirty="0" smtClean="0"/>
          </a:p>
          <a:p>
            <a:pPr marL="171450" indent="-285750">
              <a:buFont typeface="Arial" pitchFamily="34" charset="0"/>
              <a:buChar char="•"/>
            </a:pPr>
            <a:r>
              <a:rPr lang="en-US" sz="2000" dirty="0" smtClean="0"/>
              <a:t>Spatial: </a:t>
            </a:r>
          </a:p>
          <a:p>
            <a:pPr marL="628650" lvl="1" indent="-285750">
              <a:buFont typeface="Arial" pitchFamily="34" charset="0"/>
              <a:buChar char="•"/>
            </a:pPr>
            <a:r>
              <a:rPr lang="en-US" sz="2000" dirty="0"/>
              <a:t>S</a:t>
            </a:r>
            <a:r>
              <a:rPr lang="en-US" sz="2000" dirty="0" smtClean="0"/>
              <a:t>oil depth</a:t>
            </a:r>
          </a:p>
          <a:p>
            <a:pPr marL="628650" lvl="1" indent="-285750">
              <a:buFont typeface="Arial" pitchFamily="34" charset="0"/>
              <a:buChar char="•"/>
            </a:pPr>
            <a:r>
              <a:rPr lang="en-US" sz="2000" dirty="0" smtClean="0"/>
              <a:t>Pore pressure</a:t>
            </a:r>
          </a:p>
          <a:p>
            <a:pPr marL="628650" lvl="1" indent="-285750">
              <a:buFont typeface="Arial" pitchFamily="34" charset="0"/>
              <a:buChar char="•"/>
            </a:pPr>
            <a:r>
              <a:rPr lang="en-US" sz="2000" dirty="0" smtClean="0"/>
              <a:t>Surface topography</a:t>
            </a:r>
            <a:endParaRPr lang="en-US" sz="2000" dirty="0"/>
          </a:p>
          <a:p>
            <a:pPr marL="628650" indent="-285750">
              <a:buFont typeface="Arial" pitchFamily="34" charset="0"/>
              <a:buChar char="•"/>
            </a:pPr>
            <a:endParaRPr lang="en-US" sz="800" dirty="0"/>
          </a:p>
          <a:p>
            <a:pPr marL="171450" indent="-285750">
              <a:buFont typeface="Arial" pitchFamily="34" charset="0"/>
              <a:buChar char="•"/>
            </a:pPr>
            <a:r>
              <a:rPr lang="en-US" sz="2000" dirty="0" smtClean="0"/>
              <a:t>Measured:</a:t>
            </a:r>
          </a:p>
          <a:p>
            <a:pPr marL="628650" lvl="1" indent="-285750">
              <a:buFont typeface="Arial" pitchFamily="34" charset="0"/>
              <a:buChar char="•"/>
            </a:pPr>
            <a:r>
              <a:rPr lang="en-US" sz="2000" dirty="0" smtClean="0"/>
              <a:t>Root strength</a:t>
            </a:r>
          </a:p>
          <a:p>
            <a:pPr marL="628650" lvl="1" indent="-285750">
              <a:buFont typeface="Arial" pitchFamily="34" charset="0"/>
              <a:buChar char="•"/>
            </a:pPr>
            <a:r>
              <a:rPr lang="en-US" sz="2000" dirty="0" smtClean="0"/>
              <a:t>Friction angle</a:t>
            </a:r>
          </a:p>
          <a:p>
            <a:pPr marL="628650" lvl="1" indent="-285750">
              <a:buFont typeface="Arial" pitchFamily="34" charset="0"/>
              <a:buChar char="•"/>
            </a:pPr>
            <a:r>
              <a:rPr lang="en-US" sz="2000" dirty="0" smtClean="0"/>
              <a:t>Soil density</a:t>
            </a:r>
          </a:p>
          <a:p>
            <a:pPr marL="285750" indent="-285750">
              <a:buFont typeface="Arial" pitchFamily="34" charset="0"/>
              <a:buChar char="•"/>
            </a:pPr>
            <a:endParaRPr lang="en-US" sz="2000" dirty="0" smtClean="0"/>
          </a:p>
        </p:txBody>
      </p:sp>
      <p:sp>
        <p:nvSpPr>
          <p:cNvPr id="6" name="Rectangle 46"/>
          <p:cNvSpPr>
            <a:spLocks noChangeArrowheads="1"/>
          </p:cNvSpPr>
          <p:nvPr/>
        </p:nvSpPr>
        <p:spPr bwMode="auto">
          <a:xfrm>
            <a:off x="0" y="6625049"/>
            <a:ext cx="143345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r>
              <a:rPr lang="en-US" altLang="zh-CN" sz="800" b="1" dirty="0" smtClean="0">
                <a:solidFill>
                  <a:srgbClr val="000000"/>
                </a:solidFill>
                <a:ea typeface="SimSun" pitchFamily="2" charset="-122"/>
              </a:rPr>
              <a:t>[</a:t>
            </a:r>
            <a:r>
              <a:rPr lang="en-US" sz="800" b="1" dirty="0"/>
              <a:t>Montgomery et al </a:t>
            </a:r>
            <a:r>
              <a:rPr lang="en-US" sz="800" b="1" dirty="0" smtClean="0"/>
              <a:t>2009]</a:t>
            </a:r>
            <a:endParaRPr lang="en-US" altLang="zh-CN" sz="800" b="1" dirty="0">
              <a:solidFill>
                <a:srgbClr val="000000"/>
              </a:solidFill>
              <a:ea typeface="SimSun" pitchFamily="2" charset="-122"/>
            </a:endParaRPr>
          </a:p>
        </p:txBody>
      </p:sp>
    </p:spTree>
    <p:extLst>
      <p:ext uri="{BB962C8B-B14F-4D97-AF65-F5344CB8AC3E}">
        <p14:creationId xmlns:p14="http://schemas.microsoft.com/office/powerpoint/2010/main" xmlns="" val="3319813365"/>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es_CB1scar_fig3.eps"/>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81300" y="1447800"/>
            <a:ext cx="6362700" cy="5410200"/>
          </a:xfrm>
          <a:prstGeom prst="rect">
            <a:avLst/>
          </a:prstGeom>
        </p:spPr>
      </p:pic>
      <p:sp>
        <p:nvSpPr>
          <p:cNvPr id="15362" name="Rectangle 2"/>
          <p:cNvSpPr>
            <a:spLocks noGrp="1" noChangeArrowheads="1"/>
          </p:cNvSpPr>
          <p:nvPr>
            <p:ph type="title" idx="4294967295"/>
          </p:nvPr>
        </p:nvSpPr>
        <p:spPr>
          <a:xfrm>
            <a:off x="457200" y="152400"/>
            <a:ext cx="8280400" cy="908050"/>
          </a:xfrm>
        </p:spPr>
        <p:txBody>
          <a:bodyPr anchor="ctr"/>
          <a:lstStyle/>
          <a:p>
            <a:pPr algn="ctr">
              <a:defRPr/>
            </a:pP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Model testing: Coos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Bay landslide</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11" name="TextBox 10"/>
          <p:cNvSpPr txBox="1"/>
          <p:nvPr/>
        </p:nvSpPr>
        <p:spPr>
          <a:xfrm>
            <a:off x="76200" y="1634398"/>
            <a:ext cx="3282850" cy="3600986"/>
          </a:xfrm>
          <a:prstGeom prst="rect">
            <a:avLst/>
          </a:prstGeom>
          <a:noFill/>
        </p:spPr>
        <p:txBody>
          <a:bodyPr wrap="square" rtlCol="0">
            <a:spAutoFit/>
          </a:bodyPr>
          <a:lstStyle/>
          <a:p>
            <a:r>
              <a:rPr lang="en-US" sz="2000" dirty="0" smtClean="0"/>
              <a:t>Fully parameterized:</a:t>
            </a:r>
          </a:p>
          <a:p>
            <a:endParaRPr lang="en-US" sz="2000" dirty="0" smtClean="0"/>
          </a:p>
          <a:p>
            <a:pPr marL="171450" indent="-285750">
              <a:buFont typeface="Arial" pitchFamily="34" charset="0"/>
              <a:buChar char="•"/>
            </a:pPr>
            <a:r>
              <a:rPr lang="en-US" sz="2000" dirty="0" smtClean="0"/>
              <a:t>Spatial: </a:t>
            </a:r>
          </a:p>
          <a:p>
            <a:pPr marL="628650" lvl="1" indent="-285750">
              <a:buFont typeface="Arial" pitchFamily="34" charset="0"/>
              <a:buChar char="•"/>
            </a:pPr>
            <a:r>
              <a:rPr lang="en-US" sz="2000" dirty="0"/>
              <a:t>S</a:t>
            </a:r>
            <a:r>
              <a:rPr lang="en-US" sz="2000" dirty="0" smtClean="0"/>
              <a:t>oil depth</a:t>
            </a:r>
          </a:p>
          <a:p>
            <a:pPr marL="628650" lvl="1" indent="-285750">
              <a:buFont typeface="Arial" pitchFamily="34" charset="0"/>
              <a:buChar char="•"/>
            </a:pPr>
            <a:r>
              <a:rPr lang="en-US" sz="2000" dirty="0" smtClean="0"/>
              <a:t>Pore pressure</a:t>
            </a:r>
          </a:p>
          <a:p>
            <a:pPr marL="628650" lvl="1" indent="-285750">
              <a:buFont typeface="Arial" pitchFamily="34" charset="0"/>
              <a:buChar char="•"/>
            </a:pPr>
            <a:r>
              <a:rPr lang="en-US" sz="2000" dirty="0" smtClean="0"/>
              <a:t>Surface topography</a:t>
            </a:r>
            <a:endParaRPr lang="en-US" sz="2000" dirty="0"/>
          </a:p>
          <a:p>
            <a:pPr marL="628650" indent="-285750">
              <a:buFont typeface="Arial" pitchFamily="34" charset="0"/>
              <a:buChar char="•"/>
            </a:pPr>
            <a:endParaRPr lang="en-US" sz="800" dirty="0"/>
          </a:p>
          <a:p>
            <a:pPr marL="171450" indent="-285750">
              <a:buFont typeface="Arial" pitchFamily="34" charset="0"/>
              <a:buChar char="•"/>
            </a:pPr>
            <a:r>
              <a:rPr lang="en-US" sz="2000" dirty="0" smtClean="0"/>
              <a:t>Measured:</a:t>
            </a:r>
          </a:p>
          <a:p>
            <a:pPr marL="628650" lvl="1" indent="-285750">
              <a:buFont typeface="Arial" pitchFamily="34" charset="0"/>
              <a:buChar char="•"/>
            </a:pPr>
            <a:r>
              <a:rPr lang="en-US" sz="2000" dirty="0" smtClean="0"/>
              <a:t>Root strength</a:t>
            </a:r>
          </a:p>
          <a:p>
            <a:pPr marL="628650" lvl="1" indent="-285750">
              <a:buFont typeface="Arial" pitchFamily="34" charset="0"/>
              <a:buChar char="•"/>
            </a:pPr>
            <a:r>
              <a:rPr lang="en-US" sz="2000" dirty="0" smtClean="0"/>
              <a:t>Friction angle</a:t>
            </a:r>
          </a:p>
          <a:p>
            <a:pPr marL="628650" lvl="1" indent="-285750">
              <a:buFont typeface="Arial" pitchFamily="34" charset="0"/>
              <a:buChar char="•"/>
            </a:pPr>
            <a:r>
              <a:rPr lang="en-US" sz="2000" dirty="0" smtClean="0"/>
              <a:t>Soil density</a:t>
            </a:r>
          </a:p>
          <a:p>
            <a:pPr marL="285750" indent="-285750">
              <a:buFont typeface="Arial" pitchFamily="34" charset="0"/>
              <a:buChar char="•"/>
            </a:pPr>
            <a:endParaRPr lang="en-US" sz="2000" dirty="0" smtClean="0"/>
          </a:p>
        </p:txBody>
      </p:sp>
      <p:sp>
        <p:nvSpPr>
          <p:cNvPr id="5" name="Rectangle 46"/>
          <p:cNvSpPr>
            <a:spLocks noChangeArrowheads="1"/>
          </p:cNvSpPr>
          <p:nvPr/>
        </p:nvSpPr>
        <p:spPr bwMode="auto">
          <a:xfrm>
            <a:off x="0" y="6625049"/>
            <a:ext cx="143345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r>
              <a:rPr lang="en-US" altLang="zh-CN" sz="800" b="1" dirty="0" smtClean="0">
                <a:solidFill>
                  <a:srgbClr val="000000"/>
                </a:solidFill>
                <a:ea typeface="SimSun" pitchFamily="2" charset="-122"/>
              </a:rPr>
              <a:t>[</a:t>
            </a:r>
            <a:r>
              <a:rPr lang="en-US" sz="800" b="1" dirty="0"/>
              <a:t>Montgomery et al </a:t>
            </a:r>
            <a:r>
              <a:rPr lang="en-US" sz="800" b="1" dirty="0" smtClean="0"/>
              <a:t>2009]</a:t>
            </a:r>
            <a:endParaRPr lang="en-US" altLang="zh-CN" sz="800" b="1" dirty="0">
              <a:solidFill>
                <a:srgbClr val="000000"/>
              </a:solidFill>
              <a:ea typeface="SimSun" pitchFamily="2" charset="-122"/>
            </a:endParaRPr>
          </a:p>
        </p:txBody>
      </p:sp>
    </p:spTree>
    <p:extLst>
      <p:ext uri="{BB962C8B-B14F-4D97-AF65-F5344CB8AC3E}">
        <p14:creationId xmlns:p14="http://schemas.microsoft.com/office/powerpoint/2010/main" xmlns="" val="3319813365"/>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2"/>
          <p:cNvSpPr txBox="1">
            <a:spLocks noChangeArrowheads="1"/>
          </p:cNvSpPr>
          <p:nvPr/>
        </p:nvSpPr>
        <p:spPr bwMode="auto">
          <a:xfrm>
            <a:off x="3048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Model test: CB1 landslide 1996</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pic>
        <p:nvPicPr>
          <p:cNvPr id="3" name="Picture 2" descr="pres_CB1_FSresults.eps"/>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1507123"/>
            <a:ext cx="6873109" cy="5350877"/>
          </a:xfrm>
          <a:prstGeom prst="rect">
            <a:avLst/>
          </a:prstGeom>
        </p:spPr>
      </p:pic>
      <p:sp>
        <p:nvSpPr>
          <p:cNvPr id="4" name="TextBox 3"/>
          <p:cNvSpPr txBox="1"/>
          <p:nvPr/>
        </p:nvSpPr>
        <p:spPr>
          <a:xfrm>
            <a:off x="2388392" y="1894582"/>
            <a:ext cx="1650208" cy="1077218"/>
          </a:xfrm>
          <a:prstGeom prst="rect">
            <a:avLst/>
          </a:prstGeom>
          <a:solidFill>
            <a:schemeClr val="bg1"/>
          </a:solidFill>
        </p:spPr>
        <p:txBody>
          <a:bodyPr wrap="none" rtlCol="0">
            <a:spAutoFit/>
          </a:bodyPr>
          <a:lstStyle/>
          <a:p>
            <a:r>
              <a:rPr lang="en-US" sz="1600" dirty="0" smtClean="0"/>
              <a:t>Smaller shapes</a:t>
            </a:r>
          </a:p>
          <a:p>
            <a:r>
              <a:rPr lang="en-US" sz="1600" dirty="0"/>
              <a:t>m</a:t>
            </a:r>
            <a:r>
              <a:rPr lang="en-US" sz="1600" dirty="0" smtClean="0"/>
              <a:t>ore stable due</a:t>
            </a:r>
          </a:p>
          <a:p>
            <a:r>
              <a:rPr lang="en-US" sz="1600" dirty="0" smtClean="0"/>
              <a:t>to resistance </a:t>
            </a:r>
          </a:p>
          <a:p>
            <a:r>
              <a:rPr lang="en-US" sz="1600" dirty="0" smtClean="0"/>
              <a:t>on edges </a:t>
            </a:r>
            <a:endParaRPr lang="en-US" sz="1600" dirty="0"/>
          </a:p>
        </p:txBody>
      </p:sp>
      <p:sp>
        <p:nvSpPr>
          <p:cNvPr id="6" name="TextBox 5"/>
          <p:cNvSpPr txBox="1"/>
          <p:nvPr/>
        </p:nvSpPr>
        <p:spPr>
          <a:xfrm>
            <a:off x="4419600" y="2140803"/>
            <a:ext cx="2636459" cy="830997"/>
          </a:xfrm>
          <a:prstGeom prst="rect">
            <a:avLst/>
          </a:prstGeom>
          <a:solidFill>
            <a:schemeClr val="bg1"/>
          </a:solidFill>
        </p:spPr>
        <p:txBody>
          <a:bodyPr wrap="none" rtlCol="0">
            <a:spAutoFit/>
          </a:bodyPr>
          <a:lstStyle/>
          <a:p>
            <a:r>
              <a:rPr lang="en-US" sz="1600" dirty="0" smtClean="0"/>
              <a:t>Larger shapes more stable </a:t>
            </a:r>
          </a:p>
          <a:p>
            <a:r>
              <a:rPr lang="en-US" sz="1600" dirty="0" smtClean="0"/>
              <a:t>due to reduced pore </a:t>
            </a:r>
          </a:p>
          <a:p>
            <a:r>
              <a:rPr lang="en-US" sz="1600" dirty="0"/>
              <a:t>p</a:t>
            </a:r>
            <a:r>
              <a:rPr lang="en-US" sz="1600" dirty="0" smtClean="0"/>
              <a:t>ressure &amp; soil depth</a:t>
            </a:r>
            <a:endParaRPr lang="en-US" sz="1600" dirty="0"/>
          </a:p>
        </p:txBody>
      </p:sp>
      <p:cxnSp>
        <p:nvCxnSpPr>
          <p:cNvPr id="7" name="Straight Arrow Connector 6"/>
          <p:cNvCxnSpPr/>
          <p:nvPr/>
        </p:nvCxnSpPr>
        <p:spPr bwMode="auto">
          <a:xfrm flipV="1">
            <a:off x="5334000" y="2743200"/>
            <a:ext cx="1676400" cy="685800"/>
          </a:xfrm>
          <a:prstGeom prst="straightConnector1">
            <a:avLst/>
          </a:prstGeom>
          <a:solidFill>
            <a:srgbClr val="FFFF99"/>
          </a:solidFill>
          <a:ln w="38100" cap="flat" cmpd="sng" algn="ctr">
            <a:solidFill>
              <a:srgbClr val="000000"/>
            </a:solidFill>
            <a:prstDash val="solid"/>
            <a:round/>
            <a:headEnd type="none" w="med" len="med"/>
            <a:tailEnd type="arrow"/>
          </a:ln>
          <a:effectLst/>
        </p:spPr>
      </p:cxnSp>
      <p:cxnSp>
        <p:nvCxnSpPr>
          <p:cNvPr id="9" name="Straight Arrow Connector 8"/>
          <p:cNvCxnSpPr/>
          <p:nvPr/>
        </p:nvCxnSpPr>
        <p:spPr bwMode="auto">
          <a:xfrm flipH="1" flipV="1">
            <a:off x="1981200" y="2438400"/>
            <a:ext cx="1066800" cy="1219200"/>
          </a:xfrm>
          <a:prstGeom prst="straightConnector1">
            <a:avLst/>
          </a:prstGeom>
          <a:solidFill>
            <a:srgbClr val="FFFF99"/>
          </a:solidFill>
          <a:ln w="38100" cap="flat" cmpd="sng" algn="ctr">
            <a:solidFill>
              <a:schemeClr val="tx1"/>
            </a:solidFill>
            <a:prstDash val="solid"/>
            <a:round/>
            <a:headEnd type="none" w="med" len="med"/>
            <a:tailEnd type="arrow"/>
          </a:ln>
          <a:effectLst/>
        </p:spPr>
      </p:cxnSp>
      <p:sp>
        <p:nvSpPr>
          <p:cNvPr id="8" name="TextBox 7"/>
          <p:cNvSpPr txBox="1"/>
          <p:nvPr/>
        </p:nvSpPr>
        <p:spPr>
          <a:xfrm>
            <a:off x="1524000" y="5710535"/>
            <a:ext cx="1223412" cy="461665"/>
          </a:xfrm>
          <a:prstGeom prst="rect">
            <a:avLst/>
          </a:prstGeom>
          <a:solidFill>
            <a:schemeClr val="bg1"/>
          </a:solidFill>
        </p:spPr>
        <p:txBody>
          <a:bodyPr wrap="none" rtlCol="0">
            <a:spAutoFit/>
          </a:bodyPr>
          <a:lstStyle/>
          <a:p>
            <a:r>
              <a:rPr lang="en-US" sz="2400" dirty="0" smtClean="0"/>
              <a:t>Smaller</a:t>
            </a:r>
            <a:endParaRPr lang="en-US" sz="2400" dirty="0"/>
          </a:p>
        </p:txBody>
      </p:sp>
      <p:sp>
        <p:nvSpPr>
          <p:cNvPr id="10" name="TextBox 9"/>
          <p:cNvSpPr txBox="1"/>
          <p:nvPr/>
        </p:nvSpPr>
        <p:spPr>
          <a:xfrm>
            <a:off x="6435804" y="5710535"/>
            <a:ext cx="1107996" cy="461665"/>
          </a:xfrm>
          <a:prstGeom prst="rect">
            <a:avLst/>
          </a:prstGeom>
          <a:solidFill>
            <a:schemeClr val="bg1"/>
          </a:solidFill>
        </p:spPr>
        <p:txBody>
          <a:bodyPr wrap="none" rtlCol="0">
            <a:spAutoFit/>
          </a:bodyPr>
          <a:lstStyle/>
          <a:p>
            <a:r>
              <a:rPr lang="en-US" sz="2400" dirty="0" smtClean="0"/>
              <a:t>Larger</a:t>
            </a:r>
            <a:endParaRPr lang="en-US" sz="2400" dirty="0"/>
          </a:p>
        </p:txBody>
      </p:sp>
    </p:spTree>
    <p:extLst>
      <p:ext uri="{BB962C8B-B14F-4D97-AF65-F5344CB8AC3E}">
        <p14:creationId xmlns:p14="http://schemas.microsoft.com/office/powerpoint/2010/main" xmlns="" val="39233427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2"/>
          <p:cNvSpPr txBox="1">
            <a:spLocks noChangeArrowheads="1"/>
          </p:cNvSpPr>
          <p:nvPr/>
        </p:nvSpPr>
        <p:spPr bwMode="auto">
          <a:xfrm>
            <a:off x="3048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Results: optimum depth</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pic>
        <p:nvPicPr>
          <p:cNvPr id="6" name="Picture 5" descr="pres_depthfig1.eps"/>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1511300"/>
            <a:ext cx="7402231" cy="5194300"/>
          </a:xfrm>
          <a:prstGeom prst="rect">
            <a:avLst/>
          </a:prstGeom>
        </p:spPr>
      </p:pic>
      <p:sp>
        <p:nvSpPr>
          <p:cNvPr id="4" name="TextBox 3"/>
          <p:cNvSpPr txBox="1"/>
          <p:nvPr/>
        </p:nvSpPr>
        <p:spPr>
          <a:xfrm>
            <a:off x="7086600" y="1904762"/>
            <a:ext cx="2057400" cy="2031325"/>
          </a:xfrm>
          <a:prstGeom prst="rect">
            <a:avLst/>
          </a:prstGeom>
          <a:noFill/>
        </p:spPr>
        <p:txBody>
          <a:bodyPr wrap="square" rtlCol="0">
            <a:spAutoFit/>
          </a:bodyPr>
          <a:lstStyle/>
          <a:p>
            <a:r>
              <a:rPr lang="en-US" sz="1400" b="1" dirty="0" smtClean="0"/>
              <a:t>Parameters:</a:t>
            </a:r>
            <a:endParaRPr lang="en-US" sz="1400" b="1" dirty="0"/>
          </a:p>
          <a:p>
            <a:r>
              <a:rPr lang="en-US" sz="1400" dirty="0" smtClean="0"/>
              <a:t>density = 1600 kg m</a:t>
            </a:r>
            <a:r>
              <a:rPr lang="en-US" sz="1400" baseline="30000" dirty="0" smtClean="0"/>
              <a:t>-3</a:t>
            </a:r>
            <a:r>
              <a:rPr lang="en-US" sz="1400" dirty="0" smtClean="0"/>
              <a:t> </a:t>
            </a:r>
          </a:p>
          <a:p>
            <a:r>
              <a:rPr lang="en-US" sz="1400" dirty="0" smtClean="0"/>
              <a:t>friction angle = 40°</a:t>
            </a:r>
          </a:p>
          <a:p>
            <a:r>
              <a:rPr lang="en-US" sz="1400" dirty="0" smtClean="0"/>
              <a:t>slope = 36°</a:t>
            </a:r>
          </a:p>
          <a:p>
            <a:r>
              <a:rPr lang="en-US" sz="1400" dirty="0" smtClean="0"/>
              <a:t>saturation ratio = 1</a:t>
            </a:r>
          </a:p>
          <a:p>
            <a:r>
              <a:rPr lang="en-US" sz="1400" dirty="0" smtClean="0"/>
              <a:t>C</a:t>
            </a:r>
            <a:r>
              <a:rPr lang="en-US" sz="1400" baseline="-25000" dirty="0" smtClean="0"/>
              <a:t>0 </a:t>
            </a:r>
            <a:r>
              <a:rPr lang="en-US" sz="1400" dirty="0" smtClean="0"/>
              <a:t>= 8000 </a:t>
            </a:r>
            <a:r>
              <a:rPr lang="en-US" sz="1400" dirty="0" err="1" smtClean="0"/>
              <a:t>kPa</a:t>
            </a:r>
            <a:endParaRPr lang="en-US" sz="1400" dirty="0"/>
          </a:p>
          <a:p>
            <a:r>
              <a:rPr lang="en-US" sz="1400" dirty="0" smtClean="0"/>
              <a:t>j = 4.96 m</a:t>
            </a:r>
            <a:r>
              <a:rPr lang="en-US" sz="1400" baseline="30000" dirty="0" smtClean="0"/>
              <a:t>-1</a:t>
            </a:r>
          </a:p>
          <a:p>
            <a:r>
              <a:rPr lang="en-US" sz="1400" dirty="0" smtClean="0"/>
              <a:t>length = 4 m</a:t>
            </a:r>
          </a:p>
          <a:p>
            <a:r>
              <a:rPr lang="en-US" sz="1400" dirty="0"/>
              <a:t>w</a:t>
            </a:r>
            <a:r>
              <a:rPr lang="en-US" sz="1400" dirty="0" smtClean="0"/>
              <a:t>idth = 2 m</a:t>
            </a:r>
          </a:p>
        </p:txBody>
      </p:sp>
    </p:spTree>
    <p:extLst>
      <p:ext uri="{BB962C8B-B14F-4D97-AF65-F5344CB8AC3E}">
        <p14:creationId xmlns:p14="http://schemas.microsoft.com/office/powerpoint/2010/main" xmlns="" val="2511270373"/>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es_depthfig2.eps"/>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1511300"/>
            <a:ext cx="7402231" cy="5194300"/>
          </a:xfrm>
          <a:prstGeom prst="rect">
            <a:avLst/>
          </a:prstGeom>
        </p:spPr>
      </p:pic>
      <p:sp>
        <p:nvSpPr>
          <p:cNvPr id="4" name="TextBox 3"/>
          <p:cNvSpPr txBox="1"/>
          <p:nvPr/>
        </p:nvSpPr>
        <p:spPr>
          <a:xfrm>
            <a:off x="7086600" y="1904762"/>
            <a:ext cx="2057400" cy="2031325"/>
          </a:xfrm>
          <a:prstGeom prst="rect">
            <a:avLst/>
          </a:prstGeom>
          <a:noFill/>
        </p:spPr>
        <p:txBody>
          <a:bodyPr wrap="square" rtlCol="0">
            <a:spAutoFit/>
          </a:bodyPr>
          <a:lstStyle/>
          <a:p>
            <a:r>
              <a:rPr lang="en-US" sz="1400" b="1" dirty="0" smtClean="0"/>
              <a:t>Parameters:</a:t>
            </a:r>
            <a:endParaRPr lang="en-US" sz="1400" b="1" dirty="0"/>
          </a:p>
          <a:p>
            <a:r>
              <a:rPr lang="en-US" sz="1400" dirty="0" smtClean="0"/>
              <a:t>density = 1600 kg m</a:t>
            </a:r>
            <a:r>
              <a:rPr lang="en-US" sz="1400" baseline="30000" dirty="0" smtClean="0"/>
              <a:t>-3</a:t>
            </a:r>
            <a:r>
              <a:rPr lang="en-US" sz="1400" dirty="0" smtClean="0"/>
              <a:t> </a:t>
            </a:r>
          </a:p>
          <a:p>
            <a:r>
              <a:rPr lang="en-US" sz="1400" dirty="0" smtClean="0"/>
              <a:t>friction angle = 40°</a:t>
            </a:r>
          </a:p>
          <a:p>
            <a:r>
              <a:rPr lang="en-US" sz="1400" dirty="0" smtClean="0"/>
              <a:t>slope = 36°</a:t>
            </a:r>
          </a:p>
          <a:p>
            <a:r>
              <a:rPr lang="en-US" sz="1400" dirty="0" smtClean="0"/>
              <a:t>saturation ratio = 1</a:t>
            </a:r>
          </a:p>
          <a:p>
            <a:r>
              <a:rPr lang="en-US" sz="1400" dirty="0" smtClean="0"/>
              <a:t>C</a:t>
            </a:r>
            <a:r>
              <a:rPr lang="en-US" sz="1400" baseline="-25000" dirty="0" smtClean="0"/>
              <a:t>0 </a:t>
            </a:r>
            <a:r>
              <a:rPr lang="en-US" sz="1400" dirty="0" smtClean="0"/>
              <a:t>= 8000 </a:t>
            </a:r>
            <a:r>
              <a:rPr lang="en-US" sz="1400" dirty="0" err="1" smtClean="0"/>
              <a:t>kPa</a:t>
            </a:r>
            <a:endParaRPr lang="en-US" sz="1400" dirty="0"/>
          </a:p>
          <a:p>
            <a:r>
              <a:rPr lang="en-US" sz="1400" dirty="0" smtClean="0"/>
              <a:t>j = 4.96 m</a:t>
            </a:r>
            <a:r>
              <a:rPr lang="en-US" sz="1400" baseline="30000" dirty="0" smtClean="0"/>
              <a:t>-1</a:t>
            </a:r>
          </a:p>
          <a:p>
            <a:r>
              <a:rPr lang="en-US" sz="1400" dirty="0" smtClean="0"/>
              <a:t>length = 4 m</a:t>
            </a:r>
          </a:p>
          <a:p>
            <a:r>
              <a:rPr lang="en-US" sz="1400" dirty="0"/>
              <a:t>w</a:t>
            </a:r>
            <a:r>
              <a:rPr lang="en-US" sz="1400" dirty="0" smtClean="0"/>
              <a:t>idth = 2 m</a:t>
            </a:r>
          </a:p>
        </p:txBody>
      </p:sp>
      <p:sp>
        <p:nvSpPr>
          <p:cNvPr id="5" name="Rectangle 2"/>
          <p:cNvSpPr txBox="1">
            <a:spLocks noChangeArrowheads="1"/>
          </p:cNvSpPr>
          <p:nvPr/>
        </p:nvSpPr>
        <p:spPr bwMode="auto">
          <a:xfrm>
            <a:off x="3048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Results: optimum depth</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Tree>
    <p:extLst>
      <p:ext uri="{BB962C8B-B14F-4D97-AF65-F5344CB8AC3E}">
        <p14:creationId xmlns:p14="http://schemas.microsoft.com/office/powerpoint/2010/main" xmlns="" val="1235034330"/>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es_depthfig3.eps"/>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1511300"/>
            <a:ext cx="7402231" cy="5194300"/>
          </a:xfrm>
          <a:prstGeom prst="rect">
            <a:avLst/>
          </a:prstGeom>
        </p:spPr>
      </p:pic>
      <p:sp>
        <p:nvSpPr>
          <p:cNvPr id="4" name="TextBox 3"/>
          <p:cNvSpPr txBox="1"/>
          <p:nvPr/>
        </p:nvSpPr>
        <p:spPr>
          <a:xfrm>
            <a:off x="7086600" y="1904762"/>
            <a:ext cx="2057400" cy="2031325"/>
          </a:xfrm>
          <a:prstGeom prst="rect">
            <a:avLst/>
          </a:prstGeom>
          <a:noFill/>
        </p:spPr>
        <p:txBody>
          <a:bodyPr wrap="square" rtlCol="0">
            <a:spAutoFit/>
          </a:bodyPr>
          <a:lstStyle/>
          <a:p>
            <a:r>
              <a:rPr lang="en-US" sz="1400" b="1" dirty="0" smtClean="0"/>
              <a:t>Parameters:</a:t>
            </a:r>
            <a:endParaRPr lang="en-US" sz="1400" b="1" dirty="0"/>
          </a:p>
          <a:p>
            <a:r>
              <a:rPr lang="en-US" sz="1400" dirty="0" smtClean="0"/>
              <a:t>density = 1600 kg m</a:t>
            </a:r>
            <a:r>
              <a:rPr lang="en-US" sz="1400" baseline="30000" dirty="0" smtClean="0"/>
              <a:t>-3</a:t>
            </a:r>
            <a:r>
              <a:rPr lang="en-US" sz="1400" dirty="0" smtClean="0"/>
              <a:t> </a:t>
            </a:r>
          </a:p>
          <a:p>
            <a:r>
              <a:rPr lang="en-US" sz="1400" dirty="0" smtClean="0"/>
              <a:t>friction angle = 40°</a:t>
            </a:r>
          </a:p>
          <a:p>
            <a:r>
              <a:rPr lang="en-US" sz="1400" dirty="0" smtClean="0"/>
              <a:t>slope = 36°</a:t>
            </a:r>
          </a:p>
          <a:p>
            <a:r>
              <a:rPr lang="en-US" sz="1400" dirty="0" smtClean="0"/>
              <a:t>saturation ratio = 1</a:t>
            </a:r>
          </a:p>
          <a:p>
            <a:r>
              <a:rPr lang="en-US" sz="1400" dirty="0" smtClean="0"/>
              <a:t>C</a:t>
            </a:r>
            <a:r>
              <a:rPr lang="en-US" sz="1400" baseline="-25000" dirty="0" smtClean="0"/>
              <a:t>0 </a:t>
            </a:r>
            <a:r>
              <a:rPr lang="en-US" sz="1400" dirty="0" smtClean="0"/>
              <a:t>= 8000 </a:t>
            </a:r>
            <a:r>
              <a:rPr lang="en-US" sz="1400" dirty="0" err="1" smtClean="0"/>
              <a:t>kPa</a:t>
            </a:r>
            <a:endParaRPr lang="en-US" sz="1400" dirty="0"/>
          </a:p>
          <a:p>
            <a:r>
              <a:rPr lang="en-US" sz="1400" dirty="0" smtClean="0"/>
              <a:t>j = 4.96 m</a:t>
            </a:r>
            <a:r>
              <a:rPr lang="en-US" sz="1400" baseline="30000" dirty="0" smtClean="0"/>
              <a:t>-1</a:t>
            </a:r>
          </a:p>
          <a:p>
            <a:r>
              <a:rPr lang="en-US" sz="1400" dirty="0" smtClean="0"/>
              <a:t>length = 4 m</a:t>
            </a:r>
          </a:p>
          <a:p>
            <a:r>
              <a:rPr lang="en-US" sz="1400" dirty="0"/>
              <a:t>w</a:t>
            </a:r>
            <a:r>
              <a:rPr lang="en-US" sz="1400" dirty="0" smtClean="0"/>
              <a:t>idth = 2 m</a:t>
            </a:r>
          </a:p>
        </p:txBody>
      </p:sp>
      <p:sp>
        <p:nvSpPr>
          <p:cNvPr id="5" name="Rectangle 2"/>
          <p:cNvSpPr txBox="1">
            <a:spLocks noChangeArrowheads="1"/>
          </p:cNvSpPr>
          <p:nvPr/>
        </p:nvSpPr>
        <p:spPr bwMode="auto">
          <a:xfrm>
            <a:off x="3048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Results: optimum depth</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Tree>
    <p:extLst>
      <p:ext uri="{BB962C8B-B14F-4D97-AF65-F5344CB8AC3E}">
        <p14:creationId xmlns:p14="http://schemas.microsoft.com/office/powerpoint/2010/main" xmlns="" val="1790356313"/>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es_aspfig1a.eps"/>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1524000"/>
            <a:ext cx="6624484" cy="5334000"/>
          </a:xfrm>
          <a:prstGeom prst="rect">
            <a:avLst/>
          </a:prstGeom>
        </p:spPr>
      </p:pic>
      <p:sp>
        <p:nvSpPr>
          <p:cNvPr id="11" name="Rectangle 2"/>
          <p:cNvSpPr txBox="1">
            <a:spLocks noChangeArrowheads="1"/>
          </p:cNvSpPr>
          <p:nvPr/>
        </p:nvSpPr>
        <p:spPr bwMode="auto">
          <a:xfrm>
            <a:off x="3048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Results: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o</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ptimum shape</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5" name="TextBox 4"/>
          <p:cNvSpPr txBox="1"/>
          <p:nvPr/>
        </p:nvSpPr>
        <p:spPr>
          <a:xfrm>
            <a:off x="6934200" y="1752600"/>
            <a:ext cx="2209800" cy="1600438"/>
          </a:xfrm>
          <a:prstGeom prst="rect">
            <a:avLst/>
          </a:prstGeom>
          <a:noFill/>
        </p:spPr>
        <p:txBody>
          <a:bodyPr wrap="square" rtlCol="0">
            <a:spAutoFit/>
          </a:bodyPr>
          <a:lstStyle/>
          <a:p>
            <a:r>
              <a:rPr lang="en-US" sz="1400" b="1" dirty="0" smtClean="0"/>
              <a:t>Parameters:</a:t>
            </a:r>
            <a:endParaRPr lang="en-US" sz="1400" b="1" dirty="0"/>
          </a:p>
          <a:p>
            <a:r>
              <a:rPr lang="en-US" sz="1400" dirty="0" smtClean="0"/>
              <a:t>density = 1600 kg m</a:t>
            </a:r>
            <a:r>
              <a:rPr lang="en-US" sz="1400" baseline="30000" dirty="0" smtClean="0"/>
              <a:t>-3</a:t>
            </a:r>
            <a:r>
              <a:rPr lang="en-US" sz="1400" dirty="0" smtClean="0"/>
              <a:t> </a:t>
            </a:r>
          </a:p>
          <a:p>
            <a:r>
              <a:rPr lang="en-US" sz="1400" dirty="0" smtClean="0"/>
              <a:t>friction angle = 40°</a:t>
            </a:r>
          </a:p>
          <a:p>
            <a:r>
              <a:rPr lang="en-US" sz="1400" dirty="0" smtClean="0"/>
              <a:t>slope = 36°</a:t>
            </a:r>
          </a:p>
          <a:p>
            <a:r>
              <a:rPr lang="en-US" sz="1400" dirty="0" smtClean="0"/>
              <a:t>saturation ratio = 1</a:t>
            </a:r>
          </a:p>
          <a:p>
            <a:r>
              <a:rPr lang="en-US" sz="1400" dirty="0" smtClean="0"/>
              <a:t>C</a:t>
            </a:r>
            <a:r>
              <a:rPr lang="en-US" sz="1400" baseline="-25000" dirty="0" smtClean="0"/>
              <a:t>0 </a:t>
            </a:r>
            <a:r>
              <a:rPr lang="en-US" sz="1400" dirty="0" smtClean="0"/>
              <a:t>= 8000 </a:t>
            </a:r>
            <a:r>
              <a:rPr lang="en-US" sz="1400" dirty="0" err="1" smtClean="0"/>
              <a:t>kPa</a:t>
            </a:r>
            <a:endParaRPr lang="en-US" sz="1400" dirty="0"/>
          </a:p>
          <a:p>
            <a:r>
              <a:rPr lang="en-US" sz="1400" dirty="0" smtClean="0"/>
              <a:t>j = 4.96 m</a:t>
            </a:r>
            <a:r>
              <a:rPr lang="en-US" sz="1400" baseline="30000" dirty="0" smtClean="0"/>
              <a:t>-1</a:t>
            </a:r>
          </a:p>
        </p:txBody>
      </p:sp>
    </p:spTree>
    <p:extLst>
      <p:ext uri="{BB962C8B-B14F-4D97-AF65-F5344CB8AC3E}">
        <p14:creationId xmlns:p14="http://schemas.microsoft.com/office/powerpoint/2010/main" xmlns="" val="2290264015"/>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0" y="6324600"/>
            <a:ext cx="4572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dirty="0" err="1" smtClean="0"/>
              <a:t>Cumbria</a:t>
            </a:r>
            <a:r>
              <a:rPr lang="en-US" sz="1800" b="1" dirty="0" smtClean="0"/>
              <a:t>, UK, 2012</a:t>
            </a:r>
            <a:endParaRPr lang="en-US" sz="1800" b="1" dirty="0"/>
          </a:p>
        </p:txBody>
      </p:sp>
      <p:pic>
        <p:nvPicPr>
          <p:cNvPr id="2" name="Picture 1" descr="Blease_Failures_290612_event.jpeg"/>
          <p:cNvPicPr>
            <a:picLocks noChangeAspect="1"/>
          </p:cNvPicPr>
          <p:nvPr/>
        </p:nvPicPr>
        <p:blipFill rotWithShape="1">
          <a:blip r:embed="rId3" cstate="print">
            <a:extLst>
              <a:ext uri="{28A0092B-C50C-407E-A947-70E740481C1C}">
                <a14:useLocalDpi xmlns:a14="http://schemas.microsoft.com/office/drawing/2010/main" xmlns="" val="0"/>
              </a:ext>
            </a:extLst>
          </a:blip>
          <a:srcRect l="8866" t="22392" r="9854" b="4387"/>
          <a:stretch/>
        </p:blipFill>
        <p:spPr>
          <a:xfrm>
            <a:off x="6024" y="-1573"/>
            <a:ext cx="9137976" cy="6173774"/>
          </a:xfrm>
          <a:prstGeom prst="rect">
            <a:avLst/>
          </a:prstGeom>
        </p:spPr>
      </p:pic>
      <p:sp>
        <p:nvSpPr>
          <p:cNvPr id="5" name="TextBox 4"/>
          <p:cNvSpPr txBox="1"/>
          <p:nvPr/>
        </p:nvSpPr>
        <p:spPr>
          <a:xfrm>
            <a:off x="8043219" y="6642556"/>
            <a:ext cx="1088760" cy="215444"/>
          </a:xfrm>
          <a:prstGeom prst="rect">
            <a:avLst/>
          </a:prstGeom>
          <a:solidFill>
            <a:schemeClr val="bg1"/>
          </a:solidFill>
        </p:spPr>
        <p:txBody>
          <a:bodyPr wrap="none" rtlCol="0">
            <a:spAutoFit/>
          </a:bodyPr>
          <a:lstStyle/>
          <a:p>
            <a:pPr algn="ctr"/>
            <a:r>
              <a:rPr lang="en-US" sz="800" b="1" dirty="0" smtClean="0">
                <a:solidFill>
                  <a:srgbClr val="000000"/>
                </a:solidFill>
              </a:rPr>
              <a:t>[Photo: </a:t>
            </a:r>
            <a:r>
              <a:rPr lang="en-US" sz="800" b="1" dirty="0" err="1" smtClean="0">
                <a:solidFill>
                  <a:srgbClr val="000000"/>
                </a:solidFill>
              </a:rPr>
              <a:t>J</a:t>
            </a:r>
            <a:r>
              <a:rPr lang="en-US" sz="800" b="1" dirty="0" err="1" smtClean="0">
                <a:solidFill>
                  <a:srgbClr val="000000"/>
                </a:solidFill>
              </a:rPr>
              <a:t>.Warburton</a:t>
            </a:r>
            <a:r>
              <a:rPr lang="en-US" sz="800" b="1" dirty="0" smtClean="0">
                <a:solidFill>
                  <a:srgbClr val="000000"/>
                </a:solidFill>
              </a:rPr>
              <a:t>]</a:t>
            </a:r>
            <a:endParaRPr lang="en-US" sz="800" b="1" dirty="0">
              <a:solidFill>
                <a:srgbClr val="000000"/>
              </a:solidFill>
            </a:endParaRPr>
          </a:p>
        </p:txBody>
      </p:sp>
    </p:spTree>
    <p:extLst>
      <p:ext uri="{BB962C8B-B14F-4D97-AF65-F5344CB8AC3E}">
        <p14:creationId xmlns:p14="http://schemas.microsoft.com/office/powerpoint/2010/main" xmlns="" val="17495471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_aspfig1.eps"/>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1489267"/>
            <a:ext cx="6639728" cy="5346274"/>
          </a:xfrm>
          <a:prstGeom prst="rect">
            <a:avLst/>
          </a:prstGeom>
        </p:spPr>
      </p:pic>
      <p:sp>
        <p:nvSpPr>
          <p:cNvPr id="5" name="TextBox 4"/>
          <p:cNvSpPr txBox="1"/>
          <p:nvPr/>
        </p:nvSpPr>
        <p:spPr>
          <a:xfrm>
            <a:off x="6934200" y="1752600"/>
            <a:ext cx="2209800" cy="1600438"/>
          </a:xfrm>
          <a:prstGeom prst="rect">
            <a:avLst/>
          </a:prstGeom>
          <a:noFill/>
        </p:spPr>
        <p:txBody>
          <a:bodyPr wrap="square" rtlCol="0">
            <a:spAutoFit/>
          </a:bodyPr>
          <a:lstStyle/>
          <a:p>
            <a:r>
              <a:rPr lang="en-US" sz="1400" b="1" dirty="0" smtClean="0"/>
              <a:t>Parameters:</a:t>
            </a:r>
            <a:endParaRPr lang="en-US" sz="1400" b="1" dirty="0"/>
          </a:p>
          <a:p>
            <a:r>
              <a:rPr lang="en-US" sz="1400" dirty="0" smtClean="0"/>
              <a:t>density = 1600 kg m</a:t>
            </a:r>
            <a:r>
              <a:rPr lang="en-US" sz="1400" baseline="30000" dirty="0" smtClean="0"/>
              <a:t>-3</a:t>
            </a:r>
            <a:r>
              <a:rPr lang="en-US" sz="1400" dirty="0" smtClean="0"/>
              <a:t> </a:t>
            </a:r>
          </a:p>
          <a:p>
            <a:r>
              <a:rPr lang="en-US" sz="1400" dirty="0" smtClean="0"/>
              <a:t>friction angle = 40°</a:t>
            </a:r>
          </a:p>
          <a:p>
            <a:r>
              <a:rPr lang="en-US" sz="1400" dirty="0" smtClean="0"/>
              <a:t>slope = 36°</a:t>
            </a:r>
          </a:p>
          <a:p>
            <a:r>
              <a:rPr lang="en-US" sz="1400" dirty="0" smtClean="0"/>
              <a:t>saturation ratio = 1</a:t>
            </a:r>
          </a:p>
          <a:p>
            <a:r>
              <a:rPr lang="en-US" sz="1400" dirty="0" smtClean="0"/>
              <a:t>C</a:t>
            </a:r>
            <a:r>
              <a:rPr lang="en-US" sz="1400" baseline="-25000" dirty="0" smtClean="0"/>
              <a:t>0 </a:t>
            </a:r>
            <a:r>
              <a:rPr lang="en-US" sz="1400" dirty="0" smtClean="0"/>
              <a:t>= 8000 </a:t>
            </a:r>
            <a:r>
              <a:rPr lang="en-US" sz="1400" dirty="0" err="1" smtClean="0"/>
              <a:t>kPa</a:t>
            </a:r>
            <a:endParaRPr lang="en-US" sz="1400" dirty="0"/>
          </a:p>
          <a:p>
            <a:r>
              <a:rPr lang="en-US" sz="1400" dirty="0" smtClean="0"/>
              <a:t>j = </a:t>
            </a:r>
            <a:r>
              <a:rPr lang="en-US" sz="1400" dirty="0"/>
              <a:t>4.96</a:t>
            </a:r>
            <a:r>
              <a:rPr lang="en-US" sz="1400" dirty="0" smtClean="0"/>
              <a:t> m</a:t>
            </a:r>
            <a:r>
              <a:rPr lang="en-US" sz="1400" baseline="30000" dirty="0" smtClean="0"/>
              <a:t>-1</a:t>
            </a:r>
          </a:p>
        </p:txBody>
      </p:sp>
      <p:sp>
        <p:nvSpPr>
          <p:cNvPr id="6" name="Rectangle 2"/>
          <p:cNvSpPr txBox="1">
            <a:spLocks noChangeArrowheads="1"/>
          </p:cNvSpPr>
          <p:nvPr/>
        </p:nvSpPr>
        <p:spPr bwMode="auto">
          <a:xfrm>
            <a:off x="3048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Results: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o</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ptimum shape</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Tree>
    <p:extLst>
      <p:ext uri="{BB962C8B-B14F-4D97-AF65-F5344CB8AC3E}">
        <p14:creationId xmlns:p14="http://schemas.microsoft.com/office/powerpoint/2010/main" xmlns="" val="406345649"/>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es_aspfig2.eps"/>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1489267"/>
            <a:ext cx="7315199" cy="5346275"/>
          </a:xfrm>
          <a:prstGeom prst="rect">
            <a:avLst/>
          </a:prstGeom>
        </p:spPr>
      </p:pic>
      <p:sp>
        <p:nvSpPr>
          <p:cNvPr id="5" name="Rectangle 46"/>
          <p:cNvSpPr>
            <a:spLocks noChangeArrowheads="1"/>
          </p:cNvSpPr>
          <p:nvPr/>
        </p:nvSpPr>
        <p:spPr bwMode="auto">
          <a:xfrm>
            <a:off x="8152881" y="6642556"/>
            <a:ext cx="991119"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r>
              <a:rPr lang="en-US" altLang="zh-CN" sz="800" b="1" dirty="0" smtClean="0">
                <a:solidFill>
                  <a:srgbClr val="000000"/>
                </a:solidFill>
                <a:ea typeface="SimSun" pitchFamily="2" charset="-122"/>
              </a:rPr>
              <a:t>[Milledge, 2008]</a:t>
            </a:r>
            <a:endParaRPr lang="en-US" altLang="zh-CN" sz="800" b="1" dirty="0">
              <a:solidFill>
                <a:srgbClr val="000000"/>
              </a:solidFill>
              <a:ea typeface="SimSun" pitchFamily="2" charset="-122"/>
            </a:endParaRPr>
          </a:p>
        </p:txBody>
      </p:sp>
      <p:sp>
        <p:nvSpPr>
          <p:cNvPr id="6" name="TextBox 5"/>
          <p:cNvSpPr txBox="1"/>
          <p:nvPr/>
        </p:nvSpPr>
        <p:spPr>
          <a:xfrm>
            <a:off x="6934200" y="1752600"/>
            <a:ext cx="2209800" cy="1600438"/>
          </a:xfrm>
          <a:prstGeom prst="rect">
            <a:avLst/>
          </a:prstGeom>
          <a:noFill/>
        </p:spPr>
        <p:txBody>
          <a:bodyPr wrap="square" rtlCol="0">
            <a:spAutoFit/>
          </a:bodyPr>
          <a:lstStyle/>
          <a:p>
            <a:r>
              <a:rPr lang="en-US" sz="1400" b="1" dirty="0" smtClean="0"/>
              <a:t>Parameters:</a:t>
            </a:r>
            <a:endParaRPr lang="en-US" sz="1400" b="1" dirty="0"/>
          </a:p>
          <a:p>
            <a:r>
              <a:rPr lang="en-US" sz="1400" dirty="0" smtClean="0"/>
              <a:t>density = 1600 kg m</a:t>
            </a:r>
            <a:r>
              <a:rPr lang="en-US" sz="1400" baseline="30000" dirty="0" smtClean="0"/>
              <a:t>-3</a:t>
            </a:r>
            <a:r>
              <a:rPr lang="en-US" sz="1400" dirty="0" smtClean="0"/>
              <a:t> </a:t>
            </a:r>
          </a:p>
          <a:p>
            <a:r>
              <a:rPr lang="en-US" sz="1400" dirty="0" smtClean="0"/>
              <a:t>friction angle = 40°</a:t>
            </a:r>
          </a:p>
          <a:p>
            <a:r>
              <a:rPr lang="en-US" sz="1400" dirty="0" smtClean="0"/>
              <a:t>slope = 36°</a:t>
            </a:r>
          </a:p>
          <a:p>
            <a:r>
              <a:rPr lang="en-US" sz="1400" dirty="0" smtClean="0"/>
              <a:t>saturation ratio = 1</a:t>
            </a:r>
          </a:p>
          <a:p>
            <a:r>
              <a:rPr lang="en-US" sz="1400" dirty="0" smtClean="0"/>
              <a:t>C</a:t>
            </a:r>
            <a:r>
              <a:rPr lang="en-US" sz="1400" baseline="-25000" dirty="0" smtClean="0"/>
              <a:t>0 </a:t>
            </a:r>
            <a:r>
              <a:rPr lang="en-US" sz="1400" dirty="0" smtClean="0"/>
              <a:t>= 8000 </a:t>
            </a:r>
            <a:r>
              <a:rPr lang="en-US" sz="1400" dirty="0" err="1" smtClean="0"/>
              <a:t>kPa</a:t>
            </a:r>
            <a:endParaRPr lang="en-US" sz="1400" dirty="0"/>
          </a:p>
          <a:p>
            <a:r>
              <a:rPr lang="en-US" sz="1400" dirty="0" smtClean="0"/>
              <a:t>j = </a:t>
            </a:r>
            <a:r>
              <a:rPr lang="en-US" sz="1400" dirty="0"/>
              <a:t>4.96</a:t>
            </a:r>
            <a:r>
              <a:rPr lang="en-US" sz="1400" dirty="0" smtClean="0"/>
              <a:t> m</a:t>
            </a:r>
            <a:r>
              <a:rPr lang="en-US" sz="1400" baseline="30000" dirty="0" smtClean="0"/>
              <a:t>-1</a:t>
            </a:r>
          </a:p>
        </p:txBody>
      </p:sp>
      <p:sp>
        <p:nvSpPr>
          <p:cNvPr id="7" name="Rectangle 2"/>
          <p:cNvSpPr txBox="1">
            <a:spLocks noChangeArrowheads="1"/>
          </p:cNvSpPr>
          <p:nvPr/>
        </p:nvSpPr>
        <p:spPr bwMode="auto">
          <a:xfrm>
            <a:off x="3048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Results: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o</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ptimum shape</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Tree>
    <p:extLst>
      <p:ext uri="{BB962C8B-B14F-4D97-AF65-F5344CB8AC3E}">
        <p14:creationId xmlns:p14="http://schemas.microsoft.com/office/powerpoint/2010/main" xmlns="" val="2173974699"/>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s_aspfig2b.eps"/>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1489267"/>
            <a:ext cx="7315199" cy="5346275"/>
          </a:xfrm>
          <a:prstGeom prst="rect">
            <a:avLst/>
          </a:prstGeom>
        </p:spPr>
      </p:pic>
      <p:sp>
        <p:nvSpPr>
          <p:cNvPr id="4" name="Rectangle 46"/>
          <p:cNvSpPr>
            <a:spLocks noChangeArrowheads="1"/>
          </p:cNvSpPr>
          <p:nvPr/>
        </p:nvSpPr>
        <p:spPr bwMode="auto">
          <a:xfrm>
            <a:off x="8152881" y="6642556"/>
            <a:ext cx="991119"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r>
              <a:rPr lang="en-US" altLang="zh-CN" sz="800" b="1" dirty="0" smtClean="0">
                <a:solidFill>
                  <a:srgbClr val="000000"/>
                </a:solidFill>
                <a:ea typeface="SimSun" pitchFamily="2" charset="-122"/>
              </a:rPr>
              <a:t>[Milledge, 2008]</a:t>
            </a:r>
            <a:endParaRPr lang="en-US" altLang="zh-CN" sz="800" b="1" dirty="0">
              <a:solidFill>
                <a:srgbClr val="000000"/>
              </a:solidFill>
              <a:ea typeface="SimSun" pitchFamily="2" charset="-122"/>
            </a:endParaRPr>
          </a:p>
        </p:txBody>
      </p:sp>
      <p:sp>
        <p:nvSpPr>
          <p:cNvPr id="6" name="TextBox 5"/>
          <p:cNvSpPr txBox="1"/>
          <p:nvPr/>
        </p:nvSpPr>
        <p:spPr>
          <a:xfrm>
            <a:off x="6934200" y="1752600"/>
            <a:ext cx="2209800" cy="1600438"/>
          </a:xfrm>
          <a:prstGeom prst="rect">
            <a:avLst/>
          </a:prstGeom>
          <a:noFill/>
        </p:spPr>
        <p:txBody>
          <a:bodyPr wrap="square" rtlCol="0">
            <a:spAutoFit/>
          </a:bodyPr>
          <a:lstStyle/>
          <a:p>
            <a:r>
              <a:rPr lang="en-US" sz="1400" b="1" dirty="0" smtClean="0"/>
              <a:t>Parameters:</a:t>
            </a:r>
            <a:endParaRPr lang="en-US" sz="1400" b="1" dirty="0"/>
          </a:p>
          <a:p>
            <a:r>
              <a:rPr lang="en-US" sz="1400" dirty="0" smtClean="0"/>
              <a:t>density = 1600 kg m</a:t>
            </a:r>
            <a:r>
              <a:rPr lang="en-US" sz="1400" baseline="30000" dirty="0" smtClean="0"/>
              <a:t>-3</a:t>
            </a:r>
            <a:r>
              <a:rPr lang="en-US" sz="1400" dirty="0" smtClean="0"/>
              <a:t> </a:t>
            </a:r>
          </a:p>
          <a:p>
            <a:r>
              <a:rPr lang="en-US" sz="1400" dirty="0" smtClean="0"/>
              <a:t>friction angle = 40°</a:t>
            </a:r>
          </a:p>
          <a:p>
            <a:r>
              <a:rPr lang="en-US" sz="1400" dirty="0" smtClean="0"/>
              <a:t>slope = 36°</a:t>
            </a:r>
          </a:p>
          <a:p>
            <a:r>
              <a:rPr lang="en-US" sz="1400" dirty="0" smtClean="0"/>
              <a:t>saturation ratio = 1</a:t>
            </a:r>
          </a:p>
          <a:p>
            <a:r>
              <a:rPr lang="en-US" sz="1400" dirty="0" smtClean="0"/>
              <a:t>C</a:t>
            </a:r>
            <a:r>
              <a:rPr lang="en-US" sz="1400" baseline="-25000" dirty="0" smtClean="0"/>
              <a:t>0 </a:t>
            </a:r>
            <a:r>
              <a:rPr lang="en-US" sz="1400" dirty="0" smtClean="0"/>
              <a:t>= 8000 </a:t>
            </a:r>
            <a:r>
              <a:rPr lang="en-US" sz="1400" dirty="0" err="1" smtClean="0"/>
              <a:t>kPa</a:t>
            </a:r>
            <a:endParaRPr lang="en-US" sz="1400" dirty="0"/>
          </a:p>
          <a:p>
            <a:r>
              <a:rPr lang="en-US" sz="1400" dirty="0" smtClean="0"/>
              <a:t>j = </a:t>
            </a:r>
            <a:r>
              <a:rPr lang="en-US" sz="1400" dirty="0"/>
              <a:t>4.96</a:t>
            </a:r>
            <a:r>
              <a:rPr lang="en-US" sz="1400" dirty="0" smtClean="0"/>
              <a:t> m</a:t>
            </a:r>
            <a:r>
              <a:rPr lang="en-US" sz="1400" baseline="30000" dirty="0" smtClean="0"/>
              <a:t>-1</a:t>
            </a:r>
          </a:p>
        </p:txBody>
      </p:sp>
      <p:sp>
        <p:nvSpPr>
          <p:cNvPr id="7" name="Rectangle 2"/>
          <p:cNvSpPr txBox="1">
            <a:spLocks noChangeArrowheads="1"/>
          </p:cNvSpPr>
          <p:nvPr/>
        </p:nvSpPr>
        <p:spPr bwMode="auto">
          <a:xfrm>
            <a:off x="3048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Results: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o</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ptimum shape</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Tree>
    <p:extLst>
      <p:ext uri="{BB962C8B-B14F-4D97-AF65-F5344CB8AC3E}">
        <p14:creationId xmlns:p14="http://schemas.microsoft.com/office/powerpoint/2010/main" xmlns="" val="2173974699"/>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es_aspfig3.eps"/>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1489267"/>
            <a:ext cx="6639728" cy="5346274"/>
          </a:xfrm>
          <a:prstGeom prst="rect">
            <a:avLst/>
          </a:prstGeom>
        </p:spPr>
      </p:pic>
      <p:sp>
        <p:nvSpPr>
          <p:cNvPr id="4" name="TextBox 3"/>
          <p:cNvSpPr txBox="1"/>
          <p:nvPr/>
        </p:nvSpPr>
        <p:spPr>
          <a:xfrm>
            <a:off x="6934200" y="1752600"/>
            <a:ext cx="2209800" cy="1600438"/>
          </a:xfrm>
          <a:prstGeom prst="rect">
            <a:avLst/>
          </a:prstGeom>
          <a:noFill/>
        </p:spPr>
        <p:txBody>
          <a:bodyPr wrap="square" rtlCol="0">
            <a:spAutoFit/>
          </a:bodyPr>
          <a:lstStyle/>
          <a:p>
            <a:r>
              <a:rPr lang="en-US" sz="1400" b="1" dirty="0" smtClean="0"/>
              <a:t>Parameters:</a:t>
            </a:r>
            <a:endParaRPr lang="en-US" sz="1400" b="1" dirty="0"/>
          </a:p>
          <a:p>
            <a:r>
              <a:rPr lang="en-US" sz="1400" dirty="0" smtClean="0"/>
              <a:t>density = 1600 kg m</a:t>
            </a:r>
            <a:r>
              <a:rPr lang="en-US" sz="1400" baseline="30000" dirty="0" smtClean="0"/>
              <a:t>-3</a:t>
            </a:r>
            <a:r>
              <a:rPr lang="en-US" sz="1400" dirty="0" smtClean="0"/>
              <a:t> </a:t>
            </a:r>
          </a:p>
          <a:p>
            <a:r>
              <a:rPr lang="en-US" sz="1400" dirty="0" smtClean="0"/>
              <a:t>friction angle = 40°</a:t>
            </a:r>
          </a:p>
          <a:p>
            <a:r>
              <a:rPr lang="en-US" sz="1400" dirty="0" smtClean="0"/>
              <a:t>slope = 36°</a:t>
            </a:r>
          </a:p>
          <a:p>
            <a:r>
              <a:rPr lang="en-US" sz="1400" dirty="0" smtClean="0"/>
              <a:t>saturation ratio = 1</a:t>
            </a:r>
          </a:p>
          <a:p>
            <a:r>
              <a:rPr lang="en-US" sz="1400" dirty="0" smtClean="0"/>
              <a:t>C</a:t>
            </a:r>
            <a:r>
              <a:rPr lang="en-US" sz="1400" baseline="-25000" dirty="0" smtClean="0"/>
              <a:t>0 </a:t>
            </a:r>
            <a:r>
              <a:rPr lang="en-US" sz="1400" dirty="0" smtClean="0"/>
              <a:t>= 8000 </a:t>
            </a:r>
            <a:r>
              <a:rPr lang="en-US" sz="1400" dirty="0" err="1" smtClean="0"/>
              <a:t>kPa</a:t>
            </a:r>
            <a:endParaRPr lang="en-US" sz="1400" dirty="0"/>
          </a:p>
          <a:p>
            <a:r>
              <a:rPr lang="en-US" sz="1400" dirty="0" smtClean="0"/>
              <a:t>j = </a:t>
            </a:r>
            <a:r>
              <a:rPr lang="en-US" sz="1400" dirty="0"/>
              <a:t>4.96</a:t>
            </a:r>
            <a:r>
              <a:rPr lang="en-US" sz="1400" dirty="0" smtClean="0"/>
              <a:t> m</a:t>
            </a:r>
            <a:r>
              <a:rPr lang="en-US" sz="1400" baseline="30000" dirty="0" smtClean="0"/>
              <a:t>-1</a:t>
            </a:r>
          </a:p>
        </p:txBody>
      </p:sp>
      <p:sp>
        <p:nvSpPr>
          <p:cNvPr id="5" name="Rectangle 2"/>
          <p:cNvSpPr txBox="1">
            <a:spLocks noChangeArrowheads="1"/>
          </p:cNvSpPr>
          <p:nvPr/>
        </p:nvSpPr>
        <p:spPr bwMode="auto">
          <a:xfrm>
            <a:off x="3048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Results: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o</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ptimum shape</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Tree>
    <p:extLst>
      <p:ext uri="{BB962C8B-B14F-4D97-AF65-F5344CB8AC3E}">
        <p14:creationId xmlns:p14="http://schemas.microsoft.com/office/powerpoint/2010/main" xmlns="" val="2173974699"/>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es_aspfig4.eps"/>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1489267"/>
            <a:ext cx="6639728" cy="5346274"/>
          </a:xfrm>
          <a:prstGeom prst="rect">
            <a:avLst/>
          </a:prstGeom>
        </p:spPr>
      </p:pic>
      <p:sp>
        <p:nvSpPr>
          <p:cNvPr id="4" name="TextBox 3"/>
          <p:cNvSpPr txBox="1"/>
          <p:nvPr/>
        </p:nvSpPr>
        <p:spPr>
          <a:xfrm>
            <a:off x="6934200" y="1752600"/>
            <a:ext cx="2209800" cy="1600438"/>
          </a:xfrm>
          <a:prstGeom prst="rect">
            <a:avLst/>
          </a:prstGeom>
          <a:noFill/>
        </p:spPr>
        <p:txBody>
          <a:bodyPr wrap="square" rtlCol="0">
            <a:spAutoFit/>
          </a:bodyPr>
          <a:lstStyle/>
          <a:p>
            <a:r>
              <a:rPr lang="en-US" sz="1400" b="1" dirty="0" smtClean="0"/>
              <a:t>Parameters:</a:t>
            </a:r>
            <a:endParaRPr lang="en-US" sz="1400" b="1" dirty="0"/>
          </a:p>
          <a:p>
            <a:r>
              <a:rPr lang="en-US" sz="1400" dirty="0" smtClean="0"/>
              <a:t>density = 1600 kg m</a:t>
            </a:r>
            <a:r>
              <a:rPr lang="en-US" sz="1400" baseline="30000" dirty="0" smtClean="0"/>
              <a:t>-3</a:t>
            </a:r>
            <a:r>
              <a:rPr lang="en-US" sz="1400" dirty="0" smtClean="0"/>
              <a:t> </a:t>
            </a:r>
          </a:p>
          <a:p>
            <a:r>
              <a:rPr lang="en-US" sz="1400" dirty="0" smtClean="0"/>
              <a:t>friction angle = 40°</a:t>
            </a:r>
          </a:p>
          <a:p>
            <a:r>
              <a:rPr lang="en-US" sz="1400" dirty="0" smtClean="0"/>
              <a:t>slope = 36°</a:t>
            </a:r>
          </a:p>
          <a:p>
            <a:r>
              <a:rPr lang="en-US" sz="1400" dirty="0" smtClean="0"/>
              <a:t>saturation ratio = 1</a:t>
            </a:r>
          </a:p>
          <a:p>
            <a:r>
              <a:rPr lang="en-US" sz="1400" dirty="0" smtClean="0"/>
              <a:t>C</a:t>
            </a:r>
            <a:r>
              <a:rPr lang="en-US" sz="1400" baseline="-25000" dirty="0" smtClean="0"/>
              <a:t>0 </a:t>
            </a:r>
            <a:r>
              <a:rPr lang="en-US" sz="1400" dirty="0" smtClean="0"/>
              <a:t>= 8000 </a:t>
            </a:r>
            <a:r>
              <a:rPr lang="en-US" sz="1400" dirty="0" err="1" smtClean="0"/>
              <a:t>kPa</a:t>
            </a:r>
            <a:endParaRPr lang="en-US" sz="1400" dirty="0"/>
          </a:p>
          <a:p>
            <a:r>
              <a:rPr lang="en-US" sz="1400" dirty="0" smtClean="0"/>
              <a:t>j = </a:t>
            </a:r>
            <a:r>
              <a:rPr lang="en-US" sz="1400" dirty="0"/>
              <a:t>4.96</a:t>
            </a:r>
            <a:r>
              <a:rPr lang="en-US" sz="1400" dirty="0" smtClean="0"/>
              <a:t> m</a:t>
            </a:r>
            <a:r>
              <a:rPr lang="en-US" sz="1400" baseline="30000" dirty="0" smtClean="0"/>
              <a:t>-1</a:t>
            </a:r>
          </a:p>
        </p:txBody>
      </p:sp>
      <p:sp>
        <p:nvSpPr>
          <p:cNvPr id="5" name="Rectangle 2"/>
          <p:cNvSpPr txBox="1">
            <a:spLocks noChangeArrowheads="1"/>
          </p:cNvSpPr>
          <p:nvPr/>
        </p:nvSpPr>
        <p:spPr bwMode="auto">
          <a:xfrm>
            <a:off x="3048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Results: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o</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ptimum shape</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Tree>
    <p:extLst>
      <p:ext uri="{BB962C8B-B14F-4D97-AF65-F5344CB8AC3E}">
        <p14:creationId xmlns:p14="http://schemas.microsoft.com/office/powerpoint/2010/main" xmlns="" val="2173974699"/>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es_aspfig5.eps"/>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1489267"/>
            <a:ext cx="6639728" cy="5346274"/>
          </a:xfrm>
          <a:prstGeom prst="rect">
            <a:avLst/>
          </a:prstGeom>
        </p:spPr>
      </p:pic>
      <p:sp>
        <p:nvSpPr>
          <p:cNvPr id="4" name="TextBox 3"/>
          <p:cNvSpPr txBox="1"/>
          <p:nvPr/>
        </p:nvSpPr>
        <p:spPr>
          <a:xfrm>
            <a:off x="6934200" y="1752600"/>
            <a:ext cx="2209800" cy="1600438"/>
          </a:xfrm>
          <a:prstGeom prst="rect">
            <a:avLst/>
          </a:prstGeom>
          <a:noFill/>
        </p:spPr>
        <p:txBody>
          <a:bodyPr wrap="square" rtlCol="0">
            <a:spAutoFit/>
          </a:bodyPr>
          <a:lstStyle/>
          <a:p>
            <a:r>
              <a:rPr lang="en-US" sz="1400" b="1" dirty="0" smtClean="0"/>
              <a:t>Parameters:</a:t>
            </a:r>
            <a:endParaRPr lang="en-US" sz="1400" b="1" dirty="0"/>
          </a:p>
          <a:p>
            <a:r>
              <a:rPr lang="en-US" sz="1400" dirty="0" smtClean="0"/>
              <a:t>density = 1600 kg m</a:t>
            </a:r>
            <a:r>
              <a:rPr lang="en-US" sz="1400" baseline="30000" dirty="0" smtClean="0"/>
              <a:t>-3</a:t>
            </a:r>
            <a:r>
              <a:rPr lang="en-US" sz="1400" dirty="0" smtClean="0"/>
              <a:t> </a:t>
            </a:r>
          </a:p>
          <a:p>
            <a:r>
              <a:rPr lang="en-US" sz="1400" dirty="0" smtClean="0"/>
              <a:t>friction angle = 40°</a:t>
            </a:r>
          </a:p>
          <a:p>
            <a:r>
              <a:rPr lang="en-US" sz="1400" dirty="0" smtClean="0"/>
              <a:t>slope = 36°</a:t>
            </a:r>
          </a:p>
          <a:p>
            <a:r>
              <a:rPr lang="en-US" sz="1400" dirty="0" smtClean="0"/>
              <a:t>saturation ratio = 1</a:t>
            </a:r>
          </a:p>
          <a:p>
            <a:r>
              <a:rPr lang="en-US" sz="1400" dirty="0" smtClean="0"/>
              <a:t>C</a:t>
            </a:r>
            <a:r>
              <a:rPr lang="en-US" sz="1400" baseline="-25000" dirty="0" smtClean="0"/>
              <a:t>0 </a:t>
            </a:r>
            <a:r>
              <a:rPr lang="en-US" sz="1400" dirty="0" smtClean="0"/>
              <a:t>= 8000 </a:t>
            </a:r>
            <a:r>
              <a:rPr lang="en-US" sz="1400" dirty="0" err="1" smtClean="0"/>
              <a:t>kPa</a:t>
            </a:r>
            <a:endParaRPr lang="en-US" sz="1400" dirty="0"/>
          </a:p>
          <a:p>
            <a:r>
              <a:rPr lang="en-US" sz="1400" dirty="0" smtClean="0"/>
              <a:t>j = </a:t>
            </a:r>
            <a:r>
              <a:rPr lang="en-US" sz="1400" dirty="0"/>
              <a:t>4.96</a:t>
            </a:r>
            <a:r>
              <a:rPr lang="en-US" sz="1400" dirty="0" smtClean="0"/>
              <a:t> m</a:t>
            </a:r>
            <a:r>
              <a:rPr lang="en-US" sz="1400" baseline="30000" dirty="0" smtClean="0"/>
              <a:t>-1</a:t>
            </a:r>
          </a:p>
        </p:txBody>
      </p:sp>
      <p:sp>
        <p:nvSpPr>
          <p:cNvPr id="5" name="Rectangle 2"/>
          <p:cNvSpPr txBox="1">
            <a:spLocks noChangeArrowheads="1"/>
          </p:cNvSpPr>
          <p:nvPr/>
        </p:nvSpPr>
        <p:spPr bwMode="auto">
          <a:xfrm>
            <a:off x="3048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Results: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o</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ptimum shape</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Tree>
    <p:extLst>
      <p:ext uri="{BB962C8B-B14F-4D97-AF65-F5344CB8AC3E}">
        <p14:creationId xmlns:p14="http://schemas.microsoft.com/office/powerpoint/2010/main" xmlns="" val="2173974699"/>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res_aspfig6.eps"/>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1489267"/>
            <a:ext cx="7315199" cy="5346275"/>
          </a:xfrm>
          <a:prstGeom prst="rect">
            <a:avLst/>
          </a:prstGeom>
        </p:spPr>
      </p:pic>
      <p:sp>
        <p:nvSpPr>
          <p:cNvPr id="4" name="Rectangle 46"/>
          <p:cNvSpPr>
            <a:spLocks noChangeArrowheads="1"/>
          </p:cNvSpPr>
          <p:nvPr/>
        </p:nvSpPr>
        <p:spPr bwMode="auto">
          <a:xfrm>
            <a:off x="8152881" y="6642556"/>
            <a:ext cx="991119"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r>
              <a:rPr lang="en-US" altLang="zh-CN" sz="800" b="1" dirty="0" smtClean="0">
                <a:solidFill>
                  <a:srgbClr val="000000"/>
                </a:solidFill>
                <a:ea typeface="SimSun" pitchFamily="2" charset="-122"/>
              </a:rPr>
              <a:t>[Milledge, 2008]</a:t>
            </a:r>
            <a:endParaRPr lang="en-US" altLang="zh-CN" sz="800" b="1" dirty="0">
              <a:solidFill>
                <a:srgbClr val="000000"/>
              </a:solidFill>
              <a:ea typeface="SimSun" pitchFamily="2" charset="-122"/>
            </a:endParaRPr>
          </a:p>
        </p:txBody>
      </p:sp>
      <p:sp>
        <p:nvSpPr>
          <p:cNvPr id="5" name="TextBox 4"/>
          <p:cNvSpPr txBox="1"/>
          <p:nvPr/>
        </p:nvSpPr>
        <p:spPr>
          <a:xfrm>
            <a:off x="6934200" y="1752600"/>
            <a:ext cx="2209800" cy="1600438"/>
          </a:xfrm>
          <a:prstGeom prst="rect">
            <a:avLst/>
          </a:prstGeom>
          <a:noFill/>
        </p:spPr>
        <p:txBody>
          <a:bodyPr wrap="square" rtlCol="0">
            <a:spAutoFit/>
          </a:bodyPr>
          <a:lstStyle/>
          <a:p>
            <a:r>
              <a:rPr lang="en-US" sz="1400" b="1" dirty="0" smtClean="0"/>
              <a:t>Parameters:</a:t>
            </a:r>
            <a:endParaRPr lang="en-US" sz="1400" b="1" dirty="0"/>
          </a:p>
          <a:p>
            <a:r>
              <a:rPr lang="en-US" sz="1400" dirty="0" smtClean="0"/>
              <a:t>density = 1600 kg m</a:t>
            </a:r>
            <a:r>
              <a:rPr lang="en-US" sz="1400" baseline="30000" dirty="0" smtClean="0"/>
              <a:t>-3</a:t>
            </a:r>
            <a:r>
              <a:rPr lang="en-US" sz="1400" dirty="0" smtClean="0"/>
              <a:t> </a:t>
            </a:r>
          </a:p>
          <a:p>
            <a:r>
              <a:rPr lang="en-US" sz="1400" dirty="0" smtClean="0"/>
              <a:t>friction angle = 40°</a:t>
            </a:r>
          </a:p>
          <a:p>
            <a:r>
              <a:rPr lang="en-US" sz="1400" dirty="0" smtClean="0"/>
              <a:t>slope = 36°</a:t>
            </a:r>
          </a:p>
          <a:p>
            <a:r>
              <a:rPr lang="en-US" sz="1400" dirty="0" smtClean="0"/>
              <a:t>saturation ratio = 1</a:t>
            </a:r>
          </a:p>
          <a:p>
            <a:r>
              <a:rPr lang="en-US" sz="1400" dirty="0" smtClean="0"/>
              <a:t>C</a:t>
            </a:r>
            <a:r>
              <a:rPr lang="en-US" sz="1400" baseline="-25000" dirty="0" smtClean="0"/>
              <a:t>0 </a:t>
            </a:r>
            <a:r>
              <a:rPr lang="en-US" sz="1400" dirty="0" smtClean="0"/>
              <a:t>= 8000 </a:t>
            </a:r>
            <a:r>
              <a:rPr lang="en-US" sz="1400" dirty="0" err="1" smtClean="0"/>
              <a:t>kPa</a:t>
            </a:r>
            <a:endParaRPr lang="en-US" sz="1400" dirty="0"/>
          </a:p>
          <a:p>
            <a:r>
              <a:rPr lang="en-US" sz="1400" dirty="0" smtClean="0"/>
              <a:t>j = </a:t>
            </a:r>
            <a:r>
              <a:rPr lang="en-US" sz="1400" dirty="0"/>
              <a:t>4.96</a:t>
            </a:r>
            <a:r>
              <a:rPr lang="en-US" sz="1400" dirty="0" smtClean="0"/>
              <a:t> m</a:t>
            </a:r>
            <a:r>
              <a:rPr lang="en-US" sz="1400" baseline="30000" dirty="0" smtClean="0"/>
              <a:t>-1</a:t>
            </a:r>
          </a:p>
        </p:txBody>
      </p:sp>
      <p:sp>
        <p:nvSpPr>
          <p:cNvPr id="6" name="Rectangle 2"/>
          <p:cNvSpPr txBox="1">
            <a:spLocks noChangeArrowheads="1"/>
          </p:cNvSpPr>
          <p:nvPr/>
        </p:nvSpPr>
        <p:spPr bwMode="auto">
          <a:xfrm>
            <a:off x="3048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Results: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o</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ptimum shape</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Tree>
    <p:extLst>
      <p:ext uri="{BB962C8B-B14F-4D97-AF65-F5344CB8AC3E}">
        <p14:creationId xmlns:p14="http://schemas.microsoft.com/office/powerpoint/2010/main" xmlns="" val="3924472903"/>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es_depthfig3.eps"/>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1511300"/>
            <a:ext cx="7402231" cy="5194300"/>
          </a:xfrm>
          <a:prstGeom prst="rect">
            <a:avLst/>
          </a:prstGeom>
        </p:spPr>
      </p:pic>
      <p:sp>
        <p:nvSpPr>
          <p:cNvPr id="47" name="Rectangle 2"/>
          <p:cNvSpPr txBox="1">
            <a:spLocks noChangeArrowheads="1"/>
          </p:cNvSpPr>
          <p:nvPr/>
        </p:nvSpPr>
        <p:spPr bwMode="auto">
          <a:xfrm>
            <a:off x="3048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Results: optimum depth</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4" name="TextBox 3"/>
          <p:cNvSpPr txBox="1"/>
          <p:nvPr/>
        </p:nvSpPr>
        <p:spPr>
          <a:xfrm>
            <a:off x="7086600" y="1904762"/>
            <a:ext cx="2057400" cy="2031325"/>
          </a:xfrm>
          <a:prstGeom prst="rect">
            <a:avLst/>
          </a:prstGeom>
          <a:noFill/>
        </p:spPr>
        <p:txBody>
          <a:bodyPr wrap="square" rtlCol="0">
            <a:spAutoFit/>
          </a:bodyPr>
          <a:lstStyle/>
          <a:p>
            <a:r>
              <a:rPr lang="en-US" sz="1400" b="1" dirty="0" smtClean="0"/>
              <a:t>Parameters:</a:t>
            </a:r>
            <a:endParaRPr lang="en-US" sz="1400" b="1" dirty="0"/>
          </a:p>
          <a:p>
            <a:r>
              <a:rPr lang="en-US" sz="1400" dirty="0" smtClean="0"/>
              <a:t>density = 1600 kg m</a:t>
            </a:r>
            <a:r>
              <a:rPr lang="en-US" sz="1400" baseline="30000" dirty="0" smtClean="0"/>
              <a:t>-3</a:t>
            </a:r>
            <a:r>
              <a:rPr lang="en-US" sz="1400" dirty="0" smtClean="0"/>
              <a:t> </a:t>
            </a:r>
          </a:p>
          <a:p>
            <a:r>
              <a:rPr lang="en-US" sz="1400" dirty="0" smtClean="0"/>
              <a:t>friction angle = 40°</a:t>
            </a:r>
          </a:p>
          <a:p>
            <a:r>
              <a:rPr lang="en-US" sz="1400" dirty="0" smtClean="0"/>
              <a:t>slope = 36°</a:t>
            </a:r>
          </a:p>
          <a:p>
            <a:r>
              <a:rPr lang="en-US" sz="1400" dirty="0" smtClean="0"/>
              <a:t>saturation ratio = 1</a:t>
            </a:r>
          </a:p>
          <a:p>
            <a:r>
              <a:rPr lang="en-US" sz="1400" dirty="0" smtClean="0"/>
              <a:t>C</a:t>
            </a:r>
            <a:r>
              <a:rPr lang="en-US" sz="1400" baseline="-25000" dirty="0" smtClean="0"/>
              <a:t>0 </a:t>
            </a:r>
            <a:r>
              <a:rPr lang="en-US" sz="1400" dirty="0" smtClean="0"/>
              <a:t>= 8000 </a:t>
            </a:r>
            <a:r>
              <a:rPr lang="en-US" sz="1400" dirty="0" err="1" smtClean="0"/>
              <a:t>kPa</a:t>
            </a:r>
            <a:endParaRPr lang="en-US" sz="1400" dirty="0"/>
          </a:p>
          <a:p>
            <a:r>
              <a:rPr lang="en-US" sz="1400" dirty="0" smtClean="0"/>
              <a:t>j = 4.96 m</a:t>
            </a:r>
            <a:r>
              <a:rPr lang="en-US" sz="1400" baseline="30000" dirty="0" smtClean="0"/>
              <a:t>-1</a:t>
            </a:r>
          </a:p>
          <a:p>
            <a:r>
              <a:rPr lang="en-US" sz="1400" dirty="0" smtClean="0"/>
              <a:t>length = 4 m</a:t>
            </a:r>
          </a:p>
          <a:p>
            <a:r>
              <a:rPr lang="en-US" sz="1400" dirty="0"/>
              <a:t>w</a:t>
            </a:r>
            <a:r>
              <a:rPr lang="en-US" sz="1400" dirty="0" smtClean="0"/>
              <a:t>idth = 2 m</a:t>
            </a:r>
          </a:p>
        </p:txBody>
      </p:sp>
    </p:spTree>
    <p:extLst>
      <p:ext uri="{BB962C8B-B14F-4D97-AF65-F5344CB8AC3E}">
        <p14:creationId xmlns:p14="http://schemas.microsoft.com/office/powerpoint/2010/main" xmlns="" val="1790356313"/>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2"/>
          <p:cNvSpPr txBox="1">
            <a:spLocks noChangeArrowheads="1"/>
          </p:cNvSpPr>
          <p:nvPr/>
        </p:nvSpPr>
        <p:spPr bwMode="auto">
          <a:xfrm>
            <a:off x="3048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Results: </a:t>
            </a:r>
            <a:r>
              <a:rPr lang="en-US" sz="3600" dirty="0" err="1"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cohesionless</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 soil</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4" name="TextBox 3"/>
          <p:cNvSpPr txBox="1"/>
          <p:nvPr/>
        </p:nvSpPr>
        <p:spPr>
          <a:xfrm>
            <a:off x="7086600" y="1904762"/>
            <a:ext cx="2057400" cy="1600438"/>
          </a:xfrm>
          <a:prstGeom prst="rect">
            <a:avLst/>
          </a:prstGeom>
          <a:noFill/>
        </p:spPr>
        <p:txBody>
          <a:bodyPr wrap="square" rtlCol="0">
            <a:spAutoFit/>
          </a:bodyPr>
          <a:lstStyle/>
          <a:p>
            <a:r>
              <a:rPr lang="en-US" sz="1400" b="1" dirty="0" smtClean="0"/>
              <a:t>Parameters:</a:t>
            </a:r>
            <a:endParaRPr lang="en-US" sz="1400" b="1" dirty="0"/>
          </a:p>
          <a:p>
            <a:r>
              <a:rPr lang="en-US" sz="1400" dirty="0" smtClean="0"/>
              <a:t>density = 1600 kg m</a:t>
            </a:r>
            <a:r>
              <a:rPr lang="en-US" sz="1400" baseline="30000" dirty="0" smtClean="0"/>
              <a:t>-3</a:t>
            </a:r>
            <a:r>
              <a:rPr lang="en-US" sz="1400" dirty="0" smtClean="0"/>
              <a:t> </a:t>
            </a:r>
          </a:p>
          <a:p>
            <a:r>
              <a:rPr lang="en-US" sz="1400" dirty="0" smtClean="0"/>
              <a:t>friction angle = 40°</a:t>
            </a:r>
          </a:p>
          <a:p>
            <a:r>
              <a:rPr lang="en-US" sz="1400" dirty="0" smtClean="0"/>
              <a:t>slope = </a:t>
            </a:r>
            <a:r>
              <a:rPr lang="en-US" sz="1400" dirty="0" smtClean="0"/>
              <a:t>34°</a:t>
            </a:r>
            <a:endParaRPr lang="en-US" sz="1400" dirty="0" smtClean="0"/>
          </a:p>
          <a:p>
            <a:r>
              <a:rPr lang="en-US" sz="1400" dirty="0" smtClean="0"/>
              <a:t>C</a:t>
            </a:r>
            <a:r>
              <a:rPr lang="en-US" sz="1400" baseline="-25000" dirty="0" smtClean="0"/>
              <a:t> </a:t>
            </a:r>
            <a:r>
              <a:rPr lang="en-US" sz="1400" dirty="0" smtClean="0"/>
              <a:t>= </a:t>
            </a:r>
            <a:r>
              <a:rPr lang="en-US" sz="1400" dirty="0" smtClean="0"/>
              <a:t>0 </a:t>
            </a:r>
            <a:r>
              <a:rPr lang="en-US" sz="1400" dirty="0" err="1" smtClean="0"/>
              <a:t>kPa</a:t>
            </a:r>
            <a:endParaRPr lang="en-US" sz="1400" dirty="0"/>
          </a:p>
          <a:p>
            <a:r>
              <a:rPr lang="en-US" sz="1400" dirty="0" smtClean="0"/>
              <a:t>length </a:t>
            </a:r>
            <a:r>
              <a:rPr lang="en-US" sz="1400" dirty="0" smtClean="0"/>
              <a:t>= </a:t>
            </a:r>
            <a:r>
              <a:rPr lang="en-US" sz="1400" dirty="0" smtClean="0"/>
              <a:t>10 </a:t>
            </a:r>
            <a:r>
              <a:rPr lang="en-US" sz="1400" dirty="0" smtClean="0"/>
              <a:t>m</a:t>
            </a:r>
          </a:p>
          <a:p>
            <a:r>
              <a:rPr lang="en-US" sz="1400" dirty="0"/>
              <a:t>w</a:t>
            </a:r>
            <a:r>
              <a:rPr lang="en-US" sz="1400" dirty="0" smtClean="0"/>
              <a:t>idth = </a:t>
            </a:r>
            <a:r>
              <a:rPr lang="en-US" sz="1400" dirty="0" smtClean="0"/>
              <a:t>10 </a:t>
            </a:r>
            <a:r>
              <a:rPr lang="en-US" sz="1400" dirty="0" smtClean="0"/>
              <a:t>m</a:t>
            </a:r>
          </a:p>
        </p:txBody>
      </p:sp>
      <p:pic>
        <p:nvPicPr>
          <p:cNvPr id="204802" name="Picture 2" descr="FoS_varyZw"/>
          <p:cNvPicPr>
            <a:picLocks noChangeAspect="1" noChangeArrowheads="1"/>
          </p:cNvPicPr>
          <p:nvPr/>
        </p:nvPicPr>
        <p:blipFill>
          <a:blip r:embed="rId4" cstate="print"/>
          <a:srcRect/>
          <a:stretch>
            <a:fillRect/>
          </a:stretch>
        </p:blipFill>
        <p:spPr bwMode="auto">
          <a:xfrm>
            <a:off x="381000" y="1828800"/>
            <a:ext cx="6645275" cy="4635500"/>
          </a:xfrm>
          <a:prstGeom prst="rect">
            <a:avLst/>
          </a:prstGeom>
          <a:noFill/>
          <a:ln w="9525">
            <a:noFill/>
            <a:miter lim="800000"/>
            <a:headEnd/>
            <a:tailEnd/>
          </a:ln>
        </p:spPr>
      </p:pic>
      <p:sp>
        <p:nvSpPr>
          <p:cNvPr id="204818" name="AutoShape 18"/>
          <p:cNvSpPr>
            <a:spLocks noChangeAspect="1" noChangeArrowheads="1" noTextEdit="1"/>
          </p:cNvSpPr>
          <p:nvPr/>
        </p:nvSpPr>
        <p:spPr bwMode="auto">
          <a:xfrm>
            <a:off x="6629400" y="4191000"/>
            <a:ext cx="1676400" cy="2265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820" name="Freeform 20"/>
          <p:cNvSpPr>
            <a:spLocks noEditPoints="1"/>
          </p:cNvSpPr>
          <p:nvPr/>
        </p:nvSpPr>
        <p:spPr bwMode="auto">
          <a:xfrm>
            <a:off x="7138988" y="4210050"/>
            <a:ext cx="1155700" cy="2244725"/>
          </a:xfrm>
          <a:custGeom>
            <a:avLst/>
            <a:gdLst/>
            <a:ahLst/>
            <a:cxnLst>
              <a:cxn ang="0">
                <a:pos x="1667" y="842"/>
              </a:cxn>
              <a:cxn ang="0">
                <a:pos x="1667" y="842"/>
              </a:cxn>
              <a:cxn ang="0">
                <a:pos x="0" y="0"/>
              </a:cxn>
              <a:cxn ang="0">
                <a:pos x="1667" y="3234"/>
              </a:cxn>
              <a:cxn ang="0">
                <a:pos x="1667" y="3234"/>
              </a:cxn>
              <a:cxn ang="0">
                <a:pos x="0" y="2391"/>
              </a:cxn>
            </a:cxnLst>
            <a:rect l="0" t="0" r="r" b="b"/>
            <a:pathLst>
              <a:path w="1667" h="3234">
                <a:moveTo>
                  <a:pt x="1667" y="842"/>
                </a:moveTo>
                <a:lnTo>
                  <a:pt x="1667" y="842"/>
                </a:lnTo>
                <a:lnTo>
                  <a:pt x="0" y="0"/>
                </a:lnTo>
                <a:moveTo>
                  <a:pt x="1667" y="3234"/>
                </a:moveTo>
                <a:lnTo>
                  <a:pt x="1667" y="3234"/>
                </a:lnTo>
                <a:lnTo>
                  <a:pt x="0" y="2391"/>
                </a:lnTo>
              </a:path>
            </a:pathLst>
          </a:custGeom>
          <a:noFill/>
          <a:ln w="1746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35" name="Group 34"/>
          <p:cNvGrpSpPr/>
          <p:nvPr/>
        </p:nvGrpSpPr>
        <p:grpSpPr>
          <a:xfrm>
            <a:off x="6948488" y="4187825"/>
            <a:ext cx="1346200" cy="2266950"/>
            <a:chOff x="7177088" y="4187825"/>
            <a:chExt cx="1346200" cy="2266950"/>
          </a:xfrm>
        </p:grpSpPr>
        <p:sp>
          <p:nvSpPr>
            <p:cNvPr id="204822" name="Freeform 22"/>
            <p:cNvSpPr>
              <a:spLocks noEditPoints="1"/>
            </p:cNvSpPr>
            <p:nvPr/>
          </p:nvSpPr>
          <p:spPr bwMode="auto">
            <a:xfrm>
              <a:off x="7208838" y="4210050"/>
              <a:ext cx="1314450" cy="2244725"/>
            </a:xfrm>
            <a:custGeom>
              <a:avLst/>
              <a:gdLst/>
              <a:ahLst/>
              <a:cxnLst>
                <a:cxn ang="0">
                  <a:pos x="1895" y="842"/>
                </a:cxn>
                <a:cxn ang="0">
                  <a:pos x="1895" y="842"/>
                </a:cxn>
                <a:cxn ang="0">
                  <a:pos x="1895" y="3234"/>
                </a:cxn>
                <a:cxn ang="0">
                  <a:pos x="228" y="0"/>
                </a:cxn>
                <a:cxn ang="0">
                  <a:pos x="228" y="0"/>
                </a:cxn>
                <a:cxn ang="0">
                  <a:pos x="228" y="2391"/>
                </a:cxn>
                <a:cxn ang="0">
                  <a:pos x="0" y="0"/>
                </a:cxn>
                <a:cxn ang="0">
                  <a:pos x="0" y="0"/>
                </a:cxn>
                <a:cxn ang="0">
                  <a:pos x="0" y="2299"/>
                </a:cxn>
              </a:cxnLst>
              <a:rect l="0" t="0" r="r" b="b"/>
              <a:pathLst>
                <a:path w="1895" h="3234">
                  <a:moveTo>
                    <a:pt x="1895" y="842"/>
                  </a:moveTo>
                  <a:lnTo>
                    <a:pt x="1895" y="842"/>
                  </a:lnTo>
                  <a:lnTo>
                    <a:pt x="1895" y="3234"/>
                  </a:lnTo>
                  <a:moveTo>
                    <a:pt x="228" y="0"/>
                  </a:moveTo>
                  <a:lnTo>
                    <a:pt x="228" y="0"/>
                  </a:lnTo>
                  <a:lnTo>
                    <a:pt x="228" y="2391"/>
                  </a:lnTo>
                  <a:moveTo>
                    <a:pt x="0" y="0"/>
                  </a:moveTo>
                  <a:lnTo>
                    <a:pt x="0" y="0"/>
                  </a:lnTo>
                  <a:lnTo>
                    <a:pt x="0" y="2299"/>
                  </a:lnTo>
                </a:path>
              </a:pathLst>
            </a:custGeom>
            <a:noFill/>
            <a:ln w="1746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823" name="Freeform 23"/>
            <p:cNvSpPr>
              <a:spLocks/>
            </p:cNvSpPr>
            <p:nvPr/>
          </p:nvSpPr>
          <p:spPr bwMode="auto">
            <a:xfrm>
              <a:off x="7177088" y="5770563"/>
              <a:ext cx="63500" cy="57150"/>
            </a:xfrm>
            <a:custGeom>
              <a:avLst/>
              <a:gdLst/>
              <a:ahLst/>
              <a:cxnLst>
                <a:cxn ang="0">
                  <a:pos x="0" y="0"/>
                </a:cxn>
                <a:cxn ang="0">
                  <a:pos x="0" y="0"/>
                </a:cxn>
                <a:cxn ang="0">
                  <a:pos x="45" y="45"/>
                </a:cxn>
                <a:cxn ang="0">
                  <a:pos x="90" y="0"/>
                </a:cxn>
                <a:cxn ang="0">
                  <a:pos x="90" y="38"/>
                </a:cxn>
                <a:cxn ang="0">
                  <a:pos x="45" y="83"/>
                </a:cxn>
                <a:cxn ang="0">
                  <a:pos x="0" y="38"/>
                </a:cxn>
                <a:cxn ang="0">
                  <a:pos x="0" y="0"/>
                </a:cxn>
              </a:cxnLst>
              <a:rect l="0" t="0" r="r" b="b"/>
              <a:pathLst>
                <a:path w="90" h="83">
                  <a:moveTo>
                    <a:pt x="0" y="0"/>
                  </a:moveTo>
                  <a:lnTo>
                    <a:pt x="0" y="0"/>
                  </a:lnTo>
                  <a:lnTo>
                    <a:pt x="45" y="45"/>
                  </a:lnTo>
                  <a:lnTo>
                    <a:pt x="90" y="0"/>
                  </a:lnTo>
                  <a:lnTo>
                    <a:pt x="90" y="38"/>
                  </a:lnTo>
                  <a:lnTo>
                    <a:pt x="45" y="83"/>
                  </a:lnTo>
                  <a:lnTo>
                    <a:pt x="0" y="3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824" name="Freeform 24"/>
            <p:cNvSpPr>
              <a:spLocks/>
            </p:cNvSpPr>
            <p:nvPr/>
          </p:nvSpPr>
          <p:spPr bwMode="auto">
            <a:xfrm>
              <a:off x="7177088" y="4187825"/>
              <a:ext cx="63500" cy="58738"/>
            </a:xfrm>
            <a:custGeom>
              <a:avLst/>
              <a:gdLst/>
              <a:ahLst/>
              <a:cxnLst>
                <a:cxn ang="0">
                  <a:pos x="90" y="83"/>
                </a:cxn>
                <a:cxn ang="0">
                  <a:pos x="90" y="83"/>
                </a:cxn>
                <a:cxn ang="0">
                  <a:pos x="45" y="37"/>
                </a:cxn>
                <a:cxn ang="0">
                  <a:pos x="0" y="83"/>
                </a:cxn>
                <a:cxn ang="0">
                  <a:pos x="0" y="44"/>
                </a:cxn>
                <a:cxn ang="0">
                  <a:pos x="45" y="0"/>
                </a:cxn>
                <a:cxn ang="0">
                  <a:pos x="90" y="44"/>
                </a:cxn>
                <a:cxn ang="0">
                  <a:pos x="90" y="83"/>
                </a:cxn>
              </a:cxnLst>
              <a:rect l="0" t="0" r="r" b="b"/>
              <a:pathLst>
                <a:path w="90" h="83">
                  <a:moveTo>
                    <a:pt x="90" y="83"/>
                  </a:moveTo>
                  <a:lnTo>
                    <a:pt x="90" y="83"/>
                  </a:lnTo>
                  <a:lnTo>
                    <a:pt x="45" y="37"/>
                  </a:lnTo>
                  <a:lnTo>
                    <a:pt x="0" y="83"/>
                  </a:lnTo>
                  <a:lnTo>
                    <a:pt x="0" y="44"/>
                  </a:lnTo>
                  <a:lnTo>
                    <a:pt x="45" y="0"/>
                  </a:lnTo>
                  <a:lnTo>
                    <a:pt x="90" y="44"/>
                  </a:lnTo>
                  <a:lnTo>
                    <a:pt x="90" y="8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4" name="Group 33"/>
          <p:cNvGrpSpPr/>
          <p:nvPr/>
        </p:nvGrpSpPr>
        <p:grpSpPr>
          <a:xfrm>
            <a:off x="8382000" y="5562600"/>
            <a:ext cx="68664" cy="903514"/>
            <a:chOff x="7404100" y="5022850"/>
            <a:chExt cx="61913" cy="850900"/>
          </a:xfrm>
        </p:grpSpPr>
        <p:sp>
          <p:nvSpPr>
            <p:cNvPr id="204825" name="Freeform 25"/>
            <p:cNvSpPr>
              <a:spLocks/>
            </p:cNvSpPr>
            <p:nvPr/>
          </p:nvSpPr>
          <p:spPr bwMode="auto">
            <a:xfrm>
              <a:off x="7435850" y="5045075"/>
              <a:ext cx="1588" cy="806450"/>
            </a:xfrm>
            <a:custGeom>
              <a:avLst/>
              <a:gdLst/>
              <a:ahLst/>
              <a:cxnLst>
                <a:cxn ang="0">
                  <a:pos x="0" y="0"/>
                </a:cxn>
                <a:cxn ang="0">
                  <a:pos x="0" y="0"/>
                </a:cxn>
                <a:cxn ang="0">
                  <a:pos x="0" y="1162"/>
                </a:cxn>
              </a:cxnLst>
              <a:rect l="0" t="0" r="r" b="b"/>
              <a:pathLst>
                <a:path h="1162">
                  <a:moveTo>
                    <a:pt x="0" y="0"/>
                  </a:moveTo>
                  <a:lnTo>
                    <a:pt x="0" y="0"/>
                  </a:lnTo>
                  <a:lnTo>
                    <a:pt x="0" y="1162"/>
                  </a:lnTo>
                </a:path>
              </a:pathLst>
            </a:custGeom>
            <a:noFill/>
            <a:ln w="17463" cap="flat">
              <a:solidFill>
                <a:srgbClr val="2E319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826" name="Freeform 26"/>
            <p:cNvSpPr>
              <a:spLocks/>
            </p:cNvSpPr>
            <p:nvPr/>
          </p:nvSpPr>
          <p:spPr bwMode="auto">
            <a:xfrm>
              <a:off x="7404100" y="5816600"/>
              <a:ext cx="61913" cy="57150"/>
            </a:xfrm>
            <a:custGeom>
              <a:avLst/>
              <a:gdLst/>
              <a:ahLst/>
              <a:cxnLst>
                <a:cxn ang="0">
                  <a:pos x="0" y="0"/>
                </a:cxn>
                <a:cxn ang="0">
                  <a:pos x="0" y="0"/>
                </a:cxn>
                <a:cxn ang="0">
                  <a:pos x="45" y="45"/>
                </a:cxn>
                <a:cxn ang="0">
                  <a:pos x="90" y="0"/>
                </a:cxn>
                <a:cxn ang="0">
                  <a:pos x="90" y="38"/>
                </a:cxn>
                <a:cxn ang="0">
                  <a:pos x="45" y="83"/>
                </a:cxn>
                <a:cxn ang="0">
                  <a:pos x="0" y="38"/>
                </a:cxn>
                <a:cxn ang="0">
                  <a:pos x="0" y="0"/>
                </a:cxn>
              </a:cxnLst>
              <a:rect l="0" t="0" r="r" b="b"/>
              <a:pathLst>
                <a:path w="90" h="83">
                  <a:moveTo>
                    <a:pt x="0" y="0"/>
                  </a:moveTo>
                  <a:lnTo>
                    <a:pt x="0" y="0"/>
                  </a:lnTo>
                  <a:lnTo>
                    <a:pt x="45" y="45"/>
                  </a:lnTo>
                  <a:lnTo>
                    <a:pt x="90" y="0"/>
                  </a:lnTo>
                  <a:lnTo>
                    <a:pt x="90" y="38"/>
                  </a:lnTo>
                  <a:lnTo>
                    <a:pt x="45" y="83"/>
                  </a:lnTo>
                  <a:lnTo>
                    <a:pt x="0" y="38"/>
                  </a:lnTo>
                  <a:lnTo>
                    <a:pt x="0" y="0"/>
                  </a:lnTo>
                  <a:close/>
                </a:path>
              </a:pathLst>
            </a:custGeom>
            <a:solidFill>
              <a:srgbClr val="2E31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827" name="Freeform 27"/>
            <p:cNvSpPr>
              <a:spLocks/>
            </p:cNvSpPr>
            <p:nvPr/>
          </p:nvSpPr>
          <p:spPr bwMode="auto">
            <a:xfrm>
              <a:off x="7404100" y="5022850"/>
              <a:ext cx="61913" cy="58738"/>
            </a:xfrm>
            <a:custGeom>
              <a:avLst/>
              <a:gdLst/>
              <a:ahLst/>
              <a:cxnLst>
                <a:cxn ang="0">
                  <a:pos x="91" y="84"/>
                </a:cxn>
                <a:cxn ang="0">
                  <a:pos x="91" y="84"/>
                </a:cxn>
                <a:cxn ang="0">
                  <a:pos x="46" y="39"/>
                </a:cxn>
                <a:cxn ang="0">
                  <a:pos x="0" y="84"/>
                </a:cxn>
                <a:cxn ang="0">
                  <a:pos x="0" y="46"/>
                </a:cxn>
                <a:cxn ang="0">
                  <a:pos x="46" y="0"/>
                </a:cxn>
                <a:cxn ang="0">
                  <a:pos x="91" y="46"/>
                </a:cxn>
                <a:cxn ang="0">
                  <a:pos x="91" y="84"/>
                </a:cxn>
              </a:cxnLst>
              <a:rect l="0" t="0" r="r" b="b"/>
              <a:pathLst>
                <a:path w="91" h="84">
                  <a:moveTo>
                    <a:pt x="91" y="84"/>
                  </a:moveTo>
                  <a:lnTo>
                    <a:pt x="91" y="84"/>
                  </a:lnTo>
                  <a:lnTo>
                    <a:pt x="46" y="39"/>
                  </a:lnTo>
                  <a:lnTo>
                    <a:pt x="0" y="84"/>
                  </a:lnTo>
                  <a:lnTo>
                    <a:pt x="0" y="46"/>
                  </a:lnTo>
                  <a:lnTo>
                    <a:pt x="46" y="0"/>
                  </a:lnTo>
                  <a:lnTo>
                    <a:pt x="91" y="46"/>
                  </a:lnTo>
                  <a:lnTo>
                    <a:pt x="91" y="84"/>
                  </a:lnTo>
                  <a:close/>
                </a:path>
              </a:pathLst>
            </a:custGeom>
            <a:solidFill>
              <a:srgbClr val="2E31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4" name="Group 43"/>
          <p:cNvGrpSpPr/>
          <p:nvPr/>
        </p:nvGrpSpPr>
        <p:grpSpPr>
          <a:xfrm>
            <a:off x="7138988" y="4976812"/>
            <a:ext cx="1155700" cy="585788"/>
            <a:chOff x="7138988" y="4572000"/>
            <a:chExt cx="1155700" cy="585788"/>
          </a:xfrm>
        </p:grpSpPr>
        <p:sp>
          <p:nvSpPr>
            <p:cNvPr id="204821" name="Freeform 21"/>
            <p:cNvSpPr>
              <a:spLocks/>
            </p:cNvSpPr>
            <p:nvPr/>
          </p:nvSpPr>
          <p:spPr bwMode="auto">
            <a:xfrm>
              <a:off x="7138988" y="4572000"/>
              <a:ext cx="1155700" cy="585788"/>
            </a:xfrm>
            <a:custGeom>
              <a:avLst/>
              <a:gdLst/>
              <a:ahLst/>
              <a:cxnLst>
                <a:cxn ang="0">
                  <a:pos x="1667" y="842"/>
                </a:cxn>
                <a:cxn ang="0">
                  <a:pos x="1667" y="842"/>
                </a:cxn>
                <a:cxn ang="0">
                  <a:pos x="0" y="0"/>
                </a:cxn>
              </a:cxnLst>
              <a:rect l="0" t="0" r="r" b="b"/>
              <a:pathLst>
                <a:path w="1667" h="842">
                  <a:moveTo>
                    <a:pt x="1667" y="842"/>
                  </a:moveTo>
                  <a:lnTo>
                    <a:pt x="1667" y="842"/>
                  </a:lnTo>
                  <a:lnTo>
                    <a:pt x="0" y="0"/>
                  </a:lnTo>
                </a:path>
              </a:pathLst>
            </a:custGeom>
            <a:noFill/>
            <a:ln w="28575" cap="flat">
              <a:solidFill>
                <a:srgbClr val="2E319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829" name="Freeform 29"/>
            <p:cNvSpPr>
              <a:spLocks/>
            </p:cNvSpPr>
            <p:nvPr/>
          </p:nvSpPr>
          <p:spPr bwMode="auto">
            <a:xfrm>
              <a:off x="7664450" y="4786313"/>
              <a:ext cx="103188" cy="71438"/>
            </a:xfrm>
            <a:custGeom>
              <a:avLst/>
              <a:gdLst/>
              <a:ahLst/>
              <a:cxnLst>
                <a:cxn ang="0">
                  <a:pos x="147" y="0"/>
                </a:cxn>
                <a:cxn ang="0">
                  <a:pos x="147" y="0"/>
                </a:cxn>
                <a:cxn ang="0">
                  <a:pos x="71" y="102"/>
                </a:cxn>
                <a:cxn ang="0">
                  <a:pos x="0" y="0"/>
                </a:cxn>
                <a:cxn ang="0">
                  <a:pos x="147" y="0"/>
                </a:cxn>
                <a:cxn ang="0">
                  <a:pos x="147" y="0"/>
                </a:cxn>
              </a:cxnLst>
              <a:rect l="0" t="0" r="r" b="b"/>
              <a:pathLst>
                <a:path w="147" h="102">
                  <a:moveTo>
                    <a:pt x="147" y="0"/>
                  </a:moveTo>
                  <a:lnTo>
                    <a:pt x="147" y="0"/>
                  </a:lnTo>
                  <a:lnTo>
                    <a:pt x="71" y="102"/>
                  </a:lnTo>
                  <a:lnTo>
                    <a:pt x="0" y="0"/>
                  </a:lnTo>
                  <a:lnTo>
                    <a:pt x="147" y="0"/>
                  </a:lnTo>
                  <a:lnTo>
                    <a:pt x="147" y="0"/>
                  </a:lnTo>
                  <a:close/>
                </a:path>
              </a:pathLst>
            </a:custGeom>
            <a:noFill/>
            <a:ln w="28575" cap="flat">
              <a:solidFill>
                <a:srgbClr val="2E319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 name="Group 35"/>
          <p:cNvGrpSpPr/>
          <p:nvPr/>
        </p:nvGrpSpPr>
        <p:grpSpPr>
          <a:xfrm flipH="1">
            <a:off x="8382000" y="4800600"/>
            <a:ext cx="56369" cy="774700"/>
            <a:chOff x="7404100" y="5022850"/>
            <a:chExt cx="61913" cy="850900"/>
          </a:xfrm>
        </p:grpSpPr>
        <p:sp>
          <p:nvSpPr>
            <p:cNvPr id="37" name="Freeform 25"/>
            <p:cNvSpPr>
              <a:spLocks/>
            </p:cNvSpPr>
            <p:nvPr/>
          </p:nvSpPr>
          <p:spPr bwMode="auto">
            <a:xfrm>
              <a:off x="7435850" y="5045075"/>
              <a:ext cx="1588" cy="806450"/>
            </a:xfrm>
            <a:custGeom>
              <a:avLst/>
              <a:gdLst/>
              <a:ahLst/>
              <a:cxnLst>
                <a:cxn ang="0">
                  <a:pos x="0" y="0"/>
                </a:cxn>
                <a:cxn ang="0">
                  <a:pos x="0" y="0"/>
                </a:cxn>
                <a:cxn ang="0">
                  <a:pos x="0" y="1162"/>
                </a:cxn>
              </a:cxnLst>
              <a:rect l="0" t="0" r="r" b="b"/>
              <a:pathLst>
                <a:path h="1162">
                  <a:moveTo>
                    <a:pt x="0" y="0"/>
                  </a:moveTo>
                  <a:lnTo>
                    <a:pt x="0" y="0"/>
                  </a:lnTo>
                  <a:lnTo>
                    <a:pt x="0" y="1162"/>
                  </a:lnTo>
                </a:path>
              </a:pathLst>
            </a:custGeom>
            <a:noFill/>
            <a:ln w="17463" cap="flat">
              <a:solidFill>
                <a:srgbClr val="2E319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p:cNvSpPr>
            <p:nvPr/>
          </p:nvSpPr>
          <p:spPr bwMode="auto">
            <a:xfrm>
              <a:off x="7404100" y="5816600"/>
              <a:ext cx="61913" cy="57150"/>
            </a:xfrm>
            <a:custGeom>
              <a:avLst/>
              <a:gdLst/>
              <a:ahLst/>
              <a:cxnLst>
                <a:cxn ang="0">
                  <a:pos x="0" y="0"/>
                </a:cxn>
                <a:cxn ang="0">
                  <a:pos x="0" y="0"/>
                </a:cxn>
                <a:cxn ang="0">
                  <a:pos x="45" y="45"/>
                </a:cxn>
                <a:cxn ang="0">
                  <a:pos x="90" y="0"/>
                </a:cxn>
                <a:cxn ang="0">
                  <a:pos x="90" y="38"/>
                </a:cxn>
                <a:cxn ang="0">
                  <a:pos x="45" y="83"/>
                </a:cxn>
                <a:cxn ang="0">
                  <a:pos x="0" y="38"/>
                </a:cxn>
                <a:cxn ang="0">
                  <a:pos x="0" y="0"/>
                </a:cxn>
              </a:cxnLst>
              <a:rect l="0" t="0" r="r" b="b"/>
              <a:pathLst>
                <a:path w="90" h="83">
                  <a:moveTo>
                    <a:pt x="0" y="0"/>
                  </a:moveTo>
                  <a:lnTo>
                    <a:pt x="0" y="0"/>
                  </a:lnTo>
                  <a:lnTo>
                    <a:pt x="45" y="45"/>
                  </a:lnTo>
                  <a:lnTo>
                    <a:pt x="90" y="0"/>
                  </a:lnTo>
                  <a:lnTo>
                    <a:pt x="90" y="38"/>
                  </a:lnTo>
                  <a:lnTo>
                    <a:pt x="45" y="83"/>
                  </a:lnTo>
                  <a:lnTo>
                    <a:pt x="0" y="38"/>
                  </a:lnTo>
                  <a:lnTo>
                    <a:pt x="0" y="0"/>
                  </a:lnTo>
                  <a:close/>
                </a:path>
              </a:pathLst>
            </a:custGeom>
            <a:solidFill>
              <a:srgbClr val="2E31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7"/>
            <p:cNvSpPr>
              <a:spLocks/>
            </p:cNvSpPr>
            <p:nvPr/>
          </p:nvSpPr>
          <p:spPr bwMode="auto">
            <a:xfrm>
              <a:off x="7404100" y="5022850"/>
              <a:ext cx="61913" cy="58738"/>
            </a:xfrm>
            <a:custGeom>
              <a:avLst/>
              <a:gdLst/>
              <a:ahLst/>
              <a:cxnLst>
                <a:cxn ang="0">
                  <a:pos x="91" y="84"/>
                </a:cxn>
                <a:cxn ang="0">
                  <a:pos x="91" y="84"/>
                </a:cxn>
                <a:cxn ang="0">
                  <a:pos x="46" y="39"/>
                </a:cxn>
                <a:cxn ang="0">
                  <a:pos x="0" y="84"/>
                </a:cxn>
                <a:cxn ang="0">
                  <a:pos x="0" y="46"/>
                </a:cxn>
                <a:cxn ang="0">
                  <a:pos x="46" y="0"/>
                </a:cxn>
                <a:cxn ang="0">
                  <a:pos x="91" y="46"/>
                </a:cxn>
                <a:cxn ang="0">
                  <a:pos x="91" y="84"/>
                </a:cxn>
              </a:cxnLst>
              <a:rect l="0" t="0" r="r" b="b"/>
              <a:pathLst>
                <a:path w="91" h="84">
                  <a:moveTo>
                    <a:pt x="91" y="84"/>
                  </a:moveTo>
                  <a:lnTo>
                    <a:pt x="91" y="84"/>
                  </a:lnTo>
                  <a:lnTo>
                    <a:pt x="46" y="39"/>
                  </a:lnTo>
                  <a:lnTo>
                    <a:pt x="0" y="84"/>
                  </a:lnTo>
                  <a:lnTo>
                    <a:pt x="0" y="46"/>
                  </a:lnTo>
                  <a:lnTo>
                    <a:pt x="46" y="0"/>
                  </a:lnTo>
                  <a:lnTo>
                    <a:pt x="91" y="46"/>
                  </a:lnTo>
                  <a:lnTo>
                    <a:pt x="91" y="84"/>
                  </a:lnTo>
                  <a:close/>
                </a:path>
              </a:pathLst>
            </a:custGeom>
            <a:solidFill>
              <a:srgbClr val="2E31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1" name="TextBox 40"/>
          <p:cNvSpPr txBox="1"/>
          <p:nvPr/>
        </p:nvSpPr>
        <p:spPr>
          <a:xfrm>
            <a:off x="8422957" y="5029200"/>
            <a:ext cx="595035" cy="461665"/>
          </a:xfrm>
          <a:prstGeom prst="rect">
            <a:avLst/>
          </a:prstGeom>
          <a:noFill/>
        </p:spPr>
        <p:txBody>
          <a:bodyPr wrap="none" rtlCol="0">
            <a:spAutoFit/>
          </a:bodyPr>
          <a:lstStyle/>
          <a:p>
            <a:r>
              <a:rPr lang="en-GB" sz="2400" dirty="0" err="1" smtClean="0"/>
              <a:t>Zw</a:t>
            </a:r>
            <a:endParaRPr lang="en-US" sz="2400" dirty="0"/>
          </a:p>
        </p:txBody>
      </p:sp>
      <p:sp>
        <p:nvSpPr>
          <p:cNvPr id="42" name="TextBox 41"/>
          <p:cNvSpPr txBox="1"/>
          <p:nvPr/>
        </p:nvSpPr>
        <p:spPr>
          <a:xfrm>
            <a:off x="8458200" y="5867400"/>
            <a:ext cx="356188" cy="461665"/>
          </a:xfrm>
          <a:prstGeom prst="rect">
            <a:avLst/>
          </a:prstGeom>
          <a:noFill/>
        </p:spPr>
        <p:txBody>
          <a:bodyPr wrap="none" rtlCol="0">
            <a:spAutoFit/>
          </a:bodyPr>
          <a:lstStyle/>
          <a:p>
            <a:r>
              <a:rPr lang="en-GB" sz="2400" dirty="0" err="1" smtClean="0"/>
              <a:t>h</a:t>
            </a:r>
            <a:endParaRPr lang="en-US" sz="2400" dirty="0"/>
          </a:p>
        </p:txBody>
      </p:sp>
      <p:sp>
        <p:nvSpPr>
          <p:cNvPr id="43" name="TextBox 42"/>
          <p:cNvSpPr txBox="1"/>
          <p:nvPr/>
        </p:nvSpPr>
        <p:spPr>
          <a:xfrm>
            <a:off x="6629400" y="4724400"/>
            <a:ext cx="372218" cy="461665"/>
          </a:xfrm>
          <a:prstGeom prst="rect">
            <a:avLst/>
          </a:prstGeom>
          <a:noFill/>
        </p:spPr>
        <p:txBody>
          <a:bodyPr wrap="none" rtlCol="0">
            <a:spAutoFit/>
          </a:bodyPr>
          <a:lstStyle/>
          <a:p>
            <a:r>
              <a:rPr lang="en-GB" sz="2400" dirty="0" smtClean="0"/>
              <a:t>Z</a:t>
            </a:r>
            <a:endParaRPr lang="en-US" sz="2400" dirty="0"/>
          </a:p>
        </p:txBody>
      </p:sp>
      <p:grpSp>
        <p:nvGrpSpPr>
          <p:cNvPr id="45" name="Group 44"/>
          <p:cNvGrpSpPr/>
          <p:nvPr/>
        </p:nvGrpSpPr>
        <p:grpSpPr>
          <a:xfrm>
            <a:off x="7138988" y="5891212"/>
            <a:ext cx="1155700" cy="585788"/>
            <a:chOff x="7138988" y="4572000"/>
            <a:chExt cx="1155700" cy="585788"/>
          </a:xfrm>
        </p:grpSpPr>
        <p:sp>
          <p:nvSpPr>
            <p:cNvPr id="46" name="Freeform 21"/>
            <p:cNvSpPr>
              <a:spLocks/>
            </p:cNvSpPr>
            <p:nvPr/>
          </p:nvSpPr>
          <p:spPr bwMode="auto">
            <a:xfrm>
              <a:off x="7138988" y="4572000"/>
              <a:ext cx="1155700" cy="585788"/>
            </a:xfrm>
            <a:custGeom>
              <a:avLst/>
              <a:gdLst/>
              <a:ahLst/>
              <a:cxnLst>
                <a:cxn ang="0">
                  <a:pos x="1667" y="842"/>
                </a:cxn>
                <a:cxn ang="0">
                  <a:pos x="1667" y="842"/>
                </a:cxn>
                <a:cxn ang="0">
                  <a:pos x="0" y="0"/>
                </a:cxn>
              </a:cxnLst>
              <a:rect l="0" t="0" r="r" b="b"/>
              <a:pathLst>
                <a:path w="1667" h="842">
                  <a:moveTo>
                    <a:pt x="1667" y="842"/>
                  </a:moveTo>
                  <a:lnTo>
                    <a:pt x="1667" y="842"/>
                  </a:lnTo>
                  <a:lnTo>
                    <a:pt x="0" y="0"/>
                  </a:lnTo>
                </a:path>
              </a:pathLst>
            </a:custGeom>
            <a:noFill/>
            <a:ln w="28575" cap="flat">
              <a:solidFill>
                <a:srgbClr val="2E319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29"/>
            <p:cNvSpPr>
              <a:spLocks/>
            </p:cNvSpPr>
            <p:nvPr/>
          </p:nvSpPr>
          <p:spPr bwMode="auto">
            <a:xfrm>
              <a:off x="7664450" y="4786313"/>
              <a:ext cx="103188" cy="71438"/>
            </a:xfrm>
            <a:custGeom>
              <a:avLst/>
              <a:gdLst/>
              <a:ahLst/>
              <a:cxnLst>
                <a:cxn ang="0">
                  <a:pos x="147" y="0"/>
                </a:cxn>
                <a:cxn ang="0">
                  <a:pos x="147" y="0"/>
                </a:cxn>
                <a:cxn ang="0">
                  <a:pos x="71" y="102"/>
                </a:cxn>
                <a:cxn ang="0">
                  <a:pos x="0" y="0"/>
                </a:cxn>
                <a:cxn ang="0">
                  <a:pos x="147" y="0"/>
                </a:cxn>
                <a:cxn ang="0">
                  <a:pos x="147" y="0"/>
                </a:cxn>
              </a:cxnLst>
              <a:rect l="0" t="0" r="r" b="b"/>
              <a:pathLst>
                <a:path w="147" h="102">
                  <a:moveTo>
                    <a:pt x="147" y="0"/>
                  </a:moveTo>
                  <a:lnTo>
                    <a:pt x="147" y="0"/>
                  </a:lnTo>
                  <a:lnTo>
                    <a:pt x="71" y="102"/>
                  </a:lnTo>
                  <a:lnTo>
                    <a:pt x="0" y="0"/>
                  </a:lnTo>
                  <a:lnTo>
                    <a:pt x="147" y="0"/>
                  </a:lnTo>
                  <a:lnTo>
                    <a:pt x="147" y="0"/>
                  </a:lnTo>
                  <a:close/>
                </a:path>
              </a:pathLst>
            </a:custGeom>
            <a:noFill/>
            <a:ln w="28575" cap="flat">
              <a:solidFill>
                <a:srgbClr val="2E319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9" name="Group 48"/>
          <p:cNvGrpSpPr/>
          <p:nvPr/>
        </p:nvGrpSpPr>
        <p:grpSpPr>
          <a:xfrm>
            <a:off x="7138988" y="4214812"/>
            <a:ext cx="1155700" cy="585788"/>
            <a:chOff x="7138988" y="4572000"/>
            <a:chExt cx="1155700" cy="585788"/>
          </a:xfrm>
        </p:grpSpPr>
        <p:sp>
          <p:nvSpPr>
            <p:cNvPr id="50" name="Freeform 21"/>
            <p:cNvSpPr>
              <a:spLocks/>
            </p:cNvSpPr>
            <p:nvPr/>
          </p:nvSpPr>
          <p:spPr bwMode="auto">
            <a:xfrm>
              <a:off x="7138988" y="4572000"/>
              <a:ext cx="1155700" cy="585788"/>
            </a:xfrm>
            <a:custGeom>
              <a:avLst/>
              <a:gdLst/>
              <a:ahLst/>
              <a:cxnLst>
                <a:cxn ang="0">
                  <a:pos x="1667" y="842"/>
                </a:cxn>
                <a:cxn ang="0">
                  <a:pos x="1667" y="842"/>
                </a:cxn>
                <a:cxn ang="0">
                  <a:pos x="0" y="0"/>
                </a:cxn>
              </a:cxnLst>
              <a:rect l="0" t="0" r="r" b="b"/>
              <a:pathLst>
                <a:path w="1667" h="842">
                  <a:moveTo>
                    <a:pt x="1667" y="842"/>
                  </a:moveTo>
                  <a:lnTo>
                    <a:pt x="1667" y="842"/>
                  </a:lnTo>
                  <a:lnTo>
                    <a:pt x="0" y="0"/>
                  </a:lnTo>
                </a:path>
              </a:pathLst>
            </a:custGeom>
            <a:noFill/>
            <a:ln w="28575" cap="flat">
              <a:solidFill>
                <a:srgbClr val="2E319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29"/>
            <p:cNvSpPr>
              <a:spLocks/>
            </p:cNvSpPr>
            <p:nvPr/>
          </p:nvSpPr>
          <p:spPr bwMode="auto">
            <a:xfrm>
              <a:off x="7664450" y="4786313"/>
              <a:ext cx="103188" cy="71438"/>
            </a:xfrm>
            <a:custGeom>
              <a:avLst/>
              <a:gdLst/>
              <a:ahLst/>
              <a:cxnLst>
                <a:cxn ang="0">
                  <a:pos x="147" y="0"/>
                </a:cxn>
                <a:cxn ang="0">
                  <a:pos x="147" y="0"/>
                </a:cxn>
                <a:cxn ang="0">
                  <a:pos x="71" y="102"/>
                </a:cxn>
                <a:cxn ang="0">
                  <a:pos x="0" y="0"/>
                </a:cxn>
                <a:cxn ang="0">
                  <a:pos x="147" y="0"/>
                </a:cxn>
                <a:cxn ang="0">
                  <a:pos x="147" y="0"/>
                </a:cxn>
              </a:cxnLst>
              <a:rect l="0" t="0" r="r" b="b"/>
              <a:pathLst>
                <a:path w="147" h="102">
                  <a:moveTo>
                    <a:pt x="147" y="0"/>
                  </a:moveTo>
                  <a:lnTo>
                    <a:pt x="147" y="0"/>
                  </a:lnTo>
                  <a:lnTo>
                    <a:pt x="71" y="102"/>
                  </a:lnTo>
                  <a:lnTo>
                    <a:pt x="0" y="0"/>
                  </a:lnTo>
                  <a:lnTo>
                    <a:pt x="147" y="0"/>
                  </a:lnTo>
                  <a:lnTo>
                    <a:pt x="147" y="0"/>
                  </a:lnTo>
                  <a:close/>
                </a:path>
              </a:pathLst>
            </a:custGeom>
            <a:noFill/>
            <a:ln w="28575" cap="flat">
              <a:solidFill>
                <a:srgbClr val="2E319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2" name="Group 51"/>
          <p:cNvGrpSpPr/>
          <p:nvPr/>
        </p:nvGrpSpPr>
        <p:grpSpPr>
          <a:xfrm>
            <a:off x="7138988" y="4824412"/>
            <a:ext cx="1155700" cy="585788"/>
            <a:chOff x="7138988" y="4572000"/>
            <a:chExt cx="1155700" cy="585788"/>
          </a:xfrm>
        </p:grpSpPr>
        <p:sp>
          <p:nvSpPr>
            <p:cNvPr id="53" name="Freeform 21"/>
            <p:cNvSpPr>
              <a:spLocks/>
            </p:cNvSpPr>
            <p:nvPr/>
          </p:nvSpPr>
          <p:spPr bwMode="auto">
            <a:xfrm>
              <a:off x="7138988" y="4572000"/>
              <a:ext cx="1155700" cy="585788"/>
            </a:xfrm>
            <a:custGeom>
              <a:avLst/>
              <a:gdLst/>
              <a:ahLst/>
              <a:cxnLst>
                <a:cxn ang="0">
                  <a:pos x="1667" y="842"/>
                </a:cxn>
                <a:cxn ang="0">
                  <a:pos x="1667" y="842"/>
                </a:cxn>
                <a:cxn ang="0">
                  <a:pos x="0" y="0"/>
                </a:cxn>
              </a:cxnLst>
              <a:rect l="0" t="0" r="r" b="b"/>
              <a:pathLst>
                <a:path w="1667" h="842">
                  <a:moveTo>
                    <a:pt x="1667" y="842"/>
                  </a:moveTo>
                  <a:lnTo>
                    <a:pt x="1667" y="842"/>
                  </a:lnTo>
                  <a:lnTo>
                    <a:pt x="0" y="0"/>
                  </a:lnTo>
                </a:path>
              </a:pathLst>
            </a:custGeom>
            <a:noFill/>
            <a:ln w="28575" cap="flat">
              <a:solidFill>
                <a:srgbClr val="2E319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29"/>
            <p:cNvSpPr>
              <a:spLocks/>
            </p:cNvSpPr>
            <p:nvPr/>
          </p:nvSpPr>
          <p:spPr bwMode="auto">
            <a:xfrm>
              <a:off x="7664450" y="4786313"/>
              <a:ext cx="103188" cy="71438"/>
            </a:xfrm>
            <a:custGeom>
              <a:avLst/>
              <a:gdLst/>
              <a:ahLst/>
              <a:cxnLst>
                <a:cxn ang="0">
                  <a:pos x="147" y="0"/>
                </a:cxn>
                <a:cxn ang="0">
                  <a:pos x="147" y="0"/>
                </a:cxn>
                <a:cxn ang="0">
                  <a:pos x="71" y="102"/>
                </a:cxn>
                <a:cxn ang="0">
                  <a:pos x="0" y="0"/>
                </a:cxn>
                <a:cxn ang="0">
                  <a:pos x="147" y="0"/>
                </a:cxn>
                <a:cxn ang="0">
                  <a:pos x="147" y="0"/>
                </a:cxn>
              </a:cxnLst>
              <a:rect l="0" t="0" r="r" b="b"/>
              <a:pathLst>
                <a:path w="147" h="102">
                  <a:moveTo>
                    <a:pt x="147" y="0"/>
                  </a:moveTo>
                  <a:lnTo>
                    <a:pt x="147" y="0"/>
                  </a:lnTo>
                  <a:lnTo>
                    <a:pt x="71" y="102"/>
                  </a:lnTo>
                  <a:lnTo>
                    <a:pt x="0" y="0"/>
                  </a:lnTo>
                  <a:lnTo>
                    <a:pt x="147" y="0"/>
                  </a:lnTo>
                  <a:lnTo>
                    <a:pt x="147" y="0"/>
                  </a:lnTo>
                  <a:close/>
                </a:path>
              </a:pathLst>
            </a:custGeom>
            <a:noFill/>
            <a:ln w="28575" cap="flat">
              <a:solidFill>
                <a:srgbClr val="2E319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55" name="Rectangle 54"/>
          <p:cNvSpPr/>
          <p:nvPr/>
        </p:nvSpPr>
        <p:spPr bwMode="auto">
          <a:xfrm>
            <a:off x="5715000" y="3581400"/>
            <a:ext cx="609600" cy="216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halkboard Bold" pitchFamily="1" charset="0"/>
            </a:endParaRPr>
          </a:p>
        </p:txBody>
      </p:sp>
      <p:sp>
        <p:nvSpPr>
          <p:cNvPr id="57" name="Rectangle 56"/>
          <p:cNvSpPr/>
          <p:nvPr/>
        </p:nvSpPr>
        <p:spPr bwMode="auto">
          <a:xfrm>
            <a:off x="5715000" y="2286000"/>
            <a:ext cx="609600" cy="216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halkboard Bold" pitchFamily="1" charset="0"/>
            </a:endParaRPr>
          </a:p>
        </p:txBody>
      </p:sp>
      <p:sp>
        <p:nvSpPr>
          <p:cNvPr id="58" name="Rectangle 57"/>
          <p:cNvSpPr/>
          <p:nvPr/>
        </p:nvSpPr>
        <p:spPr bwMode="auto">
          <a:xfrm>
            <a:off x="5715000" y="3276600"/>
            <a:ext cx="609600" cy="216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halkboard Bold" pitchFamily="1" charset="0"/>
            </a:endParaRPr>
          </a:p>
        </p:txBody>
      </p:sp>
      <p:cxnSp>
        <p:nvCxnSpPr>
          <p:cNvPr id="65" name="Straight Connector 64"/>
          <p:cNvCxnSpPr/>
          <p:nvPr/>
        </p:nvCxnSpPr>
        <p:spPr bwMode="auto">
          <a:xfrm flipV="1">
            <a:off x="1219200" y="3200400"/>
            <a:ext cx="4114800" cy="1295400"/>
          </a:xfrm>
          <a:prstGeom prst="line">
            <a:avLst/>
          </a:prstGeom>
          <a:solidFill>
            <a:srgbClr val="FFFF99"/>
          </a:solidFill>
          <a:ln w="28575" cap="flat" cmpd="sng" algn="ctr">
            <a:solidFill>
              <a:srgbClr val="00B050"/>
            </a:solidFill>
            <a:prstDash val="solid"/>
            <a:round/>
            <a:headEnd type="none" w="med" len="med"/>
            <a:tailEnd type="none" w="med" len="med"/>
          </a:ln>
          <a:effectLst/>
        </p:spPr>
      </p:cxnSp>
      <p:cxnSp>
        <p:nvCxnSpPr>
          <p:cNvPr id="69" name="Straight Connector 68"/>
          <p:cNvCxnSpPr/>
          <p:nvPr/>
        </p:nvCxnSpPr>
        <p:spPr bwMode="auto">
          <a:xfrm>
            <a:off x="5410200" y="3657600"/>
            <a:ext cx="310551" cy="0"/>
          </a:xfrm>
          <a:prstGeom prst="line">
            <a:avLst/>
          </a:prstGeom>
          <a:solidFill>
            <a:srgbClr val="FFFF99"/>
          </a:solidFill>
          <a:ln w="28575" cap="flat" cmpd="sng" algn="ctr">
            <a:solidFill>
              <a:srgbClr val="00B050"/>
            </a:solidFill>
            <a:prstDash val="solid"/>
            <a:round/>
            <a:headEnd type="none" w="med" len="med"/>
            <a:tailEnd type="none" w="med" len="med"/>
          </a:ln>
          <a:effectLst/>
        </p:spPr>
      </p:cxnSp>
      <p:cxnSp>
        <p:nvCxnSpPr>
          <p:cNvPr id="70" name="Straight Connector 69"/>
          <p:cNvCxnSpPr/>
          <p:nvPr/>
        </p:nvCxnSpPr>
        <p:spPr bwMode="auto">
          <a:xfrm flipV="1">
            <a:off x="1219200" y="5257800"/>
            <a:ext cx="5181600" cy="609600"/>
          </a:xfrm>
          <a:prstGeom prst="line">
            <a:avLst/>
          </a:prstGeom>
          <a:solidFill>
            <a:srgbClr val="FFFF99"/>
          </a:solidFill>
          <a:ln w="28575" cap="flat" cmpd="sng" algn="ctr">
            <a:solidFill>
              <a:srgbClr val="00B0F0"/>
            </a:solidFill>
            <a:prstDash val="solid"/>
            <a:round/>
            <a:headEnd type="none" w="med" len="med"/>
            <a:tailEnd type="none" w="med" len="med"/>
          </a:ln>
          <a:effectLst/>
        </p:spPr>
      </p:cxnSp>
      <p:cxnSp>
        <p:nvCxnSpPr>
          <p:cNvPr id="72" name="Straight Connector 71"/>
          <p:cNvCxnSpPr/>
          <p:nvPr/>
        </p:nvCxnSpPr>
        <p:spPr bwMode="auto">
          <a:xfrm>
            <a:off x="5384321" y="3398808"/>
            <a:ext cx="310551" cy="0"/>
          </a:xfrm>
          <a:prstGeom prst="line">
            <a:avLst/>
          </a:prstGeom>
          <a:solidFill>
            <a:srgbClr val="FFFF99"/>
          </a:solidFill>
          <a:ln w="28575" cap="flat" cmpd="sng" algn="ctr">
            <a:solidFill>
              <a:srgbClr val="00B0F0"/>
            </a:solidFill>
            <a:prstDash val="solid"/>
            <a:round/>
            <a:headEnd type="none" w="med" len="med"/>
            <a:tailEnd type="none" w="med" len="med"/>
          </a:ln>
          <a:effectLst/>
        </p:spPr>
      </p:cxnSp>
      <p:sp>
        <p:nvSpPr>
          <p:cNvPr id="73" name="TextBox 72"/>
          <p:cNvSpPr txBox="1"/>
          <p:nvPr/>
        </p:nvSpPr>
        <p:spPr>
          <a:xfrm>
            <a:off x="5334000" y="1752600"/>
            <a:ext cx="1106393" cy="461665"/>
          </a:xfrm>
          <a:prstGeom prst="rect">
            <a:avLst/>
          </a:prstGeom>
          <a:noFill/>
        </p:spPr>
        <p:txBody>
          <a:bodyPr wrap="none" rtlCol="0">
            <a:spAutoFit/>
          </a:bodyPr>
          <a:lstStyle/>
          <a:p>
            <a:r>
              <a:rPr lang="en-GB" sz="2400" dirty="0" err="1" smtClean="0"/>
              <a:t>Zw</a:t>
            </a:r>
            <a:r>
              <a:rPr lang="en-GB" sz="2400" dirty="0" smtClean="0"/>
              <a:t> [m]</a:t>
            </a:r>
            <a:endParaRPr lang="en-US" sz="2400" dirty="0"/>
          </a:p>
        </p:txBody>
      </p:sp>
      <p:cxnSp>
        <p:nvCxnSpPr>
          <p:cNvPr id="75" name="Straight Connector 74"/>
          <p:cNvCxnSpPr/>
          <p:nvPr/>
        </p:nvCxnSpPr>
        <p:spPr bwMode="auto">
          <a:xfrm>
            <a:off x="1219200" y="5181600"/>
            <a:ext cx="5181600" cy="0"/>
          </a:xfrm>
          <a:prstGeom prst="line">
            <a:avLst/>
          </a:prstGeom>
          <a:solidFill>
            <a:srgbClr val="FFFF99"/>
          </a:solidFill>
          <a:ln w="6350" cap="flat" cmpd="sng" algn="ctr">
            <a:solidFill>
              <a:schemeClr val="tx1"/>
            </a:solidFill>
            <a:prstDash val="solid"/>
            <a:round/>
            <a:headEnd type="none" w="med" len="med"/>
            <a:tailEnd type="none" w="med" len="med"/>
          </a:ln>
          <a:effectLst/>
        </p:spPr>
      </p:cxnSp>
      <p:sp>
        <p:nvSpPr>
          <p:cNvPr id="76" name="TextBox 75"/>
          <p:cNvSpPr txBox="1"/>
          <p:nvPr/>
        </p:nvSpPr>
        <p:spPr>
          <a:xfrm>
            <a:off x="2590800" y="3352800"/>
            <a:ext cx="1116011" cy="461665"/>
          </a:xfrm>
          <a:prstGeom prst="rect">
            <a:avLst/>
          </a:prstGeom>
          <a:noFill/>
        </p:spPr>
        <p:txBody>
          <a:bodyPr wrap="none" rtlCol="0">
            <a:spAutoFit/>
          </a:bodyPr>
          <a:lstStyle/>
          <a:p>
            <a:r>
              <a:rPr lang="en-GB" sz="2400" dirty="0" err="1" smtClean="0">
                <a:solidFill>
                  <a:srgbClr val="00B050"/>
                </a:solidFill>
              </a:rPr>
              <a:t>Zw</a:t>
            </a:r>
            <a:r>
              <a:rPr lang="en-GB" sz="2400" dirty="0" smtClean="0">
                <a:solidFill>
                  <a:srgbClr val="00B050"/>
                </a:solidFill>
              </a:rPr>
              <a:t> = 2</a:t>
            </a:r>
            <a:endParaRPr lang="en-US" sz="2400" dirty="0">
              <a:solidFill>
                <a:srgbClr val="00B050"/>
              </a:solidFill>
            </a:endParaRPr>
          </a:p>
        </p:txBody>
      </p:sp>
      <p:sp>
        <p:nvSpPr>
          <p:cNvPr id="77" name="TextBox 76"/>
          <p:cNvSpPr txBox="1"/>
          <p:nvPr/>
        </p:nvSpPr>
        <p:spPr>
          <a:xfrm>
            <a:off x="4114800" y="5486400"/>
            <a:ext cx="1116011" cy="461665"/>
          </a:xfrm>
          <a:prstGeom prst="rect">
            <a:avLst/>
          </a:prstGeom>
          <a:noFill/>
        </p:spPr>
        <p:txBody>
          <a:bodyPr wrap="none" rtlCol="0">
            <a:spAutoFit/>
          </a:bodyPr>
          <a:lstStyle/>
          <a:p>
            <a:r>
              <a:rPr lang="en-GB" sz="2400" dirty="0" err="1" smtClean="0">
                <a:solidFill>
                  <a:srgbClr val="00B0F0"/>
                </a:solidFill>
              </a:rPr>
              <a:t>Zw</a:t>
            </a:r>
            <a:r>
              <a:rPr lang="en-GB" sz="2400" dirty="0" smtClean="0">
                <a:solidFill>
                  <a:srgbClr val="00B0F0"/>
                </a:solidFill>
              </a:rPr>
              <a:t> = 0</a:t>
            </a:r>
            <a:endParaRPr lang="en-US" sz="2400" dirty="0">
              <a:solidFill>
                <a:srgbClr val="00B0F0"/>
              </a:solidFill>
            </a:endParaRPr>
          </a:p>
        </p:txBody>
      </p:sp>
      <p:sp>
        <p:nvSpPr>
          <p:cNvPr id="78" name="TextBox 77"/>
          <p:cNvSpPr txBox="1"/>
          <p:nvPr/>
        </p:nvSpPr>
        <p:spPr>
          <a:xfrm>
            <a:off x="4191000" y="4495800"/>
            <a:ext cx="1372492" cy="461665"/>
          </a:xfrm>
          <a:prstGeom prst="rect">
            <a:avLst/>
          </a:prstGeom>
          <a:noFill/>
        </p:spPr>
        <p:txBody>
          <a:bodyPr wrap="none" rtlCol="0">
            <a:spAutoFit/>
          </a:bodyPr>
          <a:lstStyle/>
          <a:p>
            <a:r>
              <a:rPr lang="en-GB" sz="2400" dirty="0" err="1" smtClean="0"/>
              <a:t>Zw</a:t>
            </a:r>
            <a:r>
              <a:rPr lang="en-GB" sz="2400" dirty="0" smtClean="0"/>
              <a:t> = 0.2</a:t>
            </a:r>
            <a:endParaRPr lang="en-US" sz="2400" dirty="0"/>
          </a:p>
        </p:txBody>
      </p:sp>
    </p:spTree>
    <p:extLst>
      <p:ext uri="{BB962C8B-B14F-4D97-AF65-F5344CB8AC3E}">
        <p14:creationId xmlns:p14="http://schemas.microsoft.com/office/powerpoint/2010/main" xmlns="" val="17903563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4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45"/>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55"/>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7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57"/>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52"/>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0" grpId="0" animBg="1"/>
      <p:bldP spid="41" grpId="0"/>
      <p:bldP spid="41" grpId="1"/>
      <p:bldP spid="42" grpId="0"/>
      <p:bldP spid="42" grpId="1"/>
      <p:bldP spid="43" grpId="0"/>
      <p:bldP spid="55" grpId="0" animBg="1"/>
      <p:bldP spid="55" grpId="1" animBg="1"/>
      <p:bldP spid="57" grpId="0" animBg="1"/>
      <p:bldP spid="57" grpId="1" animBg="1"/>
      <p:bldP spid="58" grpId="0" animBg="1"/>
      <p:bldP spid="76" grpId="0"/>
      <p:bldP spid="77" grpId="0"/>
      <p:bldP spid="7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457200" y="152400"/>
            <a:ext cx="8280400" cy="908050"/>
          </a:xfrm>
        </p:spPr>
        <p:txBody>
          <a:bodyPr anchor="ct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Landslide search: </a:t>
            </a: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new approach</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2" name="TextBox 1"/>
          <p:cNvSpPr txBox="1"/>
          <p:nvPr/>
        </p:nvSpPr>
        <p:spPr>
          <a:xfrm>
            <a:off x="2209800" y="2743200"/>
            <a:ext cx="1398258" cy="369332"/>
          </a:xfrm>
          <a:prstGeom prst="rect">
            <a:avLst/>
          </a:prstGeom>
          <a:noFill/>
        </p:spPr>
        <p:txBody>
          <a:bodyPr wrap="none" rtlCol="0">
            <a:spAutoFit/>
          </a:bodyPr>
          <a:lstStyle/>
          <a:p>
            <a:r>
              <a:rPr lang="en-US" dirty="0" smtClean="0"/>
              <a:t>Dino </a:t>
            </a:r>
            <a:r>
              <a:rPr lang="en-US" dirty="0" err="1" smtClean="0"/>
              <a:t>Bellugi</a:t>
            </a:r>
            <a:endParaRPr lang="en-US" dirty="0"/>
          </a:p>
        </p:txBody>
      </p:sp>
      <p:pic>
        <p:nvPicPr>
          <p:cNvPr id="4" name="Picture 3" descr="DSC03462.JPG"/>
          <p:cNvPicPr>
            <a:picLocks noChangeAspect="1"/>
          </p:cNvPicPr>
          <p:nvPr/>
        </p:nvPicPr>
        <p:blipFill rotWithShape="1">
          <a:blip r:embed="rId3" cstate="print">
            <a:extLst>
              <a:ext uri="{28A0092B-C50C-407E-A947-70E740481C1C}">
                <a14:useLocalDpi xmlns:a14="http://schemas.microsoft.com/office/drawing/2010/main" xmlns="" val="0"/>
              </a:ext>
            </a:extLst>
          </a:blip>
          <a:srcRect l="30016" t="18620" r="28903" b="15807"/>
          <a:stretch/>
        </p:blipFill>
        <p:spPr>
          <a:xfrm>
            <a:off x="4800600" y="1658203"/>
            <a:ext cx="4343400" cy="5199797"/>
          </a:xfrm>
          <a:prstGeom prst="rect">
            <a:avLst/>
          </a:prstGeom>
        </p:spPr>
      </p:pic>
      <p:pic>
        <p:nvPicPr>
          <p:cNvPr id="6" name="Picture 5" descr="Iphone_america2012 051.jpg"/>
          <p:cNvPicPr>
            <a:picLocks noChangeAspect="1"/>
          </p:cNvPicPr>
          <p:nvPr/>
        </p:nvPicPr>
        <p:blipFill>
          <a:blip r:embed="rId4" cstate="print"/>
          <a:srcRect l="12500" r="20000"/>
          <a:stretch>
            <a:fillRect/>
          </a:stretch>
        </p:blipFill>
        <p:spPr>
          <a:xfrm>
            <a:off x="0" y="1600200"/>
            <a:ext cx="4732020" cy="5257800"/>
          </a:xfrm>
          <a:prstGeom prst="rect">
            <a:avLst/>
          </a:prstGeom>
        </p:spPr>
      </p:pic>
      <p:sp>
        <p:nvSpPr>
          <p:cNvPr id="7" name="TextBox 6"/>
          <p:cNvSpPr txBox="1"/>
          <p:nvPr/>
        </p:nvSpPr>
        <p:spPr>
          <a:xfrm>
            <a:off x="3657600" y="1981200"/>
            <a:ext cx="2184092" cy="523220"/>
          </a:xfrm>
          <a:prstGeom prst="rect">
            <a:avLst/>
          </a:prstGeom>
          <a:solidFill>
            <a:schemeClr val="bg1"/>
          </a:solidFill>
        </p:spPr>
        <p:txBody>
          <a:bodyPr wrap="none" rtlCol="0">
            <a:spAutoFit/>
          </a:bodyPr>
          <a:lstStyle/>
          <a:p>
            <a:r>
              <a:rPr lang="en-US" sz="2800" b="1" dirty="0" smtClean="0">
                <a:solidFill>
                  <a:srgbClr val="FF0000"/>
                </a:solidFill>
              </a:rPr>
              <a:t>Dino </a:t>
            </a:r>
            <a:r>
              <a:rPr lang="en-US" sz="2800" b="1" dirty="0" err="1" smtClean="0">
                <a:solidFill>
                  <a:srgbClr val="FF0000"/>
                </a:solidFill>
              </a:rPr>
              <a:t>Bellugi</a:t>
            </a:r>
            <a:endParaRPr lang="en-US" sz="2800" b="1" dirty="0">
              <a:solidFill>
                <a:srgbClr val="FF0000"/>
              </a:solidFill>
            </a:endParaRPr>
          </a:p>
        </p:txBody>
      </p:sp>
    </p:spTree>
    <p:extLst>
      <p:ext uri="{BB962C8B-B14F-4D97-AF65-F5344CB8AC3E}">
        <p14:creationId xmlns:p14="http://schemas.microsoft.com/office/powerpoint/2010/main" xmlns="" val="3272041772"/>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031195" y="6642556"/>
            <a:ext cx="1112805" cy="215444"/>
          </a:xfrm>
          <a:prstGeom prst="rect">
            <a:avLst/>
          </a:prstGeom>
          <a:solidFill>
            <a:schemeClr val="bg1"/>
          </a:solidFill>
        </p:spPr>
        <p:txBody>
          <a:bodyPr wrap="none" rtlCol="0">
            <a:spAutoFit/>
          </a:bodyPr>
          <a:lstStyle/>
          <a:p>
            <a:pPr algn="ctr"/>
            <a:r>
              <a:rPr lang="en-US" sz="800" b="1" dirty="0" smtClean="0">
                <a:solidFill>
                  <a:srgbClr val="000000"/>
                </a:solidFill>
              </a:rPr>
              <a:t>[Photo: </a:t>
            </a:r>
            <a:r>
              <a:rPr lang="en-US" sz="800" b="1" dirty="0" err="1" smtClean="0">
                <a:solidFill>
                  <a:srgbClr val="000000"/>
                </a:solidFill>
              </a:rPr>
              <a:t>W.Dietrich</a:t>
            </a:r>
            <a:r>
              <a:rPr lang="en-US" sz="800" b="1" dirty="0" smtClean="0">
                <a:solidFill>
                  <a:srgbClr val="000000"/>
                </a:solidFill>
              </a:rPr>
              <a:t>]</a:t>
            </a:r>
            <a:endParaRPr lang="en-US" sz="800" b="1" dirty="0">
              <a:solidFill>
                <a:srgbClr val="000000"/>
              </a:solidFill>
            </a:endParaRPr>
          </a:p>
        </p:txBody>
      </p:sp>
      <p:pic>
        <p:nvPicPr>
          <p:cNvPr id="12" name="Picture 2" descr="5878029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 y="381000"/>
            <a:ext cx="9127236" cy="608482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0" y="6457890"/>
            <a:ext cx="6658118" cy="369332"/>
          </a:xfrm>
          <a:prstGeom prst="rect">
            <a:avLst/>
          </a:prstGeom>
          <a:noFill/>
        </p:spPr>
        <p:txBody>
          <a:bodyPr wrap="none" rtlCol="0">
            <a:spAutoFit/>
          </a:bodyPr>
          <a:lstStyle/>
          <a:p>
            <a:r>
              <a:rPr lang="en-US" b="1" dirty="0" smtClean="0">
                <a:latin typeface="Arial"/>
                <a:cs typeface="Arial"/>
              </a:rPr>
              <a:t>Near Rio de Janeiro, </a:t>
            </a:r>
            <a:r>
              <a:rPr lang="en-US" b="1" dirty="0" err="1" smtClean="0">
                <a:latin typeface="Arial"/>
                <a:cs typeface="Arial"/>
              </a:rPr>
              <a:t>Brasil</a:t>
            </a:r>
            <a:r>
              <a:rPr lang="en-US" b="1" dirty="0" smtClean="0">
                <a:latin typeface="Arial"/>
                <a:cs typeface="Arial"/>
              </a:rPr>
              <a:t>, January 2011, ~1500 casualties</a:t>
            </a:r>
            <a:endParaRPr lang="en-US" b="1" dirty="0">
              <a:latin typeface="Arial"/>
              <a:cs typeface="Arial"/>
            </a:endParaRPr>
          </a:p>
        </p:txBody>
      </p:sp>
    </p:spTree>
    <p:extLst>
      <p:ext uri="{BB962C8B-B14F-4D97-AF65-F5344CB8AC3E}">
        <p14:creationId xmlns:p14="http://schemas.microsoft.com/office/powerpoint/2010/main" xmlns="" val="106126655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457200" y="152400"/>
            <a:ext cx="8280400" cy="908050"/>
          </a:xfrm>
        </p:spPr>
        <p:txBody>
          <a:bodyPr anchor="ctr"/>
          <a:lstStyle/>
          <a:p>
            <a:pPr algn="ctr">
              <a:defRPr/>
            </a:pP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Landslide search: new approach</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pic>
        <p:nvPicPr>
          <p:cNvPr id="3"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 y="1600200"/>
            <a:ext cx="4257742"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descr="IMG_369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0431" t="38076" r="30254" b="996"/>
          <a:stretch/>
        </p:blipFill>
        <p:spPr bwMode="auto">
          <a:xfrm>
            <a:off x="5562600" y="4214446"/>
            <a:ext cx="2743200" cy="2491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descr="model hollow"/>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5799" t="33237" r="50442" b="18188"/>
          <a:stretch/>
        </p:blipFill>
        <p:spPr bwMode="auto">
          <a:xfrm>
            <a:off x="5562600" y="1524000"/>
            <a:ext cx="2743200" cy="2606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685800" y="6101558"/>
            <a:ext cx="4105342" cy="461665"/>
          </a:xfrm>
          <a:prstGeom prst="rect">
            <a:avLst/>
          </a:prstGeom>
          <a:solidFill>
            <a:schemeClr val="accent6">
              <a:lumMod val="60000"/>
              <a:lumOff val="40000"/>
            </a:schemeClr>
          </a:solidFill>
          <a:ln w="31750">
            <a:solidFill>
              <a:srgbClr val="FF0000"/>
            </a:solidFill>
          </a:ln>
        </p:spPr>
        <p:txBody>
          <a:bodyPr wrap="square">
            <a:spAutoFit/>
          </a:bodyPr>
          <a:lstStyle/>
          <a:p>
            <a:pPr algn="ctr"/>
            <a:r>
              <a:rPr lang="en-US" sz="2400" dirty="0" smtClean="0"/>
              <a:t>A clustering application</a:t>
            </a:r>
            <a:endParaRPr lang="en-US" sz="2400" dirty="0"/>
          </a:p>
        </p:txBody>
      </p:sp>
    </p:spTree>
    <p:extLst>
      <p:ext uri="{BB962C8B-B14F-4D97-AF65-F5344CB8AC3E}">
        <p14:creationId xmlns:p14="http://schemas.microsoft.com/office/powerpoint/2010/main" xmlns="" val="17818049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457200" y="152400"/>
            <a:ext cx="8280400" cy="908050"/>
          </a:xfrm>
        </p:spPr>
        <p:txBody>
          <a:bodyPr anchor="ctr"/>
          <a:lstStyle/>
          <a:p>
            <a:pPr algn="ctr">
              <a:defRPr/>
            </a:pP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Landslide search: new approach</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pic>
        <p:nvPicPr>
          <p:cNvPr id="3"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43200" y="1524000"/>
            <a:ext cx="3573462" cy="3581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txBox="1">
            <a:spLocks noChangeArrowheads="1"/>
          </p:cNvSpPr>
          <p:nvPr/>
        </p:nvSpPr>
        <p:spPr bwMode="auto">
          <a:xfrm>
            <a:off x="685800" y="5181600"/>
            <a:ext cx="8686800"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rgbClr val="000000"/>
                </a:solidFill>
                <a:effectLst/>
                <a:uLnTx/>
                <a:uFillTx/>
                <a:ea typeface="+mn-ea"/>
                <a:cs typeface="+mn-cs"/>
              </a:rPr>
              <a:t>Discretize landscape into </a:t>
            </a:r>
            <a:r>
              <a:rPr kumimoji="0" lang="en-US" sz="2400" b="0" i="1" u="none" strike="noStrike" kern="0" cap="none" spc="0" normalizeH="0" baseline="0" noProof="0" dirty="0" smtClean="0">
                <a:ln>
                  <a:noFill/>
                </a:ln>
                <a:solidFill>
                  <a:srgbClr val="3333CC"/>
                </a:solidFill>
                <a:effectLst/>
                <a:uLnTx/>
                <a:uFillTx/>
                <a:ea typeface="+mn-ea"/>
                <a:cs typeface="+mn-cs"/>
              </a:rPr>
              <a:t>grid</a:t>
            </a:r>
            <a:r>
              <a:rPr kumimoji="0" lang="en-US" sz="2400" b="0" i="0" u="none" strike="noStrike" kern="0" cap="none" spc="0" normalizeH="0" baseline="0" noProof="0" dirty="0" smtClean="0">
                <a:ln>
                  <a:noFill/>
                </a:ln>
                <a:solidFill>
                  <a:srgbClr val="000000"/>
                </a:solidFill>
                <a:effectLst/>
                <a:uLnTx/>
                <a:uFillTx/>
                <a:ea typeface="+mn-ea"/>
                <a:cs typeface="+mn-cs"/>
              </a:rPr>
              <a:t> of cells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rgbClr val="000000"/>
                </a:solidFill>
                <a:effectLst/>
                <a:uLnTx/>
                <a:uFillTx/>
                <a:ea typeface="+mn-ea"/>
                <a:cs typeface="+mn-cs"/>
              </a:rPr>
              <a:t>Associate each cell with a node in a </a:t>
            </a:r>
            <a:r>
              <a:rPr kumimoji="0" lang="en-US" sz="2400" b="0" i="1" u="none" strike="noStrike" kern="0" cap="none" spc="0" normalizeH="0" baseline="0" noProof="0" dirty="0" smtClean="0">
                <a:ln>
                  <a:noFill/>
                </a:ln>
                <a:solidFill>
                  <a:srgbClr val="3333CC"/>
                </a:solidFill>
                <a:effectLst/>
                <a:uLnTx/>
                <a:uFillTx/>
                <a:ea typeface="+mn-ea"/>
                <a:cs typeface="+mn-cs"/>
              </a:rPr>
              <a:t>graph</a:t>
            </a:r>
            <a:endParaRPr kumimoji="0" lang="en-US" sz="2400" b="0" i="0" u="none" strike="noStrike" kern="0" cap="none" spc="0" normalizeH="0" baseline="0" noProof="0" dirty="0" smtClean="0">
              <a:ln>
                <a:noFill/>
              </a:ln>
              <a:solidFill>
                <a:srgbClr val="000000"/>
              </a:solidFill>
              <a:effectLst/>
              <a:uLnTx/>
              <a:uFillTx/>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400" b="0" i="1" u="none" strike="noStrike" kern="0" cap="none" spc="0" normalizeH="0" baseline="0" noProof="0" dirty="0" smtClean="0">
                <a:ln>
                  <a:noFill/>
                </a:ln>
                <a:solidFill>
                  <a:srgbClr val="3333CC"/>
                </a:solidFill>
                <a:effectLst/>
                <a:uLnTx/>
                <a:uFillTx/>
                <a:ea typeface="+mn-ea"/>
                <a:cs typeface="+mn-cs"/>
              </a:rPr>
              <a:t>Nodes:</a:t>
            </a:r>
            <a:r>
              <a:rPr kumimoji="0" lang="en-US" sz="2400" b="0" i="0" u="none" strike="noStrike" kern="0" cap="none" spc="0" normalizeH="0" baseline="0" noProof="0" dirty="0" smtClean="0">
                <a:ln>
                  <a:noFill/>
                </a:ln>
                <a:solidFill>
                  <a:srgbClr val="000000"/>
                </a:solidFill>
                <a:effectLst/>
                <a:uLnTx/>
                <a:uFillTx/>
                <a:ea typeface="+mn-ea"/>
                <a:cs typeface="+mn-cs"/>
              </a:rPr>
              <a:t>  landscape cells annotated by driving forces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400" b="0" i="1" u="none" strike="noStrike" kern="0" cap="none" spc="0" normalizeH="0" baseline="0" noProof="0" dirty="0" smtClean="0">
                <a:ln>
                  <a:noFill/>
                </a:ln>
                <a:solidFill>
                  <a:srgbClr val="3333CC"/>
                </a:solidFill>
                <a:effectLst/>
                <a:uLnTx/>
                <a:uFillTx/>
                <a:ea typeface="+mn-ea"/>
                <a:cs typeface="+mn-cs"/>
              </a:rPr>
              <a:t>Links:</a:t>
            </a:r>
            <a:r>
              <a:rPr kumimoji="0" lang="en-US" sz="2400" b="0" i="0" u="none" strike="noStrike" kern="0" cap="none" spc="0" normalizeH="0" baseline="0" noProof="0" dirty="0" smtClean="0">
                <a:ln>
                  <a:noFill/>
                </a:ln>
                <a:solidFill>
                  <a:srgbClr val="000000"/>
                </a:solidFill>
                <a:effectLst/>
                <a:uLnTx/>
                <a:uFillTx/>
                <a:ea typeface="+mn-ea"/>
                <a:cs typeface="+mn-cs"/>
              </a:rPr>
              <a:t>  resistive forces between neighboring grid cells</a:t>
            </a:r>
          </a:p>
        </p:txBody>
      </p:sp>
    </p:spTree>
    <p:extLst>
      <p:ext uri="{BB962C8B-B14F-4D97-AF65-F5344CB8AC3E}">
        <p14:creationId xmlns:p14="http://schemas.microsoft.com/office/powerpoint/2010/main" xmlns="" val="3491884574"/>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Spectral clustering</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pic>
        <p:nvPicPr>
          <p:cNvPr id="45059" name="Picture 3" descr="E:\Dino\dissertation\clustering_slides-73.png"/>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2243489" y="1524000"/>
            <a:ext cx="6878740" cy="336255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46"/>
          <p:cNvSpPr>
            <a:spLocks noChangeArrowheads="1"/>
          </p:cNvSpPr>
          <p:nvPr/>
        </p:nvSpPr>
        <p:spPr bwMode="auto">
          <a:xfrm>
            <a:off x="5306425" y="6642556"/>
            <a:ext cx="3826689"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r>
              <a:rPr lang="en-US" altLang="zh-CN" sz="800" b="1" dirty="0" smtClean="0">
                <a:solidFill>
                  <a:srgbClr val="000000"/>
                </a:solidFill>
                <a:ea typeface="SimSun" pitchFamily="2" charset="-122"/>
              </a:rPr>
              <a:t>[Slide adapted from CS294, “Practical Machine Learning”, Michael Jordan]</a:t>
            </a:r>
            <a:endParaRPr lang="en-US" altLang="zh-CN" sz="800" b="1" dirty="0">
              <a:solidFill>
                <a:srgbClr val="000000"/>
              </a:solidFill>
              <a:ea typeface="SimSun" pitchFamily="2" charset="-122"/>
            </a:endParaRPr>
          </a:p>
        </p:txBody>
      </p:sp>
      <p:sp>
        <p:nvSpPr>
          <p:cNvPr id="7" name="TextBox 6"/>
          <p:cNvSpPr txBox="1"/>
          <p:nvPr/>
        </p:nvSpPr>
        <p:spPr>
          <a:xfrm>
            <a:off x="239486" y="1669497"/>
            <a:ext cx="2286000" cy="4973059"/>
          </a:xfrm>
          <a:prstGeom prst="rect">
            <a:avLst/>
          </a:prstGeom>
          <a:noFill/>
        </p:spPr>
        <p:txBody>
          <a:bodyPr wrap="square" rtlCol="0">
            <a:spAutoFit/>
          </a:bodyPr>
          <a:lstStyle/>
          <a:p>
            <a:pPr marL="285750" indent="-285750">
              <a:buFont typeface="Wingdings" pitchFamily="2" charset="2"/>
              <a:buChar char="§"/>
            </a:pPr>
            <a:r>
              <a:rPr lang="en-US" dirty="0" smtClean="0"/>
              <a:t>Represent data as vertices V of a graph G</a:t>
            </a:r>
          </a:p>
          <a:p>
            <a:pPr marL="742950" lvl="1" indent="-285750">
              <a:buFont typeface="Arial" pitchFamily="34" charset="0"/>
              <a:buChar char="•"/>
            </a:pPr>
            <a:endParaRPr lang="en-US" dirty="0" smtClean="0"/>
          </a:p>
          <a:p>
            <a:pPr marL="285750" indent="-285750">
              <a:buFont typeface="Wingdings" pitchFamily="2" charset="2"/>
              <a:buChar char="§"/>
            </a:pPr>
            <a:r>
              <a:rPr lang="en-US" dirty="0" smtClean="0"/>
              <a:t>Connect pairs of vertices by an edge E</a:t>
            </a:r>
          </a:p>
          <a:p>
            <a:pPr marL="285750" indent="-285750">
              <a:buFont typeface="Wingdings" pitchFamily="2" charset="2"/>
              <a:buChar char="§"/>
            </a:pPr>
            <a:endParaRPr lang="en-US" dirty="0"/>
          </a:p>
          <a:p>
            <a:pPr marL="285750" indent="-285750">
              <a:buFont typeface="Wingdings" pitchFamily="2" charset="2"/>
              <a:buChar char="§"/>
            </a:pPr>
            <a:r>
              <a:rPr lang="en-US" dirty="0" smtClean="0"/>
              <a:t>Edges have weights W representing their similarity</a:t>
            </a:r>
          </a:p>
          <a:p>
            <a:pPr marL="285750" indent="-285750">
              <a:buFont typeface="Wingdings" pitchFamily="2" charset="2"/>
              <a:buChar char="§"/>
            </a:pPr>
            <a:endParaRPr lang="en-US" dirty="0"/>
          </a:p>
          <a:p>
            <a:pPr marL="285750" indent="-285750">
              <a:buFont typeface="Wingdings" pitchFamily="2" charset="2"/>
              <a:buChar char="§"/>
            </a:pPr>
            <a:r>
              <a:rPr lang="en-US" dirty="0" smtClean="0"/>
              <a:t>The graph construction depends on the application</a:t>
            </a:r>
            <a:endParaRPr lang="en-US" dirty="0"/>
          </a:p>
        </p:txBody>
      </p:sp>
      <p:sp>
        <p:nvSpPr>
          <p:cNvPr id="8" name="TextBox 7"/>
          <p:cNvSpPr txBox="1"/>
          <p:nvPr/>
        </p:nvSpPr>
        <p:spPr>
          <a:xfrm>
            <a:off x="3200400" y="4848868"/>
            <a:ext cx="4293163" cy="461665"/>
          </a:xfrm>
          <a:prstGeom prst="rect">
            <a:avLst/>
          </a:prstGeom>
          <a:noFill/>
        </p:spPr>
        <p:txBody>
          <a:bodyPr wrap="none" rtlCol="0">
            <a:spAutoFit/>
          </a:bodyPr>
          <a:lstStyle/>
          <a:p>
            <a:r>
              <a:rPr lang="en-US" sz="2400" dirty="0" smtClean="0"/>
              <a:t>Loss function: </a:t>
            </a:r>
            <a:r>
              <a:rPr lang="en-US" sz="2400" i="1" dirty="0" smtClean="0"/>
              <a:t>Normalized Cut</a:t>
            </a:r>
            <a:endParaRPr lang="en-US" i="1" dirty="0"/>
          </a:p>
        </p:txBody>
      </p:sp>
      <p:sp>
        <p:nvSpPr>
          <p:cNvPr id="4" name="Rectangle 3"/>
          <p:cNvSpPr/>
          <p:nvPr/>
        </p:nvSpPr>
        <p:spPr>
          <a:xfrm>
            <a:off x="3657600" y="4156026"/>
            <a:ext cx="351378" cy="369332"/>
          </a:xfrm>
          <a:prstGeom prst="rect">
            <a:avLst/>
          </a:prstGeom>
        </p:spPr>
        <p:txBody>
          <a:bodyPr wrap="none">
            <a:spAutoFit/>
          </a:bodyPr>
          <a:lstStyle/>
          <a:p>
            <a:r>
              <a:rPr lang="en-US" b="1" i="1" dirty="0" smtClean="0"/>
              <a:t>A</a:t>
            </a:r>
            <a:endParaRPr lang="en-US" b="1" dirty="0"/>
          </a:p>
        </p:txBody>
      </p:sp>
      <p:sp>
        <p:nvSpPr>
          <p:cNvPr id="5" name="Rectangle 4"/>
          <p:cNvSpPr/>
          <p:nvPr/>
        </p:nvSpPr>
        <p:spPr>
          <a:xfrm>
            <a:off x="6781800" y="4327098"/>
            <a:ext cx="351378" cy="369332"/>
          </a:xfrm>
          <a:prstGeom prst="rect">
            <a:avLst/>
          </a:prstGeom>
        </p:spPr>
        <p:txBody>
          <a:bodyPr wrap="none">
            <a:spAutoFit/>
          </a:bodyPr>
          <a:lstStyle/>
          <a:p>
            <a:r>
              <a:rPr lang="en-US" b="1" i="1" dirty="0" smtClean="0"/>
              <a:t>B</a:t>
            </a:r>
            <a:endParaRPr lang="en-US" b="1" dirty="0"/>
          </a:p>
        </p:txBody>
      </p:sp>
      <p:graphicFrame>
        <p:nvGraphicFramePr>
          <p:cNvPr id="11" name="Object 10"/>
          <p:cNvGraphicFramePr>
            <a:graphicFrameLocks noChangeAspect="1"/>
          </p:cNvGraphicFramePr>
          <p:nvPr>
            <p:extLst>
              <p:ext uri="{D42A27DB-BD31-4B8C-83A1-F6EECF244321}">
                <p14:modId xmlns:p14="http://schemas.microsoft.com/office/powerpoint/2010/main" xmlns="" val="2253897968"/>
              </p:ext>
            </p:extLst>
          </p:nvPr>
        </p:nvGraphicFramePr>
        <p:xfrm>
          <a:off x="3048000" y="5310533"/>
          <a:ext cx="4912772" cy="1256240"/>
        </p:xfrm>
        <a:graphic>
          <a:graphicData uri="http://schemas.openxmlformats.org/presentationml/2006/ole">
            <p:oleObj spid="_x0000_s48271" name="Equation" r:id="rId5" imgW="2171520" imgH="558720" progId="">
              <p:embed/>
            </p:oleObj>
          </a:graphicData>
        </a:graphic>
      </p:graphicFrame>
      <p:sp>
        <p:nvSpPr>
          <p:cNvPr id="13" name="Rectangle 46"/>
          <p:cNvSpPr>
            <a:spLocks noChangeArrowheads="1"/>
          </p:cNvSpPr>
          <p:nvPr/>
        </p:nvSpPr>
        <p:spPr bwMode="auto">
          <a:xfrm>
            <a:off x="3112418" y="6248400"/>
            <a:ext cx="1090363"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r>
              <a:rPr lang="en-US" altLang="zh-CN" sz="800" b="1" dirty="0" smtClean="0">
                <a:solidFill>
                  <a:srgbClr val="000000"/>
                </a:solidFill>
                <a:ea typeface="SimSun" pitchFamily="2" charset="-122"/>
              </a:rPr>
              <a:t>[Shi &amp; Malik, 2000]</a:t>
            </a:r>
            <a:endParaRPr lang="en-US" altLang="zh-CN" sz="800" b="1" dirty="0">
              <a:solidFill>
                <a:srgbClr val="000000"/>
              </a:solidFill>
              <a:ea typeface="SimSun" pitchFamily="2" charset="-122"/>
            </a:endParaRPr>
          </a:p>
        </p:txBody>
      </p:sp>
      <p:sp>
        <p:nvSpPr>
          <p:cNvPr id="12" name="Freeform 11"/>
          <p:cNvSpPr/>
          <p:nvPr/>
        </p:nvSpPr>
        <p:spPr bwMode="auto">
          <a:xfrm>
            <a:off x="5832369" y="1742700"/>
            <a:ext cx="147096" cy="2925158"/>
          </a:xfrm>
          <a:custGeom>
            <a:avLst/>
            <a:gdLst>
              <a:gd name="connsiteX0" fmla="*/ 97972 w 294193"/>
              <a:gd name="connsiteY0" fmla="*/ 0 h 3418114"/>
              <a:gd name="connsiteX1" fmla="*/ 228600 w 294193"/>
              <a:gd name="connsiteY1" fmla="*/ 424543 h 3418114"/>
              <a:gd name="connsiteX2" fmla="*/ 293914 w 294193"/>
              <a:gd name="connsiteY2" fmla="*/ 914400 h 3418114"/>
              <a:gd name="connsiteX3" fmla="*/ 250372 w 294193"/>
              <a:gd name="connsiteY3" fmla="*/ 2035629 h 3418114"/>
              <a:gd name="connsiteX4" fmla="*/ 206829 w 294193"/>
              <a:gd name="connsiteY4" fmla="*/ 2492829 h 3418114"/>
              <a:gd name="connsiteX5" fmla="*/ 185057 w 294193"/>
              <a:gd name="connsiteY5" fmla="*/ 3004457 h 3418114"/>
              <a:gd name="connsiteX6" fmla="*/ 87086 w 294193"/>
              <a:gd name="connsiteY6" fmla="*/ 3309257 h 3418114"/>
              <a:gd name="connsiteX7" fmla="*/ 0 w 294193"/>
              <a:gd name="connsiteY7" fmla="*/ 3418114 h 341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193" h="3418114">
                <a:moveTo>
                  <a:pt x="97972" y="0"/>
                </a:moveTo>
                <a:cubicBezTo>
                  <a:pt x="146957" y="136071"/>
                  <a:pt x="195943" y="272143"/>
                  <a:pt x="228600" y="424543"/>
                </a:cubicBezTo>
                <a:cubicBezTo>
                  <a:pt x="261257" y="576943"/>
                  <a:pt x="290285" y="645886"/>
                  <a:pt x="293914" y="914400"/>
                </a:cubicBezTo>
                <a:cubicBezTo>
                  <a:pt x="297543" y="1182914"/>
                  <a:pt x="264886" y="1772558"/>
                  <a:pt x="250372" y="2035629"/>
                </a:cubicBezTo>
                <a:cubicBezTo>
                  <a:pt x="235858" y="2298701"/>
                  <a:pt x="217715" y="2331358"/>
                  <a:pt x="206829" y="2492829"/>
                </a:cubicBezTo>
                <a:cubicBezTo>
                  <a:pt x="195943" y="2654300"/>
                  <a:pt x="205014" y="2868386"/>
                  <a:pt x="185057" y="3004457"/>
                </a:cubicBezTo>
                <a:cubicBezTo>
                  <a:pt x="165100" y="3140528"/>
                  <a:pt x="117929" y="3240314"/>
                  <a:pt x="87086" y="3309257"/>
                </a:cubicBezTo>
                <a:cubicBezTo>
                  <a:pt x="56243" y="3378200"/>
                  <a:pt x="28121" y="3398157"/>
                  <a:pt x="0" y="3418114"/>
                </a:cubicBezTo>
              </a:path>
            </a:pathLst>
          </a:custGeom>
          <a:noFill/>
          <a:ln w="635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halkboard Bold" pitchFamily="1" charset="0"/>
            </a:endParaRPr>
          </a:p>
        </p:txBody>
      </p:sp>
    </p:spTree>
    <p:extLst>
      <p:ext uri="{BB962C8B-B14F-4D97-AF65-F5344CB8AC3E}">
        <p14:creationId xmlns:p14="http://schemas.microsoft.com/office/powerpoint/2010/main" xmlns="" val="18992754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457200" y="152400"/>
            <a:ext cx="8280400" cy="908050"/>
          </a:xfrm>
        </p:spPr>
        <p:txBody>
          <a:bodyPr anchor="ctr"/>
          <a:lstStyle/>
          <a:p>
            <a:pPr algn="ctr">
              <a:defRPr/>
            </a:pP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Model testing: Coos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Bay landslide</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11" name="TextBox 10"/>
          <p:cNvSpPr txBox="1"/>
          <p:nvPr/>
        </p:nvSpPr>
        <p:spPr>
          <a:xfrm>
            <a:off x="76200" y="1634398"/>
            <a:ext cx="3282850" cy="3785652"/>
          </a:xfrm>
          <a:prstGeom prst="rect">
            <a:avLst/>
          </a:prstGeom>
          <a:noFill/>
        </p:spPr>
        <p:txBody>
          <a:bodyPr wrap="square" rtlCol="0">
            <a:spAutoFit/>
          </a:bodyPr>
          <a:lstStyle/>
          <a:p>
            <a:pPr marL="342900" indent="-342900">
              <a:buFont typeface="Wingdings" pitchFamily="2" charset="2"/>
              <a:buChar char="§"/>
            </a:pPr>
            <a:r>
              <a:rPr lang="en-US" sz="2000" dirty="0" smtClean="0"/>
              <a:t>Fully parameterized:</a:t>
            </a:r>
          </a:p>
          <a:p>
            <a:pPr marL="285750" indent="-285750">
              <a:buFont typeface="Arial" pitchFamily="34" charset="0"/>
              <a:buChar char="•"/>
            </a:pPr>
            <a:endParaRPr lang="en-US" sz="800" dirty="0" smtClean="0"/>
          </a:p>
          <a:p>
            <a:pPr marL="628650" lvl="1" indent="-285750">
              <a:buFont typeface="Arial" pitchFamily="34" charset="0"/>
              <a:buChar char="•"/>
            </a:pPr>
            <a:r>
              <a:rPr lang="en-US" sz="2000" dirty="0"/>
              <a:t>Measured soil </a:t>
            </a:r>
            <a:r>
              <a:rPr lang="en-US" sz="2000" dirty="0" smtClean="0"/>
              <a:t>depth</a:t>
            </a:r>
          </a:p>
          <a:p>
            <a:pPr marL="628650" indent="-285750">
              <a:buFont typeface="Arial" pitchFamily="34" charset="0"/>
              <a:buChar char="•"/>
            </a:pPr>
            <a:endParaRPr lang="en-US" sz="800" dirty="0"/>
          </a:p>
          <a:p>
            <a:pPr marL="628650" lvl="1" indent="-285750">
              <a:buFont typeface="Arial" pitchFamily="34" charset="0"/>
              <a:buChar char="•"/>
            </a:pPr>
            <a:r>
              <a:rPr lang="en-US" sz="2000" dirty="0"/>
              <a:t>Measured </a:t>
            </a:r>
            <a:r>
              <a:rPr lang="en-US" sz="2000" dirty="0" smtClean="0"/>
              <a:t>pore </a:t>
            </a:r>
            <a:r>
              <a:rPr lang="en-US" sz="2000" dirty="0"/>
              <a:t>pressure</a:t>
            </a:r>
          </a:p>
          <a:p>
            <a:pPr marL="628650" indent="-285750">
              <a:buFont typeface="Arial" pitchFamily="34" charset="0"/>
              <a:buChar char="•"/>
            </a:pPr>
            <a:endParaRPr lang="en-US" sz="800" dirty="0"/>
          </a:p>
          <a:p>
            <a:pPr marL="628650" lvl="1" indent="-285750">
              <a:buFont typeface="Arial" pitchFamily="34" charset="0"/>
              <a:buChar char="•"/>
            </a:pPr>
            <a:r>
              <a:rPr lang="en-US" sz="2000" dirty="0" smtClean="0"/>
              <a:t>Root strength:</a:t>
            </a:r>
          </a:p>
          <a:p>
            <a:pPr marL="628650" lvl="1" indent="-285750">
              <a:buFont typeface="Arial" pitchFamily="34" charset="0"/>
              <a:buChar char="•"/>
            </a:pPr>
            <a:endParaRPr lang="en-US" sz="800" dirty="0" smtClean="0"/>
          </a:p>
          <a:p>
            <a:pPr marL="1085850" lvl="2" indent="-285750">
              <a:buFont typeface="Arial" pitchFamily="34" charset="0"/>
              <a:buChar char="•"/>
            </a:pPr>
            <a:r>
              <a:rPr lang="en-US" sz="2000" dirty="0" smtClean="0"/>
              <a:t>Exponential function of depth </a:t>
            </a:r>
          </a:p>
          <a:p>
            <a:pPr marL="1085850" lvl="2" indent="-285750">
              <a:buFont typeface="Arial" pitchFamily="34" charset="0"/>
              <a:buChar char="•"/>
            </a:pPr>
            <a:endParaRPr lang="en-US" sz="800" dirty="0" smtClean="0"/>
          </a:p>
          <a:p>
            <a:pPr marL="1085850" lvl="2" indent="-285750">
              <a:buFont typeface="Arial" pitchFamily="34" charset="0"/>
              <a:buChar char="•"/>
            </a:pPr>
            <a:r>
              <a:rPr lang="en-US" sz="2000" dirty="0" smtClean="0"/>
              <a:t>Integrates to measured values</a:t>
            </a:r>
          </a:p>
          <a:p>
            <a:pPr marL="285750" indent="-285750">
              <a:buFont typeface="Arial" pitchFamily="34" charset="0"/>
              <a:buChar char="•"/>
            </a:pPr>
            <a:endParaRPr lang="en-US" sz="2000" dirty="0" smtClean="0"/>
          </a:p>
        </p:txBody>
      </p:sp>
      <p:pic>
        <p:nvPicPr>
          <p:cNvPr id="41989" name="Picture 5" descr="E:\Dino\landslide\coos_test_new_legend.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43400" y="4237316"/>
            <a:ext cx="1600200" cy="2563884"/>
          </a:xfrm>
          <a:prstGeom prst="rect">
            <a:avLst/>
          </a:prstGeom>
          <a:noFill/>
          <a:extLst>
            <a:ext uri="{909E8E84-426E-40dd-AFC4-6F175D3DCCD1}">
              <a14:hiddenFill xmlns:a14="http://schemas.microsoft.com/office/drawing/2010/main" xmlns="">
                <a:solidFill>
                  <a:srgbClr val="FFFFFF"/>
                </a:solidFill>
              </a14:hiddenFill>
            </a:ext>
          </a:extLst>
        </p:spPr>
      </p:pic>
      <p:pic>
        <p:nvPicPr>
          <p:cNvPr id="41991" name="Picture 7" descr="E:\Dino\landslide\mettman.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35250" y="1519853"/>
            <a:ext cx="2471737" cy="262731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bwMode="auto">
          <a:xfrm>
            <a:off x="4419600" y="3451024"/>
            <a:ext cx="304800" cy="511376"/>
          </a:xfrm>
          <a:prstGeom prst="rect">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halkboard Bold" pitchFamily="1" charset="0"/>
            </a:endParaRPr>
          </a:p>
        </p:txBody>
      </p:sp>
      <p:cxnSp>
        <p:nvCxnSpPr>
          <p:cNvPr id="7" name="Straight Connector 6"/>
          <p:cNvCxnSpPr/>
          <p:nvPr/>
        </p:nvCxnSpPr>
        <p:spPr bwMode="auto">
          <a:xfrm>
            <a:off x="4724400" y="3451024"/>
            <a:ext cx="0" cy="0"/>
          </a:xfrm>
          <a:prstGeom prst="line">
            <a:avLst/>
          </a:prstGeom>
          <a:solidFill>
            <a:srgbClr val="FFFF99"/>
          </a:solidFill>
          <a:ln w="28575" cap="flat" cmpd="sng" algn="ctr">
            <a:solidFill>
              <a:srgbClr val="0000FF"/>
            </a:solidFill>
            <a:prstDash val="solid"/>
            <a:round/>
            <a:headEnd type="none" w="med" len="med"/>
            <a:tailEnd type="none" w="med" len="med"/>
          </a:ln>
          <a:effectLst/>
        </p:spPr>
      </p:cxnSp>
      <p:cxnSp>
        <p:nvCxnSpPr>
          <p:cNvPr id="10" name="Straight Connector 9"/>
          <p:cNvCxnSpPr/>
          <p:nvPr/>
        </p:nvCxnSpPr>
        <p:spPr bwMode="auto">
          <a:xfrm flipH="1">
            <a:off x="4724400" y="1519853"/>
            <a:ext cx="1219200" cy="1931171"/>
          </a:xfrm>
          <a:prstGeom prst="line">
            <a:avLst/>
          </a:prstGeom>
          <a:solidFill>
            <a:srgbClr val="FFFF99"/>
          </a:solidFill>
          <a:ln w="28575"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flipH="1" flipV="1">
            <a:off x="4724400" y="3962400"/>
            <a:ext cx="1219200" cy="2838800"/>
          </a:xfrm>
          <a:prstGeom prst="line">
            <a:avLst/>
          </a:prstGeom>
          <a:solidFill>
            <a:srgbClr val="FFFF99"/>
          </a:solidFill>
          <a:ln w="28575" cap="flat" cmpd="sng" algn="ctr">
            <a:solidFill>
              <a:srgbClr val="FF0000"/>
            </a:solidFill>
            <a:prstDash val="solid"/>
            <a:round/>
            <a:headEnd type="none" w="med" len="med"/>
            <a:tailEnd type="none" w="med" len="med"/>
          </a:ln>
          <a:effectLst/>
        </p:spPr>
      </p:cxnSp>
      <p:sp>
        <p:nvSpPr>
          <p:cNvPr id="15" name="Rectangle 14"/>
          <p:cNvSpPr/>
          <p:nvPr/>
        </p:nvSpPr>
        <p:spPr bwMode="auto">
          <a:xfrm>
            <a:off x="5943600" y="1519853"/>
            <a:ext cx="2954579" cy="5281347"/>
          </a:xfrm>
          <a:prstGeom prst="rect">
            <a:avLst/>
          </a:prstGeom>
          <a:noFill/>
          <a:ln w="412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halkboard Bold" pitchFamily="1" charset="0"/>
            </a:endParaRPr>
          </a:p>
        </p:txBody>
      </p:sp>
      <p:pic>
        <p:nvPicPr>
          <p:cNvPr id="17" name="Picture 16" descr="E:\Dino\dissertation\coos_test_figure.png"/>
          <p:cNvPicPr/>
          <p:nvPr/>
        </p:nvPicPr>
        <p:blipFill rotWithShape="1">
          <a:blip r:embed="rId5" cstate="print">
            <a:extLst>
              <a:ext uri="{28A0092B-C50C-407E-A947-70E740481C1C}">
                <a14:useLocalDpi xmlns:a14="http://schemas.microsoft.com/office/drawing/2010/main" xmlns="" val="0"/>
              </a:ext>
            </a:extLst>
          </a:blip>
          <a:srcRect l="41613" t="14089" r="4464" b="2362"/>
          <a:stretch/>
        </p:blipFill>
        <p:spPr bwMode="auto">
          <a:xfrm>
            <a:off x="5971032" y="1554480"/>
            <a:ext cx="2880360" cy="5212080"/>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569843956"/>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457200" y="152400"/>
            <a:ext cx="8280400" cy="908050"/>
          </a:xfrm>
        </p:spPr>
        <p:txBody>
          <a:bodyPr anchor="ct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Soil depth</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10" name="TextBox 9"/>
          <p:cNvSpPr txBox="1"/>
          <p:nvPr/>
        </p:nvSpPr>
        <p:spPr>
          <a:xfrm>
            <a:off x="0" y="1423511"/>
            <a:ext cx="3048000" cy="4739759"/>
          </a:xfrm>
          <a:prstGeom prst="rect">
            <a:avLst/>
          </a:prstGeom>
          <a:noFill/>
        </p:spPr>
        <p:txBody>
          <a:bodyPr wrap="square" rtlCol="0">
            <a:spAutoFit/>
          </a:bodyPr>
          <a:lstStyle/>
          <a:p>
            <a:pPr marL="174625" indent="-174625">
              <a:buFontTx/>
              <a:buChar char="-"/>
            </a:pPr>
            <a:r>
              <a:rPr lang="en-US" sz="1600" dirty="0" smtClean="0">
                <a:solidFill>
                  <a:srgbClr val="000000"/>
                </a:solidFill>
              </a:rPr>
              <a:t>Soil production:</a:t>
            </a:r>
          </a:p>
          <a:p>
            <a:pPr marL="174625" indent="-174625">
              <a:buFontTx/>
              <a:buChar char="-"/>
            </a:pPr>
            <a:endParaRPr lang="en-US" sz="1600" dirty="0">
              <a:solidFill>
                <a:srgbClr val="000000"/>
              </a:solidFill>
            </a:endParaRPr>
          </a:p>
          <a:p>
            <a:pPr marL="174625" indent="-174625">
              <a:buFontTx/>
              <a:buChar char="-"/>
            </a:pPr>
            <a:endParaRPr lang="en-US" sz="1600" dirty="0" smtClean="0">
              <a:solidFill>
                <a:srgbClr val="000000"/>
              </a:solidFill>
            </a:endParaRPr>
          </a:p>
          <a:p>
            <a:pPr marL="174625" indent="-174625">
              <a:buFontTx/>
              <a:buChar char="-"/>
            </a:pPr>
            <a:endParaRPr lang="en-US" sz="1600" dirty="0">
              <a:solidFill>
                <a:srgbClr val="000000"/>
              </a:solidFill>
            </a:endParaRPr>
          </a:p>
          <a:p>
            <a:pPr marL="174625" indent="-174625">
              <a:buFontTx/>
              <a:buChar char="-"/>
            </a:pPr>
            <a:endParaRPr lang="en-US" sz="1000" dirty="0" smtClean="0">
              <a:solidFill>
                <a:srgbClr val="000000"/>
              </a:solidFill>
            </a:endParaRPr>
          </a:p>
          <a:p>
            <a:pPr marL="174625" indent="-174625">
              <a:buFontTx/>
              <a:buChar char="-"/>
            </a:pPr>
            <a:r>
              <a:rPr lang="en-US" sz="1600" dirty="0" smtClean="0">
                <a:solidFill>
                  <a:srgbClr val="000000"/>
                </a:solidFill>
              </a:rPr>
              <a:t>Soil transport:</a:t>
            </a:r>
          </a:p>
          <a:p>
            <a:pPr marL="174625" indent="-174625">
              <a:buFontTx/>
              <a:buChar char="-"/>
            </a:pPr>
            <a:endParaRPr lang="en-US" sz="1600" dirty="0">
              <a:solidFill>
                <a:srgbClr val="000000"/>
              </a:solidFill>
            </a:endParaRPr>
          </a:p>
          <a:p>
            <a:pPr marL="174625" indent="-174625">
              <a:buFontTx/>
              <a:buChar char="-"/>
            </a:pPr>
            <a:endParaRPr lang="en-US" sz="1600" dirty="0" smtClean="0">
              <a:solidFill>
                <a:srgbClr val="000000"/>
              </a:solidFill>
            </a:endParaRPr>
          </a:p>
          <a:p>
            <a:pPr marL="174625" indent="-174625">
              <a:buFontTx/>
              <a:buChar char="-"/>
            </a:pPr>
            <a:endParaRPr lang="en-US" sz="1600" dirty="0">
              <a:solidFill>
                <a:srgbClr val="000000"/>
              </a:solidFill>
            </a:endParaRPr>
          </a:p>
          <a:p>
            <a:pPr marL="174625" indent="-174625">
              <a:buFontTx/>
              <a:buChar char="-"/>
            </a:pPr>
            <a:endParaRPr lang="en-US" sz="1000" dirty="0" smtClean="0">
              <a:solidFill>
                <a:srgbClr val="000000"/>
              </a:solidFill>
            </a:endParaRPr>
          </a:p>
          <a:p>
            <a:pPr marL="174625" indent="-174625">
              <a:buFontTx/>
              <a:buChar char="-"/>
            </a:pPr>
            <a:r>
              <a:rPr lang="en-US" sz="1600" dirty="0" smtClean="0">
                <a:solidFill>
                  <a:srgbClr val="000000"/>
                </a:solidFill>
              </a:rPr>
              <a:t>Regionally calibrated</a:t>
            </a:r>
          </a:p>
          <a:p>
            <a:pPr marL="174625" indent="-174625">
              <a:buFontTx/>
              <a:buChar char="-"/>
            </a:pPr>
            <a:endParaRPr lang="en-US" sz="1000" dirty="0">
              <a:solidFill>
                <a:srgbClr val="000000"/>
              </a:solidFill>
            </a:endParaRPr>
          </a:p>
          <a:p>
            <a:pPr marL="174625" indent="-174625">
              <a:buFontTx/>
              <a:buChar char="-"/>
            </a:pPr>
            <a:r>
              <a:rPr lang="en-US" sz="1600" dirty="0" smtClean="0">
                <a:solidFill>
                  <a:srgbClr val="000000"/>
                </a:solidFill>
              </a:rPr>
              <a:t>Coupled finite-difference</a:t>
            </a:r>
          </a:p>
          <a:p>
            <a:pPr marL="174625" indent="-174625">
              <a:buFontTx/>
              <a:buChar char="-"/>
            </a:pPr>
            <a:endParaRPr lang="en-US" sz="1000" dirty="0">
              <a:solidFill>
                <a:srgbClr val="000000"/>
              </a:solidFill>
            </a:endParaRPr>
          </a:p>
          <a:p>
            <a:pPr marL="174625" indent="-174625">
              <a:buFontTx/>
              <a:buChar char="-"/>
            </a:pPr>
            <a:r>
              <a:rPr lang="en-US" sz="1600" dirty="0" smtClean="0">
                <a:solidFill>
                  <a:srgbClr val="000000"/>
                </a:solidFill>
              </a:rPr>
              <a:t>Run for 6000 years</a:t>
            </a:r>
            <a:endParaRPr lang="en-US" sz="1600" dirty="0">
              <a:solidFill>
                <a:srgbClr val="000000"/>
              </a:solidFill>
            </a:endParaRPr>
          </a:p>
          <a:p>
            <a:pPr marL="174625" indent="-174625">
              <a:buFontTx/>
              <a:buChar char="-"/>
            </a:pPr>
            <a:endParaRPr lang="en-US" sz="1000" dirty="0">
              <a:solidFill>
                <a:srgbClr val="000000"/>
              </a:solidFill>
            </a:endParaRPr>
          </a:p>
          <a:p>
            <a:pPr marL="174625" indent="-174625">
              <a:buFontTx/>
              <a:buChar char="-"/>
            </a:pPr>
            <a:r>
              <a:rPr lang="en-US" sz="1600" dirty="0">
                <a:solidFill>
                  <a:srgbClr val="000000"/>
                </a:solidFill>
              </a:rPr>
              <a:t>No </a:t>
            </a:r>
            <a:r>
              <a:rPr lang="en-US" sz="1600" dirty="0" err="1">
                <a:solidFill>
                  <a:srgbClr val="000000"/>
                </a:solidFill>
              </a:rPr>
              <a:t>landsliding</a:t>
            </a:r>
            <a:r>
              <a:rPr lang="en-US" sz="1600" dirty="0">
                <a:solidFill>
                  <a:srgbClr val="000000"/>
                </a:solidFill>
              </a:rPr>
              <a:t> in</a:t>
            </a:r>
          </a:p>
          <a:p>
            <a:r>
              <a:rPr lang="en-US" sz="1600" dirty="0">
                <a:solidFill>
                  <a:srgbClr val="000000"/>
                </a:solidFill>
              </a:rPr>
              <a:t>   this realization!</a:t>
            </a:r>
          </a:p>
          <a:p>
            <a:pPr marL="174625" indent="-174625">
              <a:buFontTx/>
              <a:buChar char="-"/>
            </a:pPr>
            <a:endParaRPr lang="en-US" sz="1600" dirty="0">
              <a:solidFill>
                <a:srgbClr val="000000"/>
              </a:solidFill>
            </a:endParaRPr>
          </a:p>
          <a:p>
            <a:pPr marL="347663" lvl="1" indent="-174625">
              <a:buFont typeface="Arial" pitchFamily="34" charset="0"/>
              <a:buChar char="•"/>
            </a:pPr>
            <a:endParaRPr lang="en-US" sz="1000" dirty="0">
              <a:solidFill>
                <a:srgbClr val="000000"/>
              </a:solidFill>
            </a:endParaRPr>
          </a:p>
          <a:p>
            <a:pPr marL="347663" lvl="1" indent="-174625">
              <a:buFont typeface="Arial" pitchFamily="34" charset="0"/>
              <a:buChar char="•"/>
            </a:pPr>
            <a:endParaRPr lang="en-US" sz="1000" dirty="0">
              <a:solidFill>
                <a:srgbClr val="000000"/>
              </a:solidFill>
            </a:endParaRPr>
          </a:p>
        </p:txBody>
      </p:sp>
      <p:pic>
        <p:nvPicPr>
          <p:cNvPr id="6" name="Picture 5" descr="E:\Dino\dissertation\soil_figure.png"/>
          <p:cNvPicPr/>
          <p:nvPr/>
        </p:nvPicPr>
        <p:blipFill rotWithShape="1">
          <a:blip r:embed="rId4" cstate="print">
            <a:extLst>
              <a:ext uri="{28A0092B-C50C-407E-A947-70E740481C1C}">
                <a14:useLocalDpi xmlns:a14="http://schemas.microsoft.com/office/drawing/2010/main" xmlns="" val="0"/>
              </a:ext>
            </a:extLst>
          </a:blip>
          <a:srcRect l="27804" r="1417"/>
          <a:stretch/>
        </p:blipFill>
        <p:spPr bwMode="auto">
          <a:xfrm>
            <a:off x="3733800" y="1508760"/>
            <a:ext cx="5120640" cy="4968240"/>
          </a:xfrm>
          <a:prstGeom prst="rect">
            <a:avLst/>
          </a:prstGeom>
          <a:noFill/>
          <a:ln>
            <a:noFill/>
          </a:ln>
        </p:spPr>
      </p:pic>
      <p:pic>
        <p:nvPicPr>
          <p:cNvPr id="7" name="Picture 6" descr="E:\Dino\dissertation\soil_figure.png"/>
          <p:cNvPicPr/>
          <p:nvPr/>
        </p:nvPicPr>
        <p:blipFill rotWithShape="1">
          <a:blip r:embed="rId4" cstate="print">
            <a:extLst>
              <a:ext uri="{28A0092B-C50C-407E-A947-70E740481C1C}">
                <a14:useLocalDpi xmlns:a14="http://schemas.microsoft.com/office/drawing/2010/main" xmlns="" val="0"/>
              </a:ext>
            </a:extLst>
          </a:blip>
          <a:srcRect l="-716" r="72511" b="31901"/>
          <a:stretch/>
        </p:blipFill>
        <p:spPr bwMode="auto">
          <a:xfrm>
            <a:off x="2220686" y="4343400"/>
            <a:ext cx="1513114" cy="2514600"/>
          </a:xfrm>
          <a:prstGeom prst="rect">
            <a:avLst/>
          </a:prstGeom>
          <a:noFill/>
          <a:ln>
            <a:noFill/>
          </a:ln>
        </p:spPr>
      </p:pic>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xmlns="" val="3944032447"/>
              </p:ext>
            </p:extLst>
          </p:nvPr>
        </p:nvGraphicFramePr>
        <p:xfrm>
          <a:off x="762000" y="1676400"/>
          <a:ext cx="1864868" cy="874157"/>
        </p:xfrm>
        <a:graphic>
          <a:graphicData uri="http://schemas.openxmlformats.org/presentationml/2006/ole">
            <p:oleObj spid="_x0000_s200706" name="Equation" r:id="rId5" imgW="914400" imgH="419100" progId="">
              <p:embed/>
            </p:oleObj>
          </a:graphicData>
        </a:graphic>
      </p:graphicFrame>
      <p:sp>
        <p:nvSpPr>
          <p:cNvPr id="11" name="TextBox 10"/>
          <p:cNvSpPr txBox="1"/>
          <p:nvPr/>
        </p:nvSpPr>
        <p:spPr>
          <a:xfrm>
            <a:off x="5778573" y="6581001"/>
            <a:ext cx="3441627" cy="276999"/>
          </a:xfrm>
          <a:prstGeom prst="rect">
            <a:avLst/>
          </a:prstGeom>
          <a:solidFill>
            <a:schemeClr val="bg1"/>
          </a:solidFill>
        </p:spPr>
        <p:txBody>
          <a:bodyPr wrap="square" rtlCol="0">
            <a:spAutoFit/>
          </a:bodyPr>
          <a:lstStyle/>
          <a:p>
            <a:r>
              <a:rPr lang="en-US" sz="1200" b="1" dirty="0" smtClean="0">
                <a:solidFill>
                  <a:srgbClr val="000000"/>
                </a:solidFill>
              </a:rPr>
              <a:t>[</a:t>
            </a:r>
            <a:r>
              <a:rPr lang="en-US" sz="1200" b="1" dirty="0" err="1">
                <a:solidFill>
                  <a:srgbClr val="000000"/>
                </a:solidFill>
              </a:rPr>
              <a:t>Roering</a:t>
            </a:r>
            <a:r>
              <a:rPr lang="en-US" sz="1200" b="1" dirty="0">
                <a:solidFill>
                  <a:srgbClr val="000000"/>
                </a:solidFill>
              </a:rPr>
              <a:t> et al., </a:t>
            </a:r>
            <a:r>
              <a:rPr lang="en-US" sz="1200" b="1" dirty="0" smtClean="0">
                <a:solidFill>
                  <a:srgbClr val="000000"/>
                </a:solidFill>
              </a:rPr>
              <a:t>1999; </a:t>
            </a:r>
            <a:r>
              <a:rPr lang="en-US" sz="1200" b="1" dirty="0" err="1" smtClean="0">
                <a:solidFill>
                  <a:srgbClr val="000000"/>
                </a:solidFill>
              </a:rPr>
              <a:t>Heimsath</a:t>
            </a:r>
            <a:r>
              <a:rPr lang="en-US" sz="1200" b="1" dirty="0" smtClean="0">
                <a:solidFill>
                  <a:srgbClr val="000000"/>
                </a:solidFill>
              </a:rPr>
              <a:t> et al., 2001]</a:t>
            </a:r>
            <a:endParaRPr lang="en-US" sz="1200" b="1" dirty="0">
              <a:solidFill>
                <a:srgbClr val="000000"/>
              </a:solidFill>
            </a:endParaRPr>
          </a:p>
        </p:txBody>
      </p:sp>
      <p:sp>
        <p:nvSpPr>
          <p:cNvPr id="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xmlns="" val="4040189974"/>
              </p:ext>
            </p:extLst>
          </p:nvPr>
        </p:nvGraphicFramePr>
        <p:xfrm>
          <a:off x="609600" y="2895600"/>
          <a:ext cx="2006082" cy="762000"/>
        </p:xfrm>
        <a:graphic>
          <a:graphicData uri="http://schemas.openxmlformats.org/presentationml/2006/ole">
            <p:oleObj spid="_x0000_s200707" name="Equation" r:id="rId6" imgW="1231366" imgH="482391" progId="">
              <p:embed/>
            </p:oleObj>
          </a:graphicData>
        </a:graphic>
      </p:graphicFrame>
      <p:sp>
        <p:nvSpPr>
          <p:cNvPr id="9" name="TextBox 8"/>
          <p:cNvSpPr txBox="1"/>
          <p:nvPr/>
        </p:nvSpPr>
        <p:spPr>
          <a:xfrm>
            <a:off x="304800" y="5599722"/>
            <a:ext cx="1531188" cy="923330"/>
          </a:xfrm>
          <a:prstGeom prst="rect">
            <a:avLst/>
          </a:prstGeom>
          <a:solidFill>
            <a:schemeClr val="accent6">
              <a:lumMod val="20000"/>
              <a:lumOff val="80000"/>
            </a:schemeClr>
          </a:solidFill>
        </p:spPr>
        <p:txBody>
          <a:bodyPr wrap="none" rtlCol="0">
            <a:spAutoFit/>
          </a:bodyPr>
          <a:lstStyle/>
          <a:p>
            <a:pPr algn="ctr"/>
            <a:r>
              <a:rPr lang="en-US" dirty="0" smtClean="0"/>
              <a:t>Observation:</a:t>
            </a:r>
          </a:p>
          <a:p>
            <a:pPr algn="ctr"/>
            <a:r>
              <a:rPr lang="en-US" dirty="0" smtClean="0"/>
              <a:t>landslides in</a:t>
            </a:r>
          </a:p>
          <a:p>
            <a:pPr algn="ctr"/>
            <a:r>
              <a:rPr lang="en-US" dirty="0" smtClean="0"/>
              <a:t>thick soils</a:t>
            </a:r>
            <a:endParaRPr lang="en-US" dirty="0"/>
          </a:p>
        </p:txBody>
      </p:sp>
    </p:spTree>
    <p:extLst>
      <p:ext uri="{BB962C8B-B14F-4D97-AF65-F5344CB8AC3E}">
        <p14:creationId xmlns:p14="http://schemas.microsoft.com/office/powerpoint/2010/main" xmlns="" val="3803125082"/>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457200" y="152400"/>
            <a:ext cx="8280400" cy="908050"/>
          </a:xfrm>
        </p:spPr>
        <p:txBody>
          <a:bodyPr anchor="ct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Root Strength</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p:cNvSpPr txBox="1"/>
          <p:nvPr/>
        </p:nvSpPr>
        <p:spPr>
          <a:xfrm>
            <a:off x="5771920" y="5983069"/>
            <a:ext cx="2852774" cy="646331"/>
          </a:xfrm>
          <a:prstGeom prst="rect">
            <a:avLst/>
          </a:prstGeom>
          <a:solidFill>
            <a:schemeClr val="accent6">
              <a:lumMod val="20000"/>
              <a:lumOff val="80000"/>
            </a:schemeClr>
          </a:solidFill>
        </p:spPr>
        <p:txBody>
          <a:bodyPr wrap="square" rtlCol="0">
            <a:spAutoFit/>
          </a:bodyPr>
          <a:lstStyle/>
          <a:p>
            <a:pPr algn="ctr"/>
            <a:r>
              <a:rPr lang="en-US" dirty="0" smtClean="0"/>
              <a:t>Observation: landslides in low root strength</a:t>
            </a:r>
            <a:endParaRPr lang="en-US"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xmlns="" val="2993744612"/>
              </p:ext>
            </p:extLst>
          </p:nvPr>
        </p:nvGraphicFramePr>
        <p:xfrm>
          <a:off x="1859175" y="5036479"/>
          <a:ext cx="1760723" cy="732249"/>
        </p:xfrm>
        <a:graphic>
          <a:graphicData uri="http://schemas.openxmlformats.org/presentationml/2006/ole">
            <p:oleObj spid="_x0000_s201730" name="Equation" r:id="rId4" imgW="1091880" imgH="469800" progId="">
              <p:embed/>
            </p:oleObj>
          </a:graphicData>
        </a:graphic>
      </p:graphicFrame>
      <p:sp>
        <p:nvSpPr>
          <p:cNvPr id="15"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xmlns="" val="3883000282"/>
              </p:ext>
            </p:extLst>
          </p:nvPr>
        </p:nvGraphicFramePr>
        <p:xfrm>
          <a:off x="1866520" y="5666903"/>
          <a:ext cx="914400" cy="657697"/>
        </p:xfrm>
        <a:graphic>
          <a:graphicData uri="http://schemas.openxmlformats.org/presentationml/2006/ole">
            <p:oleObj spid="_x0000_s201731" name="Equation" r:id="rId5" imgW="545863" imgH="393529" progId="">
              <p:embed/>
            </p:oleObj>
          </a:graphicData>
        </a:graphic>
      </p:graphicFrame>
      <p:sp>
        <p:nvSpPr>
          <p:cNvPr id="17"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xmlns="" val="2642056196"/>
              </p:ext>
            </p:extLst>
          </p:nvPr>
        </p:nvGraphicFramePr>
        <p:xfrm>
          <a:off x="1859175" y="6331206"/>
          <a:ext cx="947057" cy="422793"/>
        </p:xfrm>
        <a:graphic>
          <a:graphicData uri="http://schemas.openxmlformats.org/presentationml/2006/ole">
            <p:oleObj spid="_x0000_s201732" name="Equation" r:id="rId6" imgW="533169" imgH="228501" progId="">
              <p:embed/>
            </p:oleObj>
          </a:graphicData>
        </a:graphic>
      </p:graphicFrame>
      <p:pic>
        <p:nvPicPr>
          <p:cNvPr id="20" name="Picture 19" descr="E:\Dino\dissertation\coh_figure.png"/>
          <p:cNvPicPr>
            <a:picLocks noChangeAspect="1"/>
          </p:cNvPicPr>
          <p:nvPr/>
        </p:nvPicPr>
        <p:blipFill rotWithShape="1">
          <a:blip r:embed="rId7" cstate="print">
            <a:extLst>
              <a:ext uri="{28A0092B-C50C-407E-A947-70E740481C1C}">
                <a14:useLocalDpi xmlns:a14="http://schemas.microsoft.com/office/drawing/2010/main" xmlns="" val="0"/>
              </a:ext>
            </a:extLst>
          </a:blip>
          <a:srcRect t="-1" b="24166"/>
          <a:stretch/>
        </p:blipFill>
        <p:spPr bwMode="auto">
          <a:xfrm>
            <a:off x="838200" y="1447800"/>
            <a:ext cx="7662252" cy="3427847"/>
          </a:xfrm>
          <a:prstGeom prst="rect">
            <a:avLst/>
          </a:prstGeom>
          <a:noFill/>
          <a:ln>
            <a:noFill/>
          </a:ln>
          <a:extLst>
            <a:ext uri="{53640926-AAD7-44D8-BBD7-CCE9431645EC}">
              <a14:shadowObscured xmlns:a14="http://schemas.microsoft.com/office/drawing/2010/main" xmlns=""/>
            </a:ext>
          </a:extLst>
        </p:spPr>
      </p:pic>
      <p:pic>
        <p:nvPicPr>
          <p:cNvPr id="21" name="Picture 20" descr="E:\Dino\dissertation\coh_figure.png"/>
          <p:cNvPicPr/>
          <p:nvPr/>
        </p:nvPicPr>
        <p:blipFill rotWithShape="1">
          <a:blip r:embed="rId7" cstate="print">
            <a:extLst>
              <a:ext uri="{28A0092B-C50C-407E-A947-70E740481C1C}">
                <a14:useLocalDpi xmlns:a14="http://schemas.microsoft.com/office/drawing/2010/main" xmlns="" val="0"/>
              </a:ext>
            </a:extLst>
          </a:blip>
          <a:srcRect l="47073" t="75303" r="1436" b="1417"/>
          <a:stretch/>
        </p:blipFill>
        <p:spPr bwMode="auto">
          <a:xfrm>
            <a:off x="5791200" y="4875647"/>
            <a:ext cx="3200400" cy="914400"/>
          </a:xfrm>
          <a:prstGeom prst="rect">
            <a:avLst/>
          </a:prstGeom>
          <a:noFill/>
          <a:ln>
            <a:noFill/>
          </a:ln>
          <a:extLst>
            <a:ext uri="{53640926-AAD7-44D8-BBD7-CCE9431645EC}">
              <a14:shadowObscured xmlns:a14="http://schemas.microsoft.com/office/drawing/2010/main" xmlns=""/>
            </a:ext>
          </a:extLst>
        </p:spPr>
      </p:pic>
      <p:sp>
        <p:nvSpPr>
          <p:cNvPr id="19" name="TextBox 18"/>
          <p:cNvSpPr txBox="1"/>
          <p:nvPr/>
        </p:nvSpPr>
        <p:spPr>
          <a:xfrm>
            <a:off x="7234956" y="5620770"/>
            <a:ext cx="1805302" cy="338554"/>
          </a:xfrm>
          <a:prstGeom prst="rect">
            <a:avLst/>
          </a:prstGeom>
          <a:noFill/>
        </p:spPr>
        <p:txBody>
          <a:bodyPr wrap="none" rtlCol="0">
            <a:spAutoFit/>
          </a:bodyPr>
          <a:lstStyle/>
          <a:p>
            <a:r>
              <a:rPr lang="en-US" sz="1600" b="1" dirty="0" smtClean="0"/>
              <a:t>a</a:t>
            </a:r>
            <a:r>
              <a:rPr lang="en-US" sz="1600" dirty="0" smtClean="0"/>
              <a:t>: basal, </a:t>
            </a:r>
            <a:r>
              <a:rPr lang="en-US" sz="1600" b="1" dirty="0" smtClean="0"/>
              <a:t>b</a:t>
            </a:r>
            <a:r>
              <a:rPr lang="en-US" sz="1600" dirty="0" smtClean="0"/>
              <a:t>: lateral</a:t>
            </a:r>
            <a:endParaRPr lang="en-US" sz="1600" dirty="0"/>
          </a:p>
        </p:txBody>
      </p:sp>
      <p:sp>
        <p:nvSpPr>
          <p:cNvPr id="22" name="Rectangle 21"/>
          <p:cNvSpPr/>
          <p:nvPr/>
        </p:nvSpPr>
        <p:spPr>
          <a:xfrm>
            <a:off x="228600" y="4659868"/>
            <a:ext cx="1630575" cy="2031325"/>
          </a:xfrm>
          <a:prstGeom prst="rect">
            <a:avLst/>
          </a:prstGeom>
        </p:spPr>
        <p:txBody>
          <a:bodyPr wrap="none">
            <a:spAutoFit/>
          </a:bodyPr>
          <a:lstStyle/>
          <a:p>
            <a:pPr marL="174625" indent="-174625">
              <a:buFontTx/>
              <a:buChar char="-"/>
            </a:pPr>
            <a:r>
              <a:rPr lang="en-US" dirty="0" smtClean="0">
                <a:solidFill>
                  <a:srgbClr val="000000"/>
                </a:solidFill>
              </a:rPr>
              <a:t>Exponential:</a:t>
            </a:r>
          </a:p>
          <a:p>
            <a:pPr marL="174625" indent="-174625">
              <a:buFontTx/>
              <a:buChar char="-"/>
            </a:pPr>
            <a:endParaRPr lang="en-US" dirty="0" smtClean="0">
              <a:solidFill>
                <a:srgbClr val="000000"/>
              </a:solidFill>
            </a:endParaRPr>
          </a:p>
          <a:p>
            <a:pPr marL="174625" indent="-174625">
              <a:buFontTx/>
              <a:buChar char="-"/>
            </a:pPr>
            <a:r>
              <a:rPr lang="en-US" dirty="0" smtClean="0">
                <a:solidFill>
                  <a:srgbClr val="000000"/>
                </a:solidFill>
              </a:rPr>
              <a:t>Total:</a:t>
            </a:r>
          </a:p>
          <a:p>
            <a:pPr marL="174625" indent="-174625">
              <a:buFontTx/>
              <a:buChar char="-"/>
            </a:pPr>
            <a:endParaRPr lang="en-US" dirty="0" smtClean="0">
              <a:solidFill>
                <a:srgbClr val="000000"/>
              </a:solidFill>
            </a:endParaRPr>
          </a:p>
          <a:p>
            <a:pPr marL="174625" indent="-174625">
              <a:buFontTx/>
              <a:buChar char="-"/>
            </a:pPr>
            <a:r>
              <a:rPr lang="en-US" dirty="0" smtClean="0">
                <a:solidFill>
                  <a:srgbClr val="000000"/>
                </a:solidFill>
              </a:rPr>
              <a:t>Lateral:</a:t>
            </a:r>
          </a:p>
          <a:p>
            <a:pPr marL="174625" indent="-174625">
              <a:buFontTx/>
              <a:buChar char="-"/>
            </a:pPr>
            <a:endParaRPr lang="en-US" dirty="0" smtClean="0">
              <a:solidFill>
                <a:srgbClr val="000000"/>
              </a:solidFill>
            </a:endParaRPr>
          </a:p>
          <a:p>
            <a:pPr marL="174625" indent="-174625">
              <a:buFontTx/>
              <a:buChar char="-"/>
            </a:pPr>
            <a:r>
              <a:rPr lang="en-US" dirty="0">
                <a:solidFill>
                  <a:srgbClr val="000000"/>
                </a:solidFill>
              </a:rPr>
              <a:t>B</a:t>
            </a:r>
            <a:r>
              <a:rPr lang="en-US" dirty="0" smtClean="0">
                <a:solidFill>
                  <a:srgbClr val="000000"/>
                </a:solidFill>
              </a:rPr>
              <a:t>asal</a:t>
            </a:r>
            <a:endParaRPr lang="en-US" dirty="0">
              <a:solidFill>
                <a:srgbClr val="000000"/>
              </a:solidFil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xmlns="" val="2295376601"/>
              </p:ext>
            </p:extLst>
          </p:nvPr>
        </p:nvGraphicFramePr>
        <p:xfrm>
          <a:off x="1923295" y="4659868"/>
          <a:ext cx="1533331" cy="459308"/>
        </p:xfrm>
        <a:graphic>
          <a:graphicData uri="http://schemas.openxmlformats.org/presentationml/2006/ole">
            <p:oleObj spid="_x0000_s201733" name="Equation" r:id="rId8" imgW="812447" imgH="253890" progId="">
              <p:embed/>
            </p:oleObj>
          </a:graphicData>
        </a:graphic>
      </p:graphicFrame>
      <p:sp>
        <p:nvSpPr>
          <p:cNvPr id="25" name="TextBox 24"/>
          <p:cNvSpPr txBox="1"/>
          <p:nvPr/>
        </p:nvSpPr>
        <p:spPr>
          <a:xfrm>
            <a:off x="4267200" y="4953000"/>
            <a:ext cx="914400" cy="923330"/>
          </a:xfrm>
          <a:prstGeom prst="rect">
            <a:avLst/>
          </a:prstGeom>
          <a:solidFill>
            <a:schemeClr val="accent1">
              <a:lumMod val="20000"/>
              <a:lumOff val="80000"/>
            </a:schemeClr>
          </a:solidFill>
        </p:spPr>
        <p:txBody>
          <a:bodyPr wrap="square" rtlCol="0">
            <a:spAutoFit/>
          </a:bodyPr>
          <a:lstStyle/>
          <a:p>
            <a:pPr algn="ctr"/>
            <a:r>
              <a:rPr lang="en-US" dirty="0" smtClean="0"/>
              <a:t>From</a:t>
            </a:r>
          </a:p>
          <a:p>
            <a:pPr algn="ctr"/>
            <a:r>
              <a:rPr lang="en-US" dirty="0" smtClean="0"/>
              <a:t>CB-1</a:t>
            </a:r>
          </a:p>
          <a:p>
            <a:pPr algn="ctr"/>
            <a:r>
              <a:rPr lang="en-US" dirty="0" smtClean="0"/>
              <a:t>data</a:t>
            </a:r>
            <a:endParaRPr lang="en-US" dirty="0"/>
          </a:p>
        </p:txBody>
      </p:sp>
      <p:cxnSp>
        <p:nvCxnSpPr>
          <p:cNvPr id="26" name="Straight Arrow Connector 25"/>
          <p:cNvCxnSpPr/>
          <p:nvPr/>
        </p:nvCxnSpPr>
        <p:spPr bwMode="auto">
          <a:xfrm>
            <a:off x="3429000" y="5029200"/>
            <a:ext cx="806078" cy="283598"/>
          </a:xfrm>
          <a:prstGeom prst="straightConnector1">
            <a:avLst/>
          </a:prstGeom>
          <a:solidFill>
            <a:srgbClr val="FFFF99"/>
          </a:solidFill>
          <a:ln w="34925" cap="flat" cmpd="sng" algn="ctr">
            <a:solidFill>
              <a:srgbClr val="FF0000"/>
            </a:solidFill>
            <a:prstDash val="solid"/>
            <a:round/>
            <a:headEnd type="stealth" w="med" len="med"/>
            <a:tailEnd type="none"/>
          </a:ln>
          <a:effectLst/>
        </p:spPr>
      </p:cxnSp>
      <p:cxnSp>
        <p:nvCxnSpPr>
          <p:cNvPr id="28" name="Straight Arrow Connector 27"/>
          <p:cNvCxnSpPr/>
          <p:nvPr/>
        </p:nvCxnSpPr>
        <p:spPr bwMode="auto">
          <a:xfrm flipV="1">
            <a:off x="2819400" y="5704332"/>
            <a:ext cx="1415678" cy="254992"/>
          </a:xfrm>
          <a:prstGeom prst="straightConnector1">
            <a:avLst/>
          </a:prstGeom>
          <a:solidFill>
            <a:srgbClr val="FFFF99"/>
          </a:solidFill>
          <a:ln w="34925" cap="flat" cmpd="sng" algn="ctr">
            <a:solidFill>
              <a:srgbClr val="FF0000"/>
            </a:solidFill>
            <a:prstDash val="solid"/>
            <a:round/>
            <a:headEnd type="stealth" w="med" len="med"/>
            <a:tailEnd type="none"/>
          </a:ln>
          <a:effectLst/>
        </p:spPr>
      </p:cxnSp>
      <p:sp>
        <p:nvSpPr>
          <p:cNvPr id="30" name="Rectangle 29"/>
          <p:cNvSpPr/>
          <p:nvPr/>
        </p:nvSpPr>
        <p:spPr>
          <a:xfrm>
            <a:off x="3200400" y="6019800"/>
            <a:ext cx="1676400" cy="646331"/>
          </a:xfrm>
          <a:prstGeom prst="rect">
            <a:avLst/>
          </a:prstGeom>
          <a:solidFill>
            <a:srgbClr val="92D050"/>
          </a:solidFill>
        </p:spPr>
        <p:txBody>
          <a:bodyPr wrap="square">
            <a:spAutoFit/>
          </a:bodyPr>
          <a:lstStyle/>
          <a:p>
            <a:r>
              <a:rPr lang="en-US" b="1" i="1" dirty="0" smtClean="0">
                <a:solidFill>
                  <a:srgbClr val="000000"/>
                </a:solidFill>
                <a:latin typeface="Times New Roman" pitchFamily="18" charset="0"/>
                <a:cs typeface="Times New Roman" pitchFamily="18" charset="0"/>
              </a:rPr>
              <a:t>C</a:t>
            </a:r>
            <a:r>
              <a:rPr lang="en-US" b="1" i="1" baseline="-25000" dirty="0" smtClean="0">
                <a:solidFill>
                  <a:srgbClr val="000000"/>
                </a:solidFill>
                <a:latin typeface="Times New Roman" pitchFamily="18" charset="0"/>
                <a:cs typeface="Times New Roman" pitchFamily="18" charset="0"/>
              </a:rPr>
              <a:t>r0</a:t>
            </a:r>
            <a:r>
              <a:rPr lang="en-US" b="1" i="1" dirty="0" smtClean="0">
                <a:solidFill>
                  <a:srgbClr val="000000"/>
                </a:solidFill>
                <a:latin typeface="Times New Roman" pitchFamily="18" charset="0"/>
                <a:cs typeface="Times New Roman" pitchFamily="18" charset="0"/>
              </a:rPr>
              <a:t> = 21666 Pa</a:t>
            </a:r>
          </a:p>
          <a:p>
            <a:r>
              <a:rPr lang="en-US" b="1" i="1" dirty="0" smtClean="0">
                <a:solidFill>
                  <a:srgbClr val="000000"/>
                </a:solidFill>
                <a:latin typeface="Times New Roman" pitchFamily="18" charset="0"/>
                <a:cs typeface="Times New Roman" pitchFamily="18" charset="0"/>
              </a:rPr>
              <a:t>j </a:t>
            </a:r>
            <a:r>
              <a:rPr lang="en-US" b="1" i="1" dirty="0">
                <a:solidFill>
                  <a:srgbClr val="000000"/>
                </a:solidFill>
                <a:latin typeface="Times New Roman" pitchFamily="18" charset="0"/>
                <a:cs typeface="Times New Roman" pitchFamily="18" charset="0"/>
              </a:rPr>
              <a:t>= 4.96 m</a:t>
            </a:r>
            <a:r>
              <a:rPr lang="en-US" b="1" i="1" baseline="30000" dirty="0">
                <a:solidFill>
                  <a:srgbClr val="000000"/>
                </a:solidFill>
                <a:latin typeface="Times New Roman" pitchFamily="18" charset="0"/>
                <a:cs typeface="Times New Roman" pitchFamily="18" charset="0"/>
              </a:rPr>
              <a:t>-1</a:t>
            </a:r>
          </a:p>
        </p:txBody>
      </p:sp>
      <p:sp>
        <p:nvSpPr>
          <p:cNvPr id="11" name="TextBox 10"/>
          <p:cNvSpPr txBox="1"/>
          <p:nvPr/>
        </p:nvSpPr>
        <p:spPr>
          <a:xfrm>
            <a:off x="4038600" y="6629400"/>
            <a:ext cx="5194227" cy="276999"/>
          </a:xfrm>
          <a:prstGeom prst="rect">
            <a:avLst/>
          </a:prstGeom>
          <a:noFill/>
        </p:spPr>
        <p:txBody>
          <a:bodyPr wrap="square" rtlCol="0">
            <a:spAutoFit/>
          </a:bodyPr>
          <a:lstStyle/>
          <a:p>
            <a:r>
              <a:rPr lang="en-US" sz="1200" b="1" dirty="0" smtClean="0">
                <a:solidFill>
                  <a:srgbClr val="000000"/>
                </a:solidFill>
              </a:rPr>
              <a:t>[Benda &amp; Dunne, 1997; Schmidt et </a:t>
            </a:r>
            <a:r>
              <a:rPr lang="en-US" sz="1200" b="1" dirty="0">
                <a:solidFill>
                  <a:srgbClr val="000000"/>
                </a:solidFill>
              </a:rPr>
              <a:t>al., </a:t>
            </a:r>
            <a:r>
              <a:rPr lang="en-US" sz="1200" b="1" dirty="0" smtClean="0">
                <a:solidFill>
                  <a:srgbClr val="000000"/>
                </a:solidFill>
              </a:rPr>
              <a:t>2001; Montgomery et al., 2009]</a:t>
            </a:r>
            <a:endParaRPr lang="en-US" sz="1200" b="1" dirty="0">
              <a:solidFill>
                <a:srgbClr val="000000"/>
              </a:solidFill>
            </a:endParaRPr>
          </a:p>
        </p:txBody>
      </p:sp>
    </p:spTree>
    <p:extLst>
      <p:ext uri="{BB962C8B-B14F-4D97-AF65-F5344CB8AC3E}">
        <p14:creationId xmlns:p14="http://schemas.microsoft.com/office/powerpoint/2010/main" xmlns="" val="4144025688"/>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457200" y="152400"/>
            <a:ext cx="8280400" cy="908050"/>
          </a:xfrm>
        </p:spPr>
        <p:txBody>
          <a:bodyPr anchor="ctr"/>
          <a:lstStyle/>
          <a:p>
            <a:pPr algn="ctr">
              <a:defRPr/>
            </a:pP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Steady State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Hydrology</a:t>
            </a:r>
            <a:b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b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(topographically </a:t>
            </a: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steered)</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grpSp>
        <p:nvGrpSpPr>
          <p:cNvPr id="2" name="Group 3"/>
          <p:cNvGrpSpPr/>
          <p:nvPr/>
        </p:nvGrpSpPr>
        <p:grpSpPr>
          <a:xfrm>
            <a:off x="120705" y="1524000"/>
            <a:ext cx="2590800" cy="1524000"/>
            <a:chOff x="2819400" y="3429000"/>
            <a:chExt cx="2590800" cy="1524000"/>
          </a:xfrm>
        </p:grpSpPr>
        <p:sp>
          <p:nvSpPr>
            <p:cNvPr id="6" name="Rectangle 5"/>
            <p:cNvSpPr/>
            <p:nvPr/>
          </p:nvSpPr>
          <p:spPr bwMode="auto">
            <a:xfrm>
              <a:off x="2819400" y="3429000"/>
              <a:ext cx="2590800" cy="1524000"/>
            </a:xfrm>
            <a:prstGeom prst="rect">
              <a:avLst/>
            </a:prstGeom>
            <a:solidFill>
              <a:srgbClr val="EFFFFF"/>
            </a:solid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halkboard Bold" pitchFamily="1" charset="0"/>
              </a:endParaRPr>
            </a:p>
          </p:txBody>
        </p:sp>
        <p:grpSp>
          <p:nvGrpSpPr>
            <p:cNvPr id="4" name="Group 4"/>
            <p:cNvGrpSpPr/>
            <p:nvPr/>
          </p:nvGrpSpPr>
          <p:grpSpPr>
            <a:xfrm>
              <a:off x="3146370" y="3581400"/>
              <a:ext cx="2127250" cy="1219200"/>
              <a:chOff x="2949465" y="3581400"/>
              <a:chExt cx="2127250" cy="1219200"/>
            </a:xfrm>
          </p:grpSpPr>
          <p:graphicFrame>
            <p:nvGraphicFramePr>
              <p:cNvPr id="10" name="Object 9"/>
              <p:cNvGraphicFramePr>
                <a:graphicFrameLocks noChangeAspect="1"/>
              </p:cNvGraphicFramePr>
              <p:nvPr>
                <p:extLst>
                  <p:ext uri="{D42A27DB-BD31-4B8C-83A1-F6EECF244321}">
                    <p14:modId xmlns:p14="http://schemas.microsoft.com/office/powerpoint/2010/main" xmlns="" val="1573091189"/>
                  </p:ext>
                </p:extLst>
              </p:nvPr>
            </p:nvGraphicFramePr>
            <p:xfrm>
              <a:off x="2949465" y="3651250"/>
              <a:ext cx="2127250" cy="984250"/>
            </p:xfrm>
            <a:graphic>
              <a:graphicData uri="http://schemas.openxmlformats.org/presentationml/2006/ole">
                <p:oleObj spid="_x0000_s202754" name="Equation" r:id="rId4" imgW="850680" imgH="393480" progId="">
                  <p:embed/>
                </p:oleObj>
              </a:graphicData>
            </a:graphic>
          </p:graphicFrame>
          <p:sp>
            <p:nvSpPr>
              <p:cNvPr id="8" name="Oval 7"/>
              <p:cNvSpPr/>
              <p:nvPr/>
            </p:nvSpPr>
            <p:spPr bwMode="auto">
              <a:xfrm>
                <a:off x="3568590" y="3581400"/>
                <a:ext cx="457200" cy="1219200"/>
              </a:xfrm>
              <a:prstGeom prst="ellipse">
                <a:avLst/>
              </a:prstGeom>
              <a:noFill/>
              <a:ln w="2857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halkboard Bold" pitchFamily="1" charset="0"/>
                </a:endParaRPr>
              </a:p>
            </p:txBody>
          </p:sp>
        </p:grpSp>
      </p:grpSp>
      <p:sp>
        <p:nvSpPr>
          <p:cNvPr id="3" name="Rectangle 3"/>
          <p:cNvSpPr>
            <a:spLocks noChangeArrowheads="1"/>
          </p:cNvSpPr>
          <p:nvPr/>
        </p:nvSpPr>
        <p:spPr bwMode="auto">
          <a:xfrm>
            <a:off x="454025" y="264477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xmlns="" val="2029604145"/>
              </p:ext>
            </p:extLst>
          </p:nvPr>
        </p:nvGraphicFramePr>
        <p:xfrm>
          <a:off x="0" y="3199804"/>
          <a:ext cx="4038600" cy="2103120"/>
        </p:xfrm>
        <a:graphic>
          <a:graphicData uri="http://schemas.openxmlformats.org/drawingml/2006/table">
            <a:tbl>
              <a:tblPr/>
              <a:tblGrid>
                <a:gridCol w="1143000"/>
                <a:gridCol w="533400"/>
                <a:gridCol w="2362200"/>
              </a:tblGrid>
              <a:tr h="636639">
                <a:tc>
                  <a:txBody>
                    <a:bodyPr/>
                    <a:lstStyle/>
                    <a:p>
                      <a:r>
                        <a:rPr lang="en-US" b="1" dirty="0" smtClean="0">
                          <a:latin typeface="trebuchet ms, arial, helvetica"/>
                        </a:rPr>
                        <a:t>log (q/K) (1/m)</a:t>
                      </a:r>
                      <a:endParaRPr lang="en-US" dirty="0"/>
                    </a:p>
                  </a:txBody>
                  <a:tcPr anchor="ctr">
                    <a:lnL>
                      <a:noFill/>
                    </a:lnL>
                    <a:lnR>
                      <a:noFill/>
                    </a:lnR>
                    <a:lnT>
                      <a:noFill/>
                    </a:lnT>
                    <a:lnB>
                      <a:noFill/>
                    </a:lnB>
                    <a:solidFill>
                      <a:schemeClr val="bg1">
                        <a:lumMod val="95000"/>
                      </a:schemeClr>
                    </a:solidFill>
                  </a:tcPr>
                </a:tc>
                <a:tc>
                  <a:txBody>
                    <a:bodyPr/>
                    <a:lstStyle/>
                    <a:p>
                      <a:endParaRPr lang="en-US" dirty="0"/>
                    </a:p>
                  </a:txBody>
                  <a:tcPr anchor="ctr">
                    <a:lnL>
                      <a:noFill/>
                    </a:lnL>
                    <a:lnR>
                      <a:noFill/>
                    </a:lnR>
                    <a:lnT>
                      <a:noFill/>
                    </a:lnT>
                    <a:lnB>
                      <a:noFill/>
                    </a:lnB>
                    <a:solidFill>
                      <a:schemeClr val="bg1">
                        <a:lumMod val="95000"/>
                      </a:schemeClr>
                    </a:solidFill>
                  </a:tcPr>
                </a:tc>
                <a:tc>
                  <a:txBody>
                    <a:bodyPr/>
                    <a:lstStyle/>
                    <a:p>
                      <a:r>
                        <a:rPr lang="en-US" b="1" dirty="0" smtClean="0">
                          <a:latin typeface="trebuchet ms, arial, helvetica"/>
                        </a:rPr>
                        <a:t>q (m/day)</a:t>
                      </a:r>
                    </a:p>
                    <a:p>
                      <a:r>
                        <a:rPr lang="en-US" sz="1400" b="1" dirty="0" smtClean="0">
                          <a:latin typeface="trebuchet ms, arial, helvetica"/>
                        </a:rPr>
                        <a:t>(for K=65m/day)</a:t>
                      </a:r>
                      <a:endParaRPr lang="en-US" sz="1400" dirty="0"/>
                    </a:p>
                  </a:txBody>
                  <a:tcPr anchor="ctr">
                    <a:lnL>
                      <a:noFill/>
                    </a:lnL>
                    <a:lnR>
                      <a:noFill/>
                    </a:lnR>
                    <a:lnT>
                      <a:noFill/>
                    </a:lnT>
                    <a:lnB>
                      <a:noFill/>
                    </a:lnB>
                    <a:solidFill>
                      <a:schemeClr val="bg1">
                        <a:lumMod val="95000"/>
                      </a:schemeClr>
                    </a:solidFill>
                  </a:tcPr>
                </a:tc>
              </a:tr>
              <a:tr h="363794">
                <a:tc>
                  <a:txBody>
                    <a:bodyPr/>
                    <a:lstStyle/>
                    <a:p>
                      <a:r>
                        <a:rPr lang="en-US" dirty="0" smtClean="0">
                          <a:latin typeface="trebuchet ms, arial, helvetica"/>
                        </a:rPr>
                        <a:t>-3.1</a:t>
                      </a:r>
                      <a:endParaRPr lang="en-US" dirty="0"/>
                    </a:p>
                  </a:txBody>
                  <a:tcPr anchor="ctr">
                    <a:lnL>
                      <a:noFill/>
                    </a:lnL>
                    <a:lnR>
                      <a:noFill/>
                    </a:lnR>
                    <a:lnT>
                      <a:noFill/>
                    </a:lnT>
                    <a:lnB>
                      <a:noFill/>
                    </a:lnB>
                    <a:solidFill>
                      <a:schemeClr val="bg1">
                        <a:lumMod val="95000"/>
                      </a:schemeClr>
                    </a:solidFill>
                  </a:tcPr>
                </a:tc>
                <a:tc>
                  <a:txBody>
                    <a:bodyPr/>
                    <a:lstStyle/>
                    <a:p>
                      <a:endParaRPr lang="en-US" dirty="0"/>
                    </a:p>
                  </a:txBody>
                  <a:tcPr anchor="ctr">
                    <a:lnL>
                      <a:noFill/>
                    </a:lnL>
                    <a:lnR>
                      <a:noFill/>
                    </a:lnR>
                    <a:lnT>
                      <a:noFill/>
                    </a:lnT>
                    <a:lnB>
                      <a:noFill/>
                    </a:lnB>
                    <a:solidFill>
                      <a:schemeClr val="bg1">
                        <a:lumMod val="95000"/>
                      </a:schemeClr>
                    </a:solidFill>
                  </a:tcPr>
                </a:tc>
                <a:tc>
                  <a:txBody>
                    <a:bodyPr/>
                    <a:lstStyle/>
                    <a:p>
                      <a:r>
                        <a:rPr lang="en-US" dirty="0" smtClean="0">
                          <a:latin typeface="trebuchet ms, arial, helvetica"/>
                        </a:rPr>
                        <a:t>0.05135</a:t>
                      </a:r>
                      <a:endParaRPr lang="en-US" dirty="0"/>
                    </a:p>
                  </a:txBody>
                  <a:tcPr anchor="ctr">
                    <a:lnL>
                      <a:noFill/>
                    </a:lnL>
                    <a:lnR>
                      <a:noFill/>
                    </a:lnR>
                    <a:lnT>
                      <a:noFill/>
                    </a:lnT>
                    <a:lnB>
                      <a:noFill/>
                    </a:lnB>
                    <a:solidFill>
                      <a:schemeClr val="bg1">
                        <a:lumMod val="95000"/>
                      </a:schemeClr>
                    </a:solidFill>
                  </a:tcPr>
                </a:tc>
              </a:tr>
              <a:tr h="363794">
                <a:tc>
                  <a:txBody>
                    <a:bodyPr/>
                    <a:lstStyle/>
                    <a:p>
                      <a:r>
                        <a:rPr lang="en-US" dirty="0" smtClean="0">
                          <a:latin typeface="trebuchet ms, arial, helvetica"/>
                        </a:rPr>
                        <a:t>-2.8</a:t>
                      </a:r>
                      <a:endParaRPr lang="en-US" dirty="0"/>
                    </a:p>
                  </a:txBody>
                  <a:tcPr anchor="ctr">
                    <a:lnL>
                      <a:noFill/>
                    </a:lnL>
                    <a:lnR>
                      <a:noFill/>
                    </a:lnR>
                    <a:lnT>
                      <a:noFill/>
                    </a:lnT>
                    <a:lnB>
                      <a:noFill/>
                    </a:lnB>
                    <a:solidFill>
                      <a:schemeClr val="bg1">
                        <a:lumMod val="95000"/>
                      </a:schemeClr>
                    </a:solidFill>
                  </a:tcPr>
                </a:tc>
                <a:tc>
                  <a:txBody>
                    <a:bodyPr/>
                    <a:lstStyle/>
                    <a:p>
                      <a:endParaRPr lang="en-US" dirty="0"/>
                    </a:p>
                  </a:txBody>
                  <a:tcPr anchor="ctr">
                    <a:lnL>
                      <a:noFill/>
                    </a:lnL>
                    <a:lnR>
                      <a:noFill/>
                    </a:lnR>
                    <a:lnT>
                      <a:noFill/>
                    </a:lnT>
                    <a:lnB>
                      <a:noFill/>
                    </a:lnB>
                    <a:solidFill>
                      <a:schemeClr val="bg1">
                        <a:lumMod val="95000"/>
                      </a:schemeClr>
                    </a:solidFill>
                  </a:tcPr>
                </a:tc>
                <a:tc>
                  <a:txBody>
                    <a:bodyPr/>
                    <a:lstStyle/>
                    <a:p>
                      <a:r>
                        <a:rPr lang="en-US" dirty="0" smtClean="0">
                          <a:latin typeface="trebuchet ms, arial, helvetica"/>
                        </a:rPr>
                        <a:t>0.1027</a:t>
                      </a:r>
                      <a:endParaRPr lang="en-US" dirty="0"/>
                    </a:p>
                  </a:txBody>
                  <a:tcPr anchor="ctr">
                    <a:lnL>
                      <a:noFill/>
                    </a:lnL>
                    <a:lnR>
                      <a:noFill/>
                    </a:lnR>
                    <a:lnT>
                      <a:noFill/>
                    </a:lnT>
                    <a:lnB>
                      <a:noFill/>
                    </a:lnB>
                    <a:solidFill>
                      <a:schemeClr val="bg1">
                        <a:lumMod val="95000"/>
                      </a:schemeClr>
                    </a:solidFill>
                  </a:tcPr>
                </a:tc>
              </a:tr>
              <a:tr h="363794">
                <a:tc>
                  <a:txBody>
                    <a:bodyPr/>
                    <a:lstStyle/>
                    <a:p>
                      <a:r>
                        <a:rPr lang="en-US" dirty="0" smtClean="0">
                          <a:latin typeface="trebuchet ms, arial, helvetica"/>
                        </a:rPr>
                        <a:t>-2.5</a:t>
                      </a:r>
                      <a:endParaRPr lang="en-US" dirty="0"/>
                    </a:p>
                  </a:txBody>
                  <a:tcPr anchor="ctr">
                    <a:lnL>
                      <a:noFill/>
                    </a:lnL>
                    <a:lnR>
                      <a:noFill/>
                    </a:lnR>
                    <a:lnT>
                      <a:noFill/>
                    </a:lnT>
                    <a:lnB>
                      <a:noFill/>
                    </a:lnB>
                    <a:solidFill>
                      <a:schemeClr val="bg1">
                        <a:lumMod val="95000"/>
                      </a:schemeClr>
                    </a:solidFill>
                  </a:tcPr>
                </a:tc>
                <a:tc>
                  <a:txBody>
                    <a:bodyPr/>
                    <a:lstStyle/>
                    <a:p>
                      <a:endParaRPr lang="en-US" dirty="0"/>
                    </a:p>
                  </a:txBody>
                  <a:tcPr anchor="ctr">
                    <a:lnL>
                      <a:noFill/>
                    </a:lnL>
                    <a:lnR>
                      <a:noFill/>
                    </a:lnR>
                    <a:lnT>
                      <a:noFill/>
                    </a:lnT>
                    <a:lnB>
                      <a:noFill/>
                    </a:lnB>
                    <a:solidFill>
                      <a:schemeClr val="bg1">
                        <a:lumMod val="95000"/>
                      </a:schemeClr>
                    </a:solidFill>
                  </a:tcPr>
                </a:tc>
                <a:tc>
                  <a:txBody>
                    <a:bodyPr/>
                    <a:lstStyle/>
                    <a:p>
                      <a:r>
                        <a:rPr lang="en-US" dirty="0" smtClean="0">
                          <a:latin typeface="trebuchet ms, arial, helvetica"/>
                        </a:rPr>
                        <a:t>0.2054</a:t>
                      </a:r>
                      <a:endParaRPr lang="en-US" dirty="0"/>
                    </a:p>
                  </a:txBody>
                  <a:tcPr anchor="ctr">
                    <a:lnL>
                      <a:noFill/>
                    </a:lnL>
                    <a:lnR>
                      <a:noFill/>
                    </a:lnR>
                    <a:lnT>
                      <a:noFill/>
                    </a:lnT>
                    <a:lnB>
                      <a:noFill/>
                    </a:lnB>
                    <a:solidFill>
                      <a:schemeClr val="bg1">
                        <a:lumMod val="95000"/>
                      </a:schemeClr>
                    </a:solidFill>
                  </a:tcPr>
                </a:tc>
              </a:tr>
              <a:tr h="363794">
                <a:tc>
                  <a:txBody>
                    <a:bodyPr/>
                    <a:lstStyle/>
                    <a:p>
                      <a:r>
                        <a:rPr lang="en-US" dirty="0" smtClean="0">
                          <a:latin typeface="trebuchet ms, arial, helvetica"/>
                        </a:rPr>
                        <a:t>-2.2</a:t>
                      </a:r>
                      <a:endParaRPr lang="en-US" dirty="0"/>
                    </a:p>
                  </a:txBody>
                  <a:tcPr anchor="ctr">
                    <a:lnL>
                      <a:noFill/>
                    </a:lnL>
                    <a:lnR>
                      <a:noFill/>
                    </a:lnR>
                    <a:lnT>
                      <a:noFill/>
                    </a:lnT>
                    <a:lnB>
                      <a:noFill/>
                    </a:lnB>
                    <a:solidFill>
                      <a:schemeClr val="bg1">
                        <a:lumMod val="95000"/>
                      </a:schemeClr>
                    </a:solidFill>
                  </a:tcPr>
                </a:tc>
                <a:tc>
                  <a:txBody>
                    <a:bodyPr/>
                    <a:lstStyle/>
                    <a:p>
                      <a:endParaRPr lang="en-US" dirty="0"/>
                    </a:p>
                  </a:txBody>
                  <a:tcPr anchor="ctr">
                    <a:lnL>
                      <a:noFill/>
                    </a:lnL>
                    <a:lnR>
                      <a:noFill/>
                    </a:lnR>
                    <a:lnT>
                      <a:noFill/>
                    </a:lnT>
                    <a:lnB>
                      <a:noFill/>
                    </a:lnB>
                    <a:solidFill>
                      <a:schemeClr val="bg1">
                        <a:lumMod val="95000"/>
                      </a:schemeClr>
                    </a:solidFill>
                  </a:tcPr>
                </a:tc>
                <a:tc>
                  <a:txBody>
                    <a:bodyPr/>
                    <a:lstStyle/>
                    <a:p>
                      <a:r>
                        <a:rPr lang="en-US" dirty="0" smtClean="0">
                          <a:latin typeface="trebuchet ms, arial, helvetica"/>
                        </a:rPr>
                        <a:t>0.41145</a:t>
                      </a:r>
                      <a:endParaRPr lang="en-US" dirty="0"/>
                    </a:p>
                  </a:txBody>
                  <a:tcPr anchor="ctr">
                    <a:lnL>
                      <a:noFill/>
                    </a:lnL>
                    <a:lnR>
                      <a:noFill/>
                    </a:lnR>
                    <a:lnT>
                      <a:noFill/>
                    </a:lnT>
                    <a:lnB>
                      <a:noFill/>
                    </a:lnB>
                    <a:solidFill>
                      <a:schemeClr val="bg1">
                        <a:lumMod val="95000"/>
                      </a:schemeClr>
                    </a:solidFill>
                  </a:tcPr>
                </a:tc>
              </a:tr>
            </a:tbl>
          </a:graphicData>
        </a:graphic>
      </p:graphicFrame>
      <p:sp>
        <p:nvSpPr>
          <p:cNvPr id="14" name="Rectangle 4"/>
          <p:cNvSpPr>
            <a:spLocks noChangeArrowheads="1"/>
          </p:cNvSpPr>
          <p:nvPr/>
        </p:nvSpPr>
        <p:spPr bwMode="auto">
          <a:xfrm>
            <a:off x="454025" y="264477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5" name="TextBox 14"/>
          <p:cNvSpPr txBox="1"/>
          <p:nvPr/>
        </p:nvSpPr>
        <p:spPr>
          <a:xfrm>
            <a:off x="304800" y="5486400"/>
            <a:ext cx="2775119" cy="646331"/>
          </a:xfrm>
          <a:prstGeom prst="rect">
            <a:avLst/>
          </a:prstGeom>
          <a:solidFill>
            <a:srgbClr val="FFFF99"/>
          </a:solidFill>
          <a:ln w="38100">
            <a:solidFill>
              <a:srgbClr val="FF0000"/>
            </a:solidFill>
          </a:ln>
        </p:spPr>
        <p:txBody>
          <a:bodyPr wrap="none" rtlCol="0">
            <a:spAutoFit/>
          </a:bodyPr>
          <a:lstStyle/>
          <a:p>
            <a:pPr algn="ctr"/>
            <a:r>
              <a:rPr lang="en-US" dirty="0" smtClean="0"/>
              <a:t>Steady state precipitation</a:t>
            </a:r>
          </a:p>
          <a:p>
            <a:pPr algn="ctr"/>
            <a:r>
              <a:rPr lang="en-US" dirty="0" smtClean="0"/>
              <a:t>(generally not reached!)</a:t>
            </a:r>
            <a:endParaRPr lang="en-US" dirty="0"/>
          </a:p>
        </p:txBody>
      </p:sp>
      <p:pic>
        <p:nvPicPr>
          <p:cNvPr id="17" name="Picture 16" descr="E:\Dino\dissertation\hz_figure2.pn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543851" y="1491345"/>
            <a:ext cx="5523949" cy="5380921"/>
          </a:xfrm>
          <a:prstGeom prst="rect">
            <a:avLst/>
          </a:prstGeom>
          <a:noFill/>
          <a:ln>
            <a:noFill/>
          </a:ln>
        </p:spPr>
      </p:pic>
      <p:sp>
        <p:nvSpPr>
          <p:cNvPr id="18" name="TextBox 17"/>
          <p:cNvSpPr txBox="1"/>
          <p:nvPr/>
        </p:nvSpPr>
        <p:spPr>
          <a:xfrm>
            <a:off x="2667000" y="6324600"/>
            <a:ext cx="3756156" cy="338554"/>
          </a:xfrm>
          <a:prstGeom prst="rect">
            <a:avLst/>
          </a:prstGeom>
          <a:noFill/>
        </p:spPr>
        <p:txBody>
          <a:bodyPr wrap="none" rtlCol="0">
            <a:spAutoFit/>
          </a:bodyPr>
          <a:lstStyle/>
          <a:p>
            <a:r>
              <a:rPr lang="en-US" sz="1600" i="1" dirty="0" smtClean="0"/>
              <a:t>log(q/K)</a:t>
            </a:r>
            <a:r>
              <a:rPr lang="en-US" sz="1600" dirty="0" smtClean="0"/>
              <a:t>: a: -3.1, b: -2.8, c: -2.5, d: -2.2</a:t>
            </a:r>
            <a:endParaRPr lang="en-US" sz="1600" dirty="0"/>
          </a:p>
        </p:txBody>
      </p:sp>
      <p:sp>
        <p:nvSpPr>
          <p:cNvPr id="16" name="TextBox 15"/>
          <p:cNvSpPr txBox="1"/>
          <p:nvPr/>
        </p:nvSpPr>
        <p:spPr>
          <a:xfrm>
            <a:off x="3600217" y="6581001"/>
            <a:ext cx="2395016" cy="276999"/>
          </a:xfrm>
          <a:prstGeom prst="rect">
            <a:avLst/>
          </a:prstGeom>
          <a:noFill/>
        </p:spPr>
        <p:txBody>
          <a:bodyPr wrap="none" rtlCol="0">
            <a:spAutoFit/>
          </a:bodyPr>
          <a:lstStyle/>
          <a:p>
            <a:pPr algn="ctr"/>
            <a:r>
              <a:rPr lang="en-US" sz="1200" b="1" dirty="0" smtClean="0">
                <a:solidFill>
                  <a:srgbClr val="000000"/>
                </a:solidFill>
              </a:rPr>
              <a:t>[Dietrich &amp; Montgomery, 1998]</a:t>
            </a:r>
            <a:endParaRPr lang="en-US" sz="1200" b="1" dirty="0">
              <a:solidFill>
                <a:srgbClr val="000000"/>
              </a:solidFill>
            </a:endParaRPr>
          </a:p>
        </p:txBody>
      </p:sp>
      <p:sp>
        <p:nvSpPr>
          <p:cNvPr id="19" name="TextBox 18"/>
          <p:cNvSpPr txBox="1"/>
          <p:nvPr/>
        </p:nvSpPr>
        <p:spPr>
          <a:xfrm>
            <a:off x="3962400" y="6019800"/>
            <a:ext cx="2121093" cy="369332"/>
          </a:xfrm>
          <a:prstGeom prst="rect">
            <a:avLst/>
          </a:prstGeom>
          <a:noFill/>
        </p:spPr>
        <p:txBody>
          <a:bodyPr wrap="none" rtlCol="0">
            <a:spAutoFit/>
          </a:bodyPr>
          <a:lstStyle/>
          <a:p>
            <a:r>
              <a:rPr lang="en-US" dirty="0" smtClean="0"/>
              <a:t>Saturation ratio </a:t>
            </a:r>
            <a:r>
              <a:rPr lang="en-US" i="1" dirty="0" smtClean="0"/>
              <a:t>h/z</a:t>
            </a:r>
            <a:endParaRPr lang="en-US" i="1" dirty="0"/>
          </a:p>
        </p:txBody>
      </p:sp>
    </p:spTree>
    <p:extLst>
      <p:ext uri="{BB962C8B-B14F-4D97-AF65-F5344CB8AC3E}">
        <p14:creationId xmlns:p14="http://schemas.microsoft.com/office/powerpoint/2010/main" xmlns="" val="2142462997"/>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22853" y="152400"/>
            <a:ext cx="9067800" cy="908050"/>
          </a:xfrm>
        </p:spPr>
        <p:txBody>
          <a:bodyPr anchor="ct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Varying the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precipitation assuming shallow subsurface flow</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7" name="TextBox 6"/>
          <p:cNvSpPr txBox="1"/>
          <p:nvPr/>
        </p:nvSpPr>
        <p:spPr>
          <a:xfrm>
            <a:off x="76200" y="1447800"/>
            <a:ext cx="2635898" cy="3293209"/>
          </a:xfrm>
          <a:prstGeom prst="rect">
            <a:avLst/>
          </a:prstGeom>
          <a:noFill/>
        </p:spPr>
        <p:txBody>
          <a:bodyPr wrap="square" rtlCol="0">
            <a:spAutoFit/>
          </a:bodyPr>
          <a:lstStyle/>
          <a:p>
            <a:pPr marL="285750" indent="-285750">
              <a:buFont typeface="Arial" pitchFamily="34" charset="0"/>
              <a:buChar char="•"/>
            </a:pPr>
            <a:r>
              <a:rPr lang="en-US" sz="1600" dirty="0" smtClean="0"/>
              <a:t>Steady state precipitation from 6 mm/day to 818 mm/day</a:t>
            </a:r>
          </a:p>
          <a:p>
            <a:pPr marL="285750" indent="-285750">
              <a:buFont typeface="Arial" pitchFamily="34" charset="0"/>
              <a:buChar char="•"/>
            </a:pPr>
            <a:endParaRPr lang="en-US" sz="800" dirty="0" smtClean="0"/>
          </a:p>
          <a:p>
            <a:pPr marL="285750" indent="-285750">
              <a:buFont typeface="Arial" pitchFamily="34" charset="0"/>
              <a:buChar char="•"/>
            </a:pPr>
            <a:r>
              <a:rPr lang="en-US" sz="1600" dirty="0" err="1" smtClean="0"/>
              <a:t>Modelled</a:t>
            </a:r>
            <a:r>
              <a:rPr lang="en-US" sz="1600" dirty="0" smtClean="0"/>
              <a:t> </a:t>
            </a:r>
            <a:r>
              <a:rPr lang="en-US" sz="1600" dirty="0" smtClean="0"/>
              <a:t>soil depth</a:t>
            </a:r>
          </a:p>
          <a:p>
            <a:pPr marL="285750" indent="-285750">
              <a:buFont typeface="Arial" pitchFamily="34" charset="0"/>
              <a:buChar char="•"/>
            </a:pPr>
            <a:endParaRPr lang="en-US" sz="800" dirty="0" smtClean="0"/>
          </a:p>
          <a:p>
            <a:pPr marL="285750" indent="-285750">
              <a:buFont typeface="Arial" pitchFamily="34" charset="0"/>
              <a:buChar char="•"/>
            </a:pPr>
            <a:r>
              <a:rPr lang="en-US" sz="1600" dirty="0" smtClean="0"/>
              <a:t>Uniform root strength </a:t>
            </a:r>
          </a:p>
          <a:p>
            <a:r>
              <a:rPr lang="en-US" sz="1600" dirty="0" smtClean="0"/>
              <a:t>     (CB1 avg. 4600 Pa)</a:t>
            </a:r>
          </a:p>
          <a:p>
            <a:pPr marL="285750" indent="-285750">
              <a:buFont typeface="Arial" pitchFamily="34" charset="0"/>
              <a:buChar char="•"/>
            </a:pPr>
            <a:endParaRPr lang="en-US" sz="800" dirty="0" smtClean="0"/>
          </a:p>
          <a:p>
            <a:pPr marL="285750" indent="-285750">
              <a:buFont typeface="Arial" pitchFamily="34" charset="0"/>
              <a:buChar char="•"/>
            </a:pPr>
            <a:r>
              <a:rPr lang="en-US" sz="1600" dirty="0" err="1" smtClean="0"/>
              <a:t>Colours</a:t>
            </a:r>
            <a:r>
              <a:rPr lang="en-US" sz="1600" dirty="0" smtClean="0"/>
              <a:t> </a:t>
            </a:r>
            <a:r>
              <a:rPr lang="en-US" sz="1600" dirty="0" smtClean="0"/>
              <a:t>indicate factor of safety (purple most unstable)</a:t>
            </a:r>
          </a:p>
          <a:p>
            <a:pPr marL="285750" indent="-285750">
              <a:buFont typeface="Arial" pitchFamily="34" charset="0"/>
              <a:buChar char="•"/>
            </a:pPr>
            <a:endParaRPr lang="en-US" sz="800" dirty="0" smtClean="0"/>
          </a:p>
          <a:p>
            <a:pPr marL="285750" indent="-285750">
              <a:buFont typeface="Arial" pitchFamily="34" charset="0"/>
              <a:buChar char="•"/>
            </a:pPr>
            <a:r>
              <a:rPr lang="en-US" sz="1600" dirty="0" smtClean="0"/>
              <a:t>All landslides FS &lt; 1</a:t>
            </a:r>
          </a:p>
          <a:p>
            <a:pPr marL="285750" indent="-285750">
              <a:buFont typeface="Arial" pitchFamily="34" charset="0"/>
              <a:buChar char="•"/>
            </a:pPr>
            <a:r>
              <a:rPr lang="en-US" sz="1600" dirty="0" smtClean="0"/>
              <a:t>(they can overlap)</a:t>
            </a:r>
          </a:p>
        </p:txBody>
      </p:sp>
      <p:pic>
        <p:nvPicPr>
          <p:cNvPr id="22" name="Picture 2" descr="E:\Dino\landslide\fos.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5029199"/>
            <a:ext cx="1828800" cy="1828801"/>
          </a:xfrm>
          <a:prstGeom prst="rect">
            <a:avLst/>
          </a:prstGeom>
          <a:noFill/>
          <a:extLst>
            <a:ext uri="{909E8E84-426E-40DD-AFC4-6F175D3DCCD1}">
              <a14:hiddenFill xmlns:a14="http://schemas.microsoft.com/office/drawing/2010/main" xmlns="">
                <a:solidFill>
                  <a:srgbClr val="FFFFFF"/>
                </a:solidFill>
              </a14:hiddenFill>
            </a:ext>
          </a:extLst>
        </p:spPr>
      </p:pic>
      <p:pic>
        <p:nvPicPr>
          <p:cNvPr id="79874" name="Picture 2" descr="E:\Dino\dissertation\qt_stab2.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13315"/>
          <a:stretch/>
        </p:blipFill>
        <p:spPr bwMode="auto">
          <a:xfrm>
            <a:off x="2743200" y="1478494"/>
            <a:ext cx="6160000" cy="522710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2362200" y="6519446"/>
            <a:ext cx="3978974" cy="338554"/>
          </a:xfrm>
          <a:prstGeom prst="rect">
            <a:avLst/>
          </a:prstGeom>
          <a:noFill/>
        </p:spPr>
        <p:txBody>
          <a:bodyPr wrap="none" rtlCol="0">
            <a:spAutoFit/>
          </a:bodyPr>
          <a:lstStyle/>
          <a:p>
            <a:r>
              <a:rPr lang="en-US" sz="1600" i="1" dirty="0" smtClean="0"/>
              <a:t>log(q/K)</a:t>
            </a:r>
            <a:r>
              <a:rPr lang="en-US" sz="1600" dirty="0" smtClean="0"/>
              <a:t> =  a) -3.1, b) -2.8, c) -2.5, d) -2.2</a:t>
            </a:r>
            <a:endParaRPr lang="en-US" sz="1600" dirty="0"/>
          </a:p>
        </p:txBody>
      </p:sp>
    </p:spTree>
    <p:extLst>
      <p:ext uri="{BB962C8B-B14F-4D97-AF65-F5344CB8AC3E}">
        <p14:creationId xmlns:p14="http://schemas.microsoft.com/office/powerpoint/2010/main" xmlns="" val="3827139114"/>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22853" y="152400"/>
            <a:ext cx="9067800" cy="908050"/>
          </a:xfrm>
        </p:spPr>
        <p:txBody>
          <a:bodyPr anchor="ct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Size Distribution</a:t>
            </a:r>
            <a:b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b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(shallow subsurface flow)</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pic>
        <p:nvPicPr>
          <p:cNvPr id="73730" name="Picture 2" descr="E:\Dino\dissertation\pngs\varqtsiz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474752"/>
            <a:ext cx="9144000" cy="530704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9"/>
          <p:cNvGrpSpPr/>
          <p:nvPr/>
        </p:nvGrpSpPr>
        <p:grpSpPr>
          <a:xfrm>
            <a:off x="1447800" y="6553200"/>
            <a:ext cx="6477000" cy="307777"/>
            <a:chOff x="1600200" y="6553200"/>
            <a:chExt cx="6477000" cy="307777"/>
          </a:xfrm>
        </p:grpSpPr>
        <p:sp>
          <p:nvSpPr>
            <p:cNvPr id="11" name="TextBox 10"/>
            <p:cNvSpPr txBox="1"/>
            <p:nvPr/>
          </p:nvSpPr>
          <p:spPr>
            <a:xfrm>
              <a:off x="2133600" y="6553200"/>
              <a:ext cx="1221809" cy="307777"/>
            </a:xfrm>
            <a:prstGeom prst="rect">
              <a:avLst/>
            </a:prstGeom>
            <a:noFill/>
          </p:spPr>
          <p:txBody>
            <a:bodyPr wrap="none" rtlCol="0">
              <a:spAutoFit/>
            </a:bodyPr>
            <a:lstStyle/>
            <a:p>
              <a:r>
                <a:rPr lang="en-US" sz="1400" b="1" dirty="0" smtClean="0">
                  <a:solidFill>
                    <a:srgbClr val="FF0000"/>
                  </a:solidFill>
                </a:rPr>
                <a:t>Smaller size</a:t>
              </a:r>
              <a:endParaRPr lang="en-US" sz="1400" b="1" dirty="0">
                <a:solidFill>
                  <a:srgbClr val="FF0000"/>
                </a:solidFill>
              </a:endParaRPr>
            </a:p>
          </p:txBody>
        </p:sp>
        <p:cxnSp>
          <p:nvCxnSpPr>
            <p:cNvPr id="12" name="Straight Arrow Connector 11"/>
            <p:cNvCxnSpPr/>
            <p:nvPr/>
          </p:nvCxnSpPr>
          <p:spPr bwMode="auto">
            <a:xfrm flipH="1">
              <a:off x="1600200" y="6707088"/>
              <a:ext cx="457200" cy="0"/>
            </a:xfrm>
            <a:prstGeom prst="straightConnector1">
              <a:avLst/>
            </a:prstGeom>
            <a:solidFill>
              <a:srgbClr val="FFFF99"/>
            </a:solidFill>
            <a:ln w="28575" cap="flat" cmpd="sng" algn="ctr">
              <a:solidFill>
                <a:srgbClr val="FF0000"/>
              </a:solidFill>
              <a:prstDash val="solid"/>
              <a:round/>
              <a:headEnd type="none" w="lg" len="lg"/>
              <a:tailEnd type="arrow"/>
            </a:ln>
            <a:effectLst/>
          </p:spPr>
        </p:cxnSp>
        <p:sp>
          <p:nvSpPr>
            <p:cNvPr id="13" name="TextBox 12"/>
            <p:cNvSpPr txBox="1"/>
            <p:nvPr/>
          </p:nvSpPr>
          <p:spPr>
            <a:xfrm>
              <a:off x="6355654" y="6553200"/>
              <a:ext cx="1130438" cy="307777"/>
            </a:xfrm>
            <a:prstGeom prst="rect">
              <a:avLst/>
            </a:prstGeom>
            <a:noFill/>
          </p:spPr>
          <p:txBody>
            <a:bodyPr wrap="none" rtlCol="0">
              <a:spAutoFit/>
            </a:bodyPr>
            <a:lstStyle/>
            <a:p>
              <a:r>
                <a:rPr lang="en-US" sz="1400" b="1" dirty="0" smtClean="0">
                  <a:solidFill>
                    <a:srgbClr val="FF0000"/>
                  </a:solidFill>
                </a:rPr>
                <a:t>Larger size</a:t>
              </a:r>
              <a:endParaRPr lang="en-US" sz="1400" b="1" dirty="0">
                <a:solidFill>
                  <a:srgbClr val="FF0000"/>
                </a:solidFill>
              </a:endParaRPr>
            </a:p>
          </p:txBody>
        </p:sp>
        <p:cxnSp>
          <p:nvCxnSpPr>
            <p:cNvPr id="14" name="Straight Arrow Connector 13"/>
            <p:cNvCxnSpPr/>
            <p:nvPr/>
          </p:nvCxnSpPr>
          <p:spPr bwMode="auto">
            <a:xfrm flipH="1">
              <a:off x="7620000" y="6707088"/>
              <a:ext cx="457200" cy="0"/>
            </a:xfrm>
            <a:prstGeom prst="straightConnector1">
              <a:avLst/>
            </a:prstGeom>
            <a:solidFill>
              <a:srgbClr val="FFFF99"/>
            </a:solidFill>
            <a:ln w="28575" cap="flat" cmpd="sng" algn="ctr">
              <a:solidFill>
                <a:srgbClr val="FF0000"/>
              </a:solidFill>
              <a:prstDash val="solid"/>
              <a:round/>
              <a:headEnd type="arrow" w="med" len="med"/>
              <a:tailEnd type="none" w="lg" len="lg"/>
            </a:ln>
            <a:effectLst/>
          </p:spPr>
        </p:cxnSp>
      </p:grpSp>
      <p:grpSp>
        <p:nvGrpSpPr>
          <p:cNvPr id="4" name="Group 14"/>
          <p:cNvGrpSpPr/>
          <p:nvPr/>
        </p:nvGrpSpPr>
        <p:grpSpPr>
          <a:xfrm rot="5400000">
            <a:off x="7028529" y="3051916"/>
            <a:ext cx="1451637" cy="369332"/>
            <a:chOff x="9597699" y="2026622"/>
            <a:chExt cx="1451637" cy="369332"/>
          </a:xfrm>
        </p:grpSpPr>
        <p:sp>
          <p:nvSpPr>
            <p:cNvPr id="16" name="TextBox 15"/>
            <p:cNvSpPr txBox="1"/>
            <p:nvPr/>
          </p:nvSpPr>
          <p:spPr>
            <a:xfrm>
              <a:off x="9597699" y="2026622"/>
              <a:ext cx="898644" cy="369332"/>
            </a:xfrm>
            <a:prstGeom prst="rect">
              <a:avLst/>
            </a:prstGeom>
            <a:noFill/>
          </p:spPr>
          <p:txBody>
            <a:bodyPr wrap="none" rtlCol="0">
              <a:spAutoFit/>
            </a:bodyPr>
            <a:lstStyle/>
            <a:p>
              <a:r>
                <a:rPr lang="en-US" b="1" dirty="0" smtClean="0">
                  <a:solidFill>
                    <a:srgbClr val="0070C0"/>
                  </a:solidFill>
                </a:rPr>
                <a:t>Wetter</a:t>
              </a:r>
              <a:endParaRPr lang="en-US" b="1" dirty="0">
                <a:solidFill>
                  <a:srgbClr val="0070C0"/>
                </a:solidFill>
              </a:endParaRPr>
            </a:p>
          </p:txBody>
        </p:sp>
        <p:cxnSp>
          <p:nvCxnSpPr>
            <p:cNvPr id="17" name="Straight Arrow Connector 16"/>
            <p:cNvCxnSpPr/>
            <p:nvPr/>
          </p:nvCxnSpPr>
          <p:spPr bwMode="auto">
            <a:xfrm flipH="1">
              <a:off x="10592136" y="2211288"/>
              <a:ext cx="457200" cy="0"/>
            </a:xfrm>
            <a:prstGeom prst="straightConnector1">
              <a:avLst/>
            </a:prstGeom>
            <a:solidFill>
              <a:srgbClr val="FFFF99"/>
            </a:solidFill>
            <a:ln w="28575" cap="flat" cmpd="sng" algn="ctr">
              <a:solidFill>
                <a:srgbClr val="0070C0"/>
              </a:solidFill>
              <a:prstDash val="solid"/>
              <a:round/>
              <a:headEnd type="arrow" w="med" len="med"/>
              <a:tailEnd type="none" w="lg" len="lg"/>
            </a:ln>
            <a:effectLst/>
          </p:spPr>
        </p:cxnSp>
      </p:grpSp>
      <p:grpSp>
        <p:nvGrpSpPr>
          <p:cNvPr id="5" name="Group 21"/>
          <p:cNvGrpSpPr/>
          <p:nvPr/>
        </p:nvGrpSpPr>
        <p:grpSpPr>
          <a:xfrm>
            <a:off x="3810000" y="3269903"/>
            <a:ext cx="3200400" cy="1225897"/>
            <a:chOff x="3810000" y="3269903"/>
            <a:chExt cx="3200400" cy="1225897"/>
          </a:xfrm>
        </p:grpSpPr>
        <p:sp>
          <p:nvSpPr>
            <p:cNvPr id="19" name="TextBox 18"/>
            <p:cNvSpPr txBox="1"/>
            <p:nvPr/>
          </p:nvSpPr>
          <p:spPr>
            <a:xfrm>
              <a:off x="4114800" y="3269903"/>
              <a:ext cx="2895600" cy="646331"/>
            </a:xfrm>
            <a:prstGeom prst="rect">
              <a:avLst/>
            </a:prstGeom>
            <a:noFill/>
          </p:spPr>
          <p:txBody>
            <a:bodyPr wrap="square" rtlCol="0">
              <a:spAutoFit/>
            </a:bodyPr>
            <a:lstStyle/>
            <a:p>
              <a:pPr algn="ctr"/>
              <a:r>
                <a:rPr lang="en-US" dirty="0" smtClean="0">
                  <a:solidFill>
                    <a:srgbClr val="FF0000"/>
                  </a:solidFill>
                </a:rPr>
                <a:t>Wetter -&gt; larger</a:t>
              </a:r>
            </a:p>
            <a:p>
              <a:pPr algn="ctr"/>
              <a:r>
                <a:rPr lang="en-US" dirty="0" smtClean="0">
                  <a:solidFill>
                    <a:srgbClr val="FF0000"/>
                  </a:solidFill>
                </a:rPr>
                <a:t>(matching observations)</a:t>
              </a:r>
              <a:endParaRPr lang="en-US" dirty="0">
                <a:solidFill>
                  <a:srgbClr val="FF0000"/>
                </a:solidFill>
              </a:endParaRPr>
            </a:p>
          </p:txBody>
        </p:sp>
        <p:cxnSp>
          <p:nvCxnSpPr>
            <p:cNvPr id="3" name="Straight Arrow Connector 2"/>
            <p:cNvCxnSpPr/>
            <p:nvPr/>
          </p:nvCxnSpPr>
          <p:spPr bwMode="auto">
            <a:xfrm flipH="1">
              <a:off x="3810000" y="3962401"/>
              <a:ext cx="1447800" cy="533399"/>
            </a:xfrm>
            <a:prstGeom prst="straightConnector1">
              <a:avLst/>
            </a:prstGeom>
            <a:solidFill>
              <a:srgbClr val="FFFF99"/>
            </a:solidFill>
            <a:ln w="28575" cap="flat" cmpd="sng" algn="ctr">
              <a:solidFill>
                <a:srgbClr val="FF0000"/>
              </a:solidFill>
              <a:prstDash val="solid"/>
              <a:round/>
              <a:headEnd type="none" w="med" len="med"/>
              <a:tailEnd type="arrow"/>
            </a:ln>
            <a:effectLst/>
          </p:spPr>
        </p:cxnSp>
      </p:grpSp>
      <p:grpSp>
        <p:nvGrpSpPr>
          <p:cNvPr id="6" name="Group 20"/>
          <p:cNvGrpSpPr/>
          <p:nvPr/>
        </p:nvGrpSpPr>
        <p:grpSpPr>
          <a:xfrm>
            <a:off x="1069409" y="3269903"/>
            <a:ext cx="2133600" cy="1454497"/>
            <a:chOff x="1069409" y="3269903"/>
            <a:chExt cx="2133600" cy="1454497"/>
          </a:xfrm>
        </p:grpSpPr>
        <p:sp>
          <p:nvSpPr>
            <p:cNvPr id="18" name="TextBox 17"/>
            <p:cNvSpPr txBox="1"/>
            <p:nvPr/>
          </p:nvSpPr>
          <p:spPr>
            <a:xfrm>
              <a:off x="1069409" y="3269903"/>
              <a:ext cx="2133600" cy="369332"/>
            </a:xfrm>
            <a:prstGeom prst="rect">
              <a:avLst/>
            </a:prstGeom>
            <a:noFill/>
          </p:spPr>
          <p:txBody>
            <a:bodyPr wrap="square" rtlCol="0">
              <a:spAutoFit/>
            </a:bodyPr>
            <a:lstStyle/>
            <a:p>
              <a:pPr algn="ctr"/>
              <a:r>
                <a:rPr lang="en-US" dirty="0" smtClean="0">
                  <a:solidFill>
                    <a:srgbClr val="002060"/>
                  </a:solidFill>
                </a:rPr>
                <a:t>Drier -&gt; smaller</a:t>
              </a:r>
              <a:endParaRPr lang="en-US" dirty="0">
                <a:solidFill>
                  <a:srgbClr val="002060"/>
                </a:solidFill>
              </a:endParaRPr>
            </a:p>
          </p:txBody>
        </p:sp>
        <p:cxnSp>
          <p:nvCxnSpPr>
            <p:cNvPr id="20" name="Straight Arrow Connector 19"/>
            <p:cNvCxnSpPr/>
            <p:nvPr/>
          </p:nvCxnSpPr>
          <p:spPr bwMode="auto">
            <a:xfrm>
              <a:off x="2136209" y="3639235"/>
              <a:ext cx="302191" cy="1085165"/>
            </a:xfrm>
            <a:prstGeom prst="straightConnector1">
              <a:avLst/>
            </a:prstGeom>
            <a:solidFill>
              <a:srgbClr val="FFFF99"/>
            </a:solidFill>
            <a:ln w="28575" cap="flat" cmpd="sng" algn="ctr">
              <a:solidFill>
                <a:srgbClr val="3366CC"/>
              </a:solidFill>
              <a:prstDash val="solid"/>
              <a:round/>
              <a:headEnd type="none" w="med" len="med"/>
              <a:tailEnd type="arrow"/>
            </a:ln>
            <a:effectLst/>
          </p:spPr>
        </p:cxnSp>
      </p:grpSp>
    </p:spTree>
    <p:extLst>
      <p:ext uri="{BB962C8B-B14F-4D97-AF65-F5344CB8AC3E}">
        <p14:creationId xmlns:p14="http://schemas.microsoft.com/office/powerpoint/2010/main" xmlns="" val="1075384846"/>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22853" y="152400"/>
            <a:ext cx="9067800" cy="908050"/>
          </a:xfrm>
        </p:spPr>
        <p:txBody>
          <a:bodyPr anchor="ct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Opposite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trends for:</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
            </a:r>
            <a:b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b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precipitation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v</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	 root strength</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8" name="TextBox 7"/>
          <p:cNvSpPr txBox="1"/>
          <p:nvPr/>
        </p:nvSpPr>
        <p:spPr>
          <a:xfrm>
            <a:off x="1600200" y="6107668"/>
            <a:ext cx="6314549" cy="646331"/>
          </a:xfrm>
          <a:prstGeom prst="rect">
            <a:avLst/>
          </a:prstGeom>
          <a:solidFill>
            <a:schemeClr val="accent6">
              <a:lumMod val="40000"/>
              <a:lumOff val="60000"/>
            </a:schemeClr>
          </a:solidFill>
        </p:spPr>
        <p:txBody>
          <a:bodyPr wrap="none" rtlCol="0">
            <a:spAutoFit/>
          </a:bodyPr>
          <a:lstStyle/>
          <a:p>
            <a:r>
              <a:rPr lang="en-US" dirty="0" smtClean="0">
                <a:solidFill>
                  <a:srgbClr val="C00000"/>
                </a:solidFill>
              </a:rPr>
              <a:t>Increasing precipitation: more landslides, bigger landslides</a:t>
            </a:r>
          </a:p>
          <a:p>
            <a:r>
              <a:rPr lang="en-US" dirty="0" smtClean="0">
                <a:solidFill>
                  <a:srgbClr val="C00000"/>
                </a:solidFill>
              </a:rPr>
              <a:t>Increasing </a:t>
            </a:r>
            <a:r>
              <a:rPr lang="en-US" dirty="0">
                <a:solidFill>
                  <a:srgbClr val="C00000"/>
                </a:solidFill>
              </a:rPr>
              <a:t>root strength: </a:t>
            </a:r>
            <a:r>
              <a:rPr lang="en-US" dirty="0" smtClean="0">
                <a:solidFill>
                  <a:srgbClr val="C00000"/>
                </a:solidFill>
              </a:rPr>
              <a:t>fewer </a:t>
            </a:r>
            <a:r>
              <a:rPr lang="en-US" dirty="0">
                <a:solidFill>
                  <a:srgbClr val="C00000"/>
                </a:solidFill>
              </a:rPr>
              <a:t>landslides, </a:t>
            </a:r>
            <a:r>
              <a:rPr lang="en-US" dirty="0" smtClean="0">
                <a:solidFill>
                  <a:srgbClr val="C00000"/>
                </a:solidFill>
              </a:rPr>
              <a:t>bigger </a:t>
            </a:r>
            <a:r>
              <a:rPr lang="en-US" dirty="0" smtClean="0">
                <a:solidFill>
                  <a:srgbClr val="C00000"/>
                </a:solidFill>
              </a:rPr>
              <a:t>landslides</a:t>
            </a:r>
            <a:endParaRPr lang="en-US" dirty="0">
              <a:solidFill>
                <a:srgbClr val="C00000"/>
              </a:solidFill>
            </a:endParaRPr>
          </a:p>
        </p:txBody>
      </p:sp>
      <p:pic>
        <p:nvPicPr>
          <p:cNvPr id="74755" name="Picture 3" descr="E:\Dino\dissertation\pngs\varc496num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05073" y="1447800"/>
            <a:ext cx="4386528" cy="4694327"/>
          </a:xfrm>
          <a:prstGeom prst="rect">
            <a:avLst/>
          </a:prstGeom>
          <a:noFill/>
          <a:extLst>
            <a:ext uri="{909E8E84-426E-40DD-AFC4-6F175D3DCCD1}">
              <a14:hiddenFill xmlns:a14="http://schemas.microsoft.com/office/drawing/2010/main" xmlns="">
                <a:solidFill>
                  <a:srgbClr val="FFFFFF"/>
                </a:solidFill>
              </a14:hiddenFill>
            </a:ext>
          </a:extLst>
        </p:spPr>
      </p:pic>
      <p:pic>
        <p:nvPicPr>
          <p:cNvPr id="74756" name="Picture 4" descr="E:\Dino\dissertation\pngs\varqtnumc.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 y="1447800"/>
            <a:ext cx="4376472" cy="46943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78493122"/>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6200" y="152400"/>
            <a:ext cx="4343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Risk Prediction</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pic>
        <p:nvPicPr>
          <p:cNvPr id="9" name="Picture 3" descr="F:\users\dino\landslide\lecture\calstab.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1219200"/>
            <a:ext cx="4419600" cy="4284868"/>
          </a:xfrm>
          <a:prstGeom prst="rect">
            <a:avLst/>
          </a:prstGeom>
          <a:noFill/>
          <a:extLst>
            <a:ext uri="{909E8E84-426E-40dd-AFC4-6F175D3DCCD1}">
              <a14:hiddenFill xmlns:a14="http://schemas.microsoft.com/office/drawing/2010/main" xmlns="">
                <a:solidFill>
                  <a:srgbClr val="FFFFFF"/>
                </a:solidFill>
              </a14:hiddenFill>
            </a:ext>
          </a:extLst>
        </p:spPr>
      </p:pic>
      <p:sp>
        <p:nvSpPr>
          <p:cNvPr id="130" name="TextBox 129"/>
          <p:cNvSpPr txBox="1"/>
          <p:nvPr/>
        </p:nvSpPr>
        <p:spPr>
          <a:xfrm>
            <a:off x="0" y="6642556"/>
            <a:ext cx="3764172" cy="215444"/>
          </a:xfrm>
          <a:prstGeom prst="rect">
            <a:avLst/>
          </a:prstGeom>
          <a:noFill/>
        </p:spPr>
        <p:txBody>
          <a:bodyPr wrap="none" rtlCol="0">
            <a:spAutoFit/>
          </a:bodyPr>
          <a:lstStyle/>
          <a:p>
            <a:pPr algn="ctr"/>
            <a:r>
              <a:rPr lang="en-US" sz="800" b="1" dirty="0" smtClean="0">
                <a:solidFill>
                  <a:srgbClr val="000000"/>
                </a:solidFill>
              </a:rPr>
              <a:t>[Dietrich &amp; Montgomery, 1998; </a:t>
            </a:r>
            <a:r>
              <a:rPr lang="en-US" sz="800" b="1" dirty="0" err="1" smtClean="0">
                <a:solidFill>
                  <a:srgbClr val="000000"/>
                </a:solidFill>
              </a:rPr>
              <a:t>Bellugi</a:t>
            </a:r>
            <a:r>
              <a:rPr lang="en-US" sz="800" b="1" dirty="0" smtClean="0">
                <a:solidFill>
                  <a:srgbClr val="000000"/>
                </a:solidFill>
              </a:rPr>
              <a:t>, et al., 2011; Stock &amp; </a:t>
            </a:r>
            <a:r>
              <a:rPr lang="en-US" sz="800" b="1" dirty="0" err="1" smtClean="0">
                <a:solidFill>
                  <a:srgbClr val="000000"/>
                </a:solidFill>
              </a:rPr>
              <a:t>Bellugi</a:t>
            </a:r>
            <a:r>
              <a:rPr lang="en-US" sz="800" b="1" dirty="0" smtClean="0">
                <a:solidFill>
                  <a:srgbClr val="000000"/>
                </a:solidFill>
              </a:rPr>
              <a:t>, 2011]</a:t>
            </a:r>
            <a:endParaRPr lang="en-US" sz="800" b="1" dirty="0">
              <a:solidFill>
                <a:srgbClr val="000000"/>
              </a:solidFill>
            </a:endParaRPr>
          </a:p>
        </p:txBody>
      </p:sp>
      <p:pic>
        <p:nvPicPr>
          <p:cNvPr id="5" name="Picture 3" descr="G:\FellowshipApplication\DMilledge_2009\Presentation\LEM_differences.gif"/>
          <p:cNvPicPr>
            <a:picLocks noChangeAspect="1" noChangeArrowheads="1"/>
          </p:cNvPicPr>
          <p:nvPr/>
        </p:nvPicPr>
        <p:blipFill>
          <a:blip r:embed="rId4" cstate="print"/>
          <a:srcRect t="9005" r="56263" b="50003"/>
          <a:stretch>
            <a:fillRect/>
          </a:stretch>
        </p:blipFill>
        <p:spPr bwMode="auto">
          <a:xfrm>
            <a:off x="4419599" y="1689178"/>
            <a:ext cx="4724401" cy="3873422"/>
          </a:xfrm>
          <a:prstGeom prst="rect">
            <a:avLst/>
          </a:prstGeom>
          <a:noFill/>
        </p:spPr>
      </p:pic>
      <p:sp>
        <p:nvSpPr>
          <p:cNvPr id="6" name="Rectangle 2"/>
          <p:cNvSpPr txBox="1">
            <a:spLocks noChangeArrowheads="1"/>
          </p:cNvSpPr>
          <p:nvPr/>
        </p:nvSpPr>
        <p:spPr bwMode="auto">
          <a:xfrm>
            <a:off x="4572000" y="304800"/>
            <a:ext cx="4343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Landscape Evolution </a:t>
            </a:r>
            <a:r>
              <a:rPr lang="en-US" sz="3600" dirty="0" err="1"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Modelling</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7" name="TextBox 6"/>
          <p:cNvSpPr txBox="1"/>
          <p:nvPr/>
        </p:nvSpPr>
        <p:spPr>
          <a:xfrm>
            <a:off x="7957457" y="6642556"/>
            <a:ext cx="1186543" cy="215444"/>
          </a:xfrm>
          <a:prstGeom prst="rect">
            <a:avLst/>
          </a:prstGeom>
          <a:noFill/>
        </p:spPr>
        <p:txBody>
          <a:bodyPr wrap="none" rtlCol="0">
            <a:spAutoFit/>
          </a:bodyPr>
          <a:lstStyle/>
          <a:p>
            <a:pPr algn="ctr"/>
            <a:r>
              <a:rPr lang="en-US" sz="800" b="1" dirty="0" smtClean="0">
                <a:solidFill>
                  <a:srgbClr val="000000"/>
                </a:solidFill>
              </a:rPr>
              <a:t>[Tucker and Bras, 1998]</a:t>
            </a:r>
            <a:endParaRPr lang="en-US" sz="800" b="1" dirty="0">
              <a:solidFill>
                <a:srgbClr val="000000"/>
              </a:solidFill>
            </a:endParaRPr>
          </a:p>
        </p:txBody>
      </p:sp>
    </p:spTree>
    <p:extLst>
      <p:ext uri="{BB962C8B-B14F-4D97-AF65-F5344CB8AC3E}">
        <p14:creationId xmlns:p14="http://schemas.microsoft.com/office/powerpoint/2010/main" xmlns="" val="37229656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22853" y="152400"/>
            <a:ext cx="9067800" cy="908050"/>
          </a:xfrm>
        </p:spPr>
        <p:txBody>
          <a:bodyPr anchor="ct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Hydrological controls:</a:t>
            </a:r>
            <a:b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b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shallow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subsurface flow</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7" name="TextBox 6"/>
          <p:cNvSpPr txBox="1"/>
          <p:nvPr/>
        </p:nvSpPr>
        <p:spPr>
          <a:xfrm>
            <a:off x="76200" y="1447800"/>
            <a:ext cx="2635898" cy="3293209"/>
          </a:xfrm>
          <a:prstGeom prst="rect">
            <a:avLst/>
          </a:prstGeom>
          <a:noFill/>
        </p:spPr>
        <p:txBody>
          <a:bodyPr wrap="square" rtlCol="0">
            <a:spAutoFit/>
          </a:bodyPr>
          <a:lstStyle/>
          <a:p>
            <a:pPr marL="285750" indent="-285750">
              <a:buFont typeface="Arial" pitchFamily="34" charset="0"/>
              <a:buChar char="•"/>
            </a:pPr>
            <a:r>
              <a:rPr lang="en-US" sz="1600" dirty="0" smtClean="0"/>
              <a:t>Steady state precipitation from 6 mm/day to 818 mm/day</a:t>
            </a:r>
          </a:p>
          <a:p>
            <a:pPr marL="285750" indent="-285750">
              <a:buFont typeface="Arial" pitchFamily="34" charset="0"/>
              <a:buChar char="•"/>
            </a:pPr>
            <a:endParaRPr lang="en-US" sz="800" dirty="0" smtClean="0"/>
          </a:p>
          <a:p>
            <a:pPr marL="285750" indent="-285750">
              <a:buFont typeface="Arial" pitchFamily="34" charset="0"/>
              <a:buChar char="•"/>
            </a:pPr>
            <a:r>
              <a:rPr lang="en-US" sz="1600" dirty="0" err="1" smtClean="0"/>
              <a:t>Modelled</a:t>
            </a:r>
            <a:r>
              <a:rPr lang="en-US" sz="1600" dirty="0" smtClean="0"/>
              <a:t> </a:t>
            </a:r>
            <a:r>
              <a:rPr lang="en-US" sz="1600" dirty="0" smtClean="0"/>
              <a:t>soil depth</a:t>
            </a:r>
          </a:p>
          <a:p>
            <a:pPr marL="285750" indent="-285750">
              <a:buFont typeface="Arial" pitchFamily="34" charset="0"/>
              <a:buChar char="•"/>
            </a:pPr>
            <a:endParaRPr lang="en-US" sz="800" dirty="0" smtClean="0"/>
          </a:p>
          <a:p>
            <a:pPr marL="285750" indent="-285750">
              <a:buFont typeface="Arial" pitchFamily="34" charset="0"/>
              <a:buChar char="•"/>
            </a:pPr>
            <a:r>
              <a:rPr lang="en-US" sz="1600" dirty="0" smtClean="0"/>
              <a:t>Uniform root strength </a:t>
            </a:r>
          </a:p>
          <a:p>
            <a:r>
              <a:rPr lang="en-US" sz="1600" dirty="0" smtClean="0"/>
              <a:t>     (CB1 avg. 4600 Pa)</a:t>
            </a:r>
          </a:p>
          <a:p>
            <a:pPr marL="285750" indent="-285750">
              <a:buFont typeface="Arial" pitchFamily="34" charset="0"/>
              <a:buChar char="•"/>
            </a:pPr>
            <a:endParaRPr lang="en-US" sz="800" dirty="0" smtClean="0"/>
          </a:p>
          <a:p>
            <a:pPr marL="285750" indent="-285750">
              <a:buFont typeface="Arial" pitchFamily="34" charset="0"/>
              <a:buChar char="•"/>
            </a:pPr>
            <a:r>
              <a:rPr lang="en-US" sz="1600" dirty="0" err="1" smtClean="0"/>
              <a:t>Colours</a:t>
            </a:r>
            <a:r>
              <a:rPr lang="en-US" sz="1600" dirty="0" smtClean="0"/>
              <a:t> </a:t>
            </a:r>
            <a:r>
              <a:rPr lang="en-US" sz="1600" dirty="0" smtClean="0"/>
              <a:t>indicate factor of safety (purple most unstable)</a:t>
            </a:r>
          </a:p>
          <a:p>
            <a:pPr marL="285750" indent="-285750">
              <a:buFont typeface="Arial" pitchFamily="34" charset="0"/>
              <a:buChar char="•"/>
            </a:pPr>
            <a:endParaRPr lang="en-US" sz="800" dirty="0" smtClean="0"/>
          </a:p>
          <a:p>
            <a:pPr marL="285750" indent="-285750">
              <a:buFont typeface="Arial" pitchFamily="34" charset="0"/>
              <a:buChar char="•"/>
            </a:pPr>
            <a:r>
              <a:rPr lang="en-US" sz="1600" dirty="0" smtClean="0"/>
              <a:t>All landslides FS &lt; 1</a:t>
            </a:r>
          </a:p>
          <a:p>
            <a:pPr marL="285750" indent="-285750">
              <a:buFont typeface="Arial" pitchFamily="34" charset="0"/>
              <a:buChar char="•"/>
            </a:pPr>
            <a:r>
              <a:rPr lang="en-US" sz="1600" dirty="0" smtClean="0"/>
              <a:t>(they can overlap)</a:t>
            </a:r>
          </a:p>
        </p:txBody>
      </p:sp>
      <p:pic>
        <p:nvPicPr>
          <p:cNvPr id="22" name="Picture 2" descr="E:\Dino\landslide\fos.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5029199"/>
            <a:ext cx="1828800" cy="1828801"/>
          </a:xfrm>
          <a:prstGeom prst="rect">
            <a:avLst/>
          </a:prstGeom>
          <a:noFill/>
          <a:extLst>
            <a:ext uri="{909E8E84-426E-40DD-AFC4-6F175D3DCCD1}">
              <a14:hiddenFill xmlns:a14="http://schemas.microsoft.com/office/drawing/2010/main" xmlns="">
                <a:solidFill>
                  <a:srgbClr val="FFFFFF"/>
                </a:solidFill>
              </a14:hiddenFill>
            </a:ext>
          </a:extLst>
        </p:spPr>
      </p:pic>
      <p:pic>
        <p:nvPicPr>
          <p:cNvPr id="79874" name="Picture 2" descr="E:\Dino\dissertation\qt_stab2.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13315"/>
          <a:stretch/>
        </p:blipFill>
        <p:spPr bwMode="auto">
          <a:xfrm>
            <a:off x="2743200" y="1478494"/>
            <a:ext cx="6160000" cy="522710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2362200" y="6519446"/>
            <a:ext cx="3978974" cy="338554"/>
          </a:xfrm>
          <a:prstGeom prst="rect">
            <a:avLst/>
          </a:prstGeom>
          <a:noFill/>
        </p:spPr>
        <p:txBody>
          <a:bodyPr wrap="none" rtlCol="0">
            <a:spAutoFit/>
          </a:bodyPr>
          <a:lstStyle/>
          <a:p>
            <a:r>
              <a:rPr lang="en-US" sz="1600" i="1" dirty="0" smtClean="0"/>
              <a:t>log(q/K)</a:t>
            </a:r>
            <a:r>
              <a:rPr lang="en-US" sz="1600" dirty="0" smtClean="0"/>
              <a:t> =  a) -3.1, b) -2.8, c) -2.5, d) -2.2</a:t>
            </a:r>
            <a:endParaRPr lang="en-US" sz="1600" dirty="0"/>
          </a:p>
        </p:txBody>
      </p:sp>
    </p:spTree>
    <p:extLst>
      <p:ext uri="{BB962C8B-B14F-4D97-AF65-F5344CB8AC3E}">
        <p14:creationId xmlns:p14="http://schemas.microsoft.com/office/powerpoint/2010/main" xmlns="" val="3827139114"/>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22853" y="152400"/>
            <a:ext cx="9067800" cy="908050"/>
          </a:xfrm>
        </p:spPr>
        <p:txBody>
          <a:bodyPr anchor="ct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Hydrological Controls:</a:t>
            </a:r>
            <a:b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b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vertical infiltration</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7" name="TextBox 6"/>
          <p:cNvSpPr txBox="1"/>
          <p:nvPr/>
        </p:nvSpPr>
        <p:spPr>
          <a:xfrm>
            <a:off x="76200" y="1524459"/>
            <a:ext cx="2635898" cy="3046988"/>
          </a:xfrm>
          <a:prstGeom prst="rect">
            <a:avLst/>
          </a:prstGeom>
          <a:noFill/>
        </p:spPr>
        <p:txBody>
          <a:bodyPr wrap="square" rtlCol="0">
            <a:spAutoFit/>
          </a:bodyPr>
          <a:lstStyle/>
          <a:p>
            <a:pPr marL="285750" indent="-285750">
              <a:buFont typeface="Arial" pitchFamily="34" charset="0"/>
              <a:buChar char="•"/>
            </a:pPr>
            <a:r>
              <a:rPr lang="en-US" sz="1600" dirty="0" smtClean="0"/>
              <a:t>Instantaneous (vertical) precipitation from 5 mm to 40 mm</a:t>
            </a:r>
          </a:p>
          <a:p>
            <a:pPr marL="285750" indent="-285750">
              <a:buFont typeface="Arial" pitchFamily="34" charset="0"/>
              <a:buChar char="•"/>
            </a:pPr>
            <a:endParaRPr lang="en-US" sz="800" dirty="0" smtClean="0"/>
          </a:p>
          <a:p>
            <a:pPr marL="285750" indent="-285750">
              <a:buFont typeface="Arial" pitchFamily="34" charset="0"/>
              <a:buChar char="•"/>
            </a:pPr>
            <a:r>
              <a:rPr lang="en-US" sz="1600" dirty="0" err="1" smtClean="0"/>
              <a:t>Modelled</a:t>
            </a:r>
            <a:r>
              <a:rPr lang="en-US" sz="1600" dirty="0" smtClean="0"/>
              <a:t> </a:t>
            </a:r>
            <a:r>
              <a:rPr lang="en-US" sz="1600" dirty="0" smtClean="0"/>
              <a:t>soil depth</a:t>
            </a:r>
          </a:p>
          <a:p>
            <a:pPr marL="285750" indent="-285750">
              <a:buFont typeface="Arial" pitchFamily="34" charset="0"/>
              <a:buChar char="•"/>
            </a:pPr>
            <a:endParaRPr lang="en-US" sz="800" dirty="0" smtClean="0"/>
          </a:p>
          <a:p>
            <a:pPr marL="285750" indent="-285750">
              <a:buFont typeface="Arial" pitchFamily="34" charset="0"/>
              <a:buChar char="•"/>
            </a:pPr>
            <a:r>
              <a:rPr lang="en-US" sz="1600" dirty="0" smtClean="0"/>
              <a:t>Uniform root strength </a:t>
            </a:r>
          </a:p>
          <a:p>
            <a:r>
              <a:rPr lang="en-US" sz="1600" dirty="0" smtClean="0"/>
              <a:t>     (CB1 avg. 4600 Pa)</a:t>
            </a:r>
          </a:p>
          <a:p>
            <a:pPr marL="285750" indent="-285750">
              <a:buFont typeface="Arial" pitchFamily="34" charset="0"/>
              <a:buChar char="•"/>
            </a:pPr>
            <a:endParaRPr lang="en-US" sz="800" dirty="0" smtClean="0"/>
          </a:p>
          <a:p>
            <a:pPr marL="285750" indent="-285750">
              <a:buFont typeface="Arial" pitchFamily="34" charset="0"/>
              <a:buChar char="•"/>
            </a:pPr>
            <a:r>
              <a:rPr lang="en-US" sz="1600" dirty="0" err="1" smtClean="0"/>
              <a:t>Colours</a:t>
            </a:r>
            <a:r>
              <a:rPr lang="en-US" sz="1600" dirty="0" smtClean="0"/>
              <a:t> </a:t>
            </a:r>
            <a:r>
              <a:rPr lang="en-US" sz="1600" dirty="0" smtClean="0"/>
              <a:t>indicate factor of safety (purple most unstable)</a:t>
            </a:r>
          </a:p>
          <a:p>
            <a:pPr marL="285750" indent="-285750">
              <a:buFont typeface="Arial" pitchFamily="34" charset="0"/>
              <a:buChar char="•"/>
            </a:pPr>
            <a:endParaRPr lang="en-US" sz="800" dirty="0" smtClean="0"/>
          </a:p>
          <a:p>
            <a:pPr marL="285750" indent="-285750">
              <a:buFont typeface="Arial" pitchFamily="34" charset="0"/>
              <a:buChar char="•"/>
            </a:pPr>
            <a:r>
              <a:rPr lang="en-US" sz="1600" dirty="0" smtClean="0"/>
              <a:t>Aggregated predictions</a:t>
            </a:r>
          </a:p>
        </p:txBody>
      </p:sp>
      <p:pic>
        <p:nvPicPr>
          <p:cNvPr id="22" name="Picture 2" descr="E:\Dino\landslide\fos.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4909456"/>
            <a:ext cx="1828800" cy="182880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E:\Dino\dissertation\h_stab2.png"/>
          <p:cNvPicPr/>
          <p:nvPr/>
        </p:nvPicPr>
        <p:blipFill rotWithShape="1">
          <a:blip r:embed="rId4" cstate="print">
            <a:extLst>
              <a:ext uri="{28A0092B-C50C-407E-A947-70E740481C1C}">
                <a14:useLocalDpi xmlns:a14="http://schemas.microsoft.com/office/drawing/2010/main" xmlns="" val="0"/>
              </a:ext>
            </a:extLst>
          </a:blip>
          <a:srcRect b="12156"/>
          <a:stretch/>
        </p:blipFill>
        <p:spPr bwMode="auto">
          <a:xfrm>
            <a:off x="2971800" y="1447800"/>
            <a:ext cx="5935980" cy="5421230"/>
          </a:xfrm>
          <a:prstGeom prst="rect">
            <a:avLst/>
          </a:prstGeom>
          <a:noFill/>
          <a:ln>
            <a:noFill/>
          </a:ln>
        </p:spPr>
      </p:pic>
      <p:sp>
        <p:nvSpPr>
          <p:cNvPr id="9" name="TextBox 8"/>
          <p:cNvSpPr txBox="1"/>
          <p:nvPr/>
        </p:nvSpPr>
        <p:spPr>
          <a:xfrm>
            <a:off x="2971800" y="6553200"/>
            <a:ext cx="3023585" cy="338554"/>
          </a:xfrm>
          <a:prstGeom prst="rect">
            <a:avLst/>
          </a:prstGeom>
          <a:noFill/>
        </p:spPr>
        <p:txBody>
          <a:bodyPr wrap="none" rtlCol="0">
            <a:spAutoFit/>
          </a:bodyPr>
          <a:lstStyle/>
          <a:p>
            <a:r>
              <a:rPr lang="en-US" sz="1600" i="1" dirty="0" smtClean="0"/>
              <a:t>p (mm)</a:t>
            </a:r>
            <a:r>
              <a:rPr lang="en-US" sz="1600" dirty="0" smtClean="0"/>
              <a:t>: a) </a:t>
            </a:r>
            <a:r>
              <a:rPr lang="en-US" sz="1600" i="1" dirty="0" smtClean="0"/>
              <a:t>5</a:t>
            </a:r>
            <a:r>
              <a:rPr lang="en-US" sz="1600" dirty="0" smtClean="0"/>
              <a:t>, b) </a:t>
            </a:r>
            <a:r>
              <a:rPr lang="en-US" sz="1600" i="1" dirty="0" smtClean="0"/>
              <a:t>10</a:t>
            </a:r>
            <a:r>
              <a:rPr lang="en-US" sz="1600" dirty="0" smtClean="0"/>
              <a:t>, c) </a:t>
            </a:r>
            <a:r>
              <a:rPr lang="en-US" sz="1600" i="1" dirty="0" smtClean="0"/>
              <a:t>20</a:t>
            </a:r>
            <a:r>
              <a:rPr lang="en-US" sz="1600" dirty="0" smtClean="0"/>
              <a:t>, d</a:t>
            </a:r>
            <a:r>
              <a:rPr lang="en-US" sz="1600" dirty="0"/>
              <a:t>)</a:t>
            </a:r>
            <a:r>
              <a:rPr lang="en-US" sz="1600" dirty="0" smtClean="0"/>
              <a:t> </a:t>
            </a:r>
            <a:r>
              <a:rPr lang="en-US" sz="1600" i="1" dirty="0" smtClean="0"/>
              <a:t>40</a:t>
            </a:r>
            <a:endParaRPr lang="en-US" sz="1600" i="1" dirty="0"/>
          </a:p>
        </p:txBody>
      </p:sp>
    </p:spTree>
    <p:extLst>
      <p:ext uri="{BB962C8B-B14F-4D97-AF65-F5344CB8AC3E}">
        <p14:creationId xmlns:p14="http://schemas.microsoft.com/office/powerpoint/2010/main" xmlns="" val="2840317807"/>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22853" y="152400"/>
            <a:ext cx="9067800" cy="908050"/>
          </a:xfrm>
        </p:spPr>
        <p:txBody>
          <a:bodyPr anchor="ctr"/>
          <a:lstStyle/>
          <a:p>
            <a:pPr algn="ctr">
              <a:defRPr/>
            </a:pP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Transient dynamic hydrology</a:t>
            </a:r>
            <a:b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b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(varying antecedent soil moisture)</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pic>
        <p:nvPicPr>
          <p:cNvPr id="9" name="Picture 8" descr="E:\Dino\dissertation\qt_stab2.png"/>
          <p:cNvPicPr>
            <a:picLocks noChangeAspect="1"/>
          </p:cNvPicPr>
          <p:nvPr/>
        </p:nvPicPr>
        <p:blipFill rotWithShape="1">
          <a:blip r:embed="rId3" cstate="print">
            <a:extLst>
              <a:ext uri="{28A0092B-C50C-407E-A947-70E740481C1C}">
                <a14:useLocalDpi xmlns:a14="http://schemas.microsoft.com/office/drawing/2010/main" xmlns="" val="0"/>
              </a:ext>
            </a:extLst>
          </a:blip>
          <a:srcRect t="-1" b="13387"/>
          <a:stretch/>
        </p:blipFill>
        <p:spPr bwMode="auto">
          <a:xfrm>
            <a:off x="2895600" y="1478735"/>
            <a:ext cx="6168674" cy="5226865"/>
          </a:xfrm>
          <a:prstGeom prst="rect">
            <a:avLst/>
          </a:prstGeom>
          <a:noFill/>
          <a:ln>
            <a:noFill/>
          </a:ln>
        </p:spPr>
      </p:pic>
      <p:sp>
        <p:nvSpPr>
          <p:cNvPr id="10" name="TextBox 9"/>
          <p:cNvSpPr txBox="1"/>
          <p:nvPr/>
        </p:nvSpPr>
        <p:spPr>
          <a:xfrm>
            <a:off x="76200" y="1524459"/>
            <a:ext cx="2899126" cy="3416320"/>
          </a:xfrm>
          <a:prstGeom prst="rect">
            <a:avLst/>
          </a:prstGeom>
          <a:noFill/>
        </p:spPr>
        <p:txBody>
          <a:bodyPr wrap="square" rtlCol="0">
            <a:spAutoFit/>
          </a:bodyPr>
          <a:lstStyle/>
          <a:p>
            <a:pPr marL="173038" indent="-173038">
              <a:buFont typeface="Arial" pitchFamily="34" charset="0"/>
              <a:buChar char="•"/>
            </a:pPr>
            <a:r>
              <a:rPr lang="en-US" sz="1600" dirty="0" smtClean="0"/>
              <a:t>Dynamic hydrology</a:t>
            </a:r>
          </a:p>
          <a:p>
            <a:pPr marL="173038" indent="-173038">
              <a:buFont typeface="Arial" pitchFamily="34" charset="0"/>
              <a:buChar char="•"/>
            </a:pPr>
            <a:endParaRPr lang="en-US" sz="1000" dirty="0" smtClean="0"/>
          </a:p>
          <a:p>
            <a:pPr marL="173038" indent="-173038">
              <a:buFont typeface="Arial" pitchFamily="34" charset="0"/>
              <a:buChar char="•"/>
            </a:pPr>
            <a:r>
              <a:rPr lang="en-US" sz="1600" dirty="0" smtClean="0"/>
              <a:t>November 1996 storm</a:t>
            </a:r>
          </a:p>
          <a:p>
            <a:pPr marL="173038" indent="-173038">
              <a:buFont typeface="Arial" pitchFamily="34" charset="0"/>
              <a:buChar char="•"/>
            </a:pPr>
            <a:endParaRPr lang="en-US" sz="1000" dirty="0"/>
          </a:p>
          <a:p>
            <a:pPr marL="173038" indent="-173038">
              <a:buFont typeface="Arial" pitchFamily="34" charset="0"/>
              <a:buChar char="•"/>
            </a:pPr>
            <a:r>
              <a:rPr lang="en-US" sz="1600" dirty="0" smtClean="0"/>
              <a:t>10-minute rainfall data</a:t>
            </a:r>
          </a:p>
          <a:p>
            <a:pPr marL="173038" indent="-173038">
              <a:buFont typeface="Arial" pitchFamily="34" charset="0"/>
              <a:buChar char="•"/>
            </a:pPr>
            <a:endParaRPr lang="en-US" sz="1000" dirty="0" smtClean="0"/>
          </a:p>
          <a:p>
            <a:pPr marL="173038" indent="-173038">
              <a:buFont typeface="Arial" pitchFamily="34" charset="0"/>
              <a:buChar char="•"/>
            </a:pPr>
            <a:r>
              <a:rPr lang="en-US" sz="1600" dirty="0" smtClean="0"/>
              <a:t>Predictions at storm peak</a:t>
            </a:r>
            <a:endParaRPr lang="en-US" sz="800" dirty="0" smtClean="0"/>
          </a:p>
          <a:p>
            <a:pPr marL="173038" indent="-173038">
              <a:buFont typeface="Arial" pitchFamily="34" charset="0"/>
              <a:buChar char="•"/>
            </a:pPr>
            <a:endParaRPr lang="en-US" sz="1000" dirty="0" smtClean="0"/>
          </a:p>
          <a:p>
            <a:pPr marL="173038" indent="-173038">
              <a:buFont typeface="Arial" pitchFamily="34" charset="0"/>
              <a:buChar char="•"/>
            </a:pPr>
            <a:r>
              <a:rPr lang="en-US" sz="1600" dirty="0" smtClean="0"/>
              <a:t>Vary antecedent soil moisture</a:t>
            </a:r>
          </a:p>
          <a:p>
            <a:pPr marL="173038" indent="-173038">
              <a:buFont typeface="Arial" pitchFamily="34" charset="0"/>
              <a:buChar char="•"/>
            </a:pPr>
            <a:endParaRPr lang="en-US" sz="1000" dirty="0" smtClean="0"/>
          </a:p>
          <a:p>
            <a:pPr marL="173038" indent="-173038">
              <a:buFont typeface="Arial" pitchFamily="34" charset="0"/>
              <a:buChar char="•"/>
            </a:pPr>
            <a:r>
              <a:rPr lang="en-US" sz="1600" dirty="0" smtClean="0"/>
              <a:t>Modeled soil depth</a:t>
            </a:r>
          </a:p>
          <a:p>
            <a:pPr marL="173038" indent="-173038">
              <a:buFont typeface="Arial" pitchFamily="34" charset="0"/>
              <a:buChar char="•"/>
            </a:pPr>
            <a:endParaRPr lang="en-US" sz="800" dirty="0" smtClean="0"/>
          </a:p>
          <a:p>
            <a:pPr marL="173038" indent="-173038">
              <a:buFont typeface="Arial" pitchFamily="34" charset="0"/>
              <a:buChar char="•"/>
            </a:pPr>
            <a:r>
              <a:rPr lang="en-US" sz="1600" dirty="0" smtClean="0"/>
              <a:t>Uniform root strength </a:t>
            </a:r>
          </a:p>
          <a:p>
            <a:pPr marL="173038" indent="-173038"/>
            <a:r>
              <a:rPr lang="en-US" sz="1600" dirty="0" smtClean="0"/>
              <a:t>     (CB1 avg. 4600 Pa)</a:t>
            </a:r>
          </a:p>
          <a:p>
            <a:pPr marL="173038" indent="-173038">
              <a:buFont typeface="Arial" pitchFamily="34" charset="0"/>
              <a:buChar char="•"/>
            </a:pPr>
            <a:endParaRPr lang="en-US" sz="800" dirty="0" smtClean="0"/>
          </a:p>
        </p:txBody>
      </p:sp>
      <p:pic>
        <p:nvPicPr>
          <p:cNvPr id="11" name="Picture 2" descr="E:\Dino\landslide\fos.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4893342"/>
            <a:ext cx="1828800" cy="1828801"/>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3131727" y="6519446"/>
            <a:ext cx="2964273" cy="338554"/>
          </a:xfrm>
          <a:prstGeom prst="rect">
            <a:avLst/>
          </a:prstGeom>
          <a:noFill/>
        </p:spPr>
        <p:txBody>
          <a:bodyPr wrap="none" rtlCol="0">
            <a:spAutoFit/>
          </a:bodyPr>
          <a:lstStyle/>
          <a:p>
            <a:r>
              <a:rPr lang="en-US" sz="1600" dirty="0" smtClean="0"/>
              <a:t>a: 0%, b: 10%, c: 20%, d: 40%</a:t>
            </a:r>
            <a:endParaRPr lang="en-US" sz="1600" dirty="0"/>
          </a:p>
        </p:txBody>
      </p:sp>
    </p:spTree>
    <p:extLst>
      <p:ext uri="{BB962C8B-B14F-4D97-AF65-F5344CB8AC3E}">
        <p14:creationId xmlns:p14="http://schemas.microsoft.com/office/powerpoint/2010/main" xmlns="" val="389122183"/>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22853" y="152400"/>
            <a:ext cx="9067800" cy="908050"/>
          </a:xfrm>
        </p:spPr>
        <p:txBody>
          <a:bodyPr anchor="ct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Topographic Index Distribution</a:t>
            </a:r>
            <a:b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b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(dynamic hydrology)</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pic>
        <p:nvPicPr>
          <p:cNvPr id="4" name="Picture 3" descr="E:\Dino\dissertation\pngs\varadyn0topo.pn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509090"/>
            <a:ext cx="8902700" cy="5348909"/>
          </a:xfrm>
          <a:prstGeom prst="rect">
            <a:avLst/>
          </a:prstGeom>
          <a:noFill/>
          <a:ln>
            <a:noFill/>
          </a:ln>
        </p:spPr>
      </p:pic>
      <p:grpSp>
        <p:nvGrpSpPr>
          <p:cNvPr id="2" name="Group 9"/>
          <p:cNvGrpSpPr/>
          <p:nvPr/>
        </p:nvGrpSpPr>
        <p:grpSpPr>
          <a:xfrm>
            <a:off x="1447800" y="6553200"/>
            <a:ext cx="6477000" cy="307777"/>
            <a:chOff x="1600200" y="6553200"/>
            <a:chExt cx="6477000" cy="307777"/>
          </a:xfrm>
        </p:grpSpPr>
        <p:sp>
          <p:nvSpPr>
            <p:cNvPr id="11" name="TextBox 10"/>
            <p:cNvSpPr txBox="1"/>
            <p:nvPr/>
          </p:nvSpPr>
          <p:spPr>
            <a:xfrm>
              <a:off x="2133600" y="6553200"/>
              <a:ext cx="1188146" cy="307777"/>
            </a:xfrm>
            <a:prstGeom prst="rect">
              <a:avLst/>
            </a:prstGeom>
            <a:noFill/>
          </p:spPr>
          <p:txBody>
            <a:bodyPr wrap="none" rtlCol="0">
              <a:spAutoFit/>
            </a:bodyPr>
            <a:lstStyle/>
            <a:p>
              <a:r>
                <a:rPr lang="en-US" sz="1400" b="1" dirty="0" smtClean="0">
                  <a:solidFill>
                    <a:srgbClr val="FF0000"/>
                  </a:solidFill>
                </a:rPr>
                <a:t>Steep slope</a:t>
              </a:r>
              <a:endParaRPr lang="en-US" sz="1400" b="1" dirty="0">
                <a:solidFill>
                  <a:srgbClr val="FF0000"/>
                </a:solidFill>
              </a:endParaRPr>
            </a:p>
          </p:txBody>
        </p:sp>
        <p:cxnSp>
          <p:nvCxnSpPr>
            <p:cNvPr id="12" name="Straight Arrow Connector 11"/>
            <p:cNvCxnSpPr/>
            <p:nvPr/>
          </p:nvCxnSpPr>
          <p:spPr bwMode="auto">
            <a:xfrm flipH="1">
              <a:off x="1600200" y="6707088"/>
              <a:ext cx="457200" cy="0"/>
            </a:xfrm>
            <a:prstGeom prst="straightConnector1">
              <a:avLst/>
            </a:prstGeom>
            <a:solidFill>
              <a:srgbClr val="FFFF99"/>
            </a:solidFill>
            <a:ln w="28575" cap="flat" cmpd="sng" algn="ctr">
              <a:solidFill>
                <a:srgbClr val="FF0000"/>
              </a:solidFill>
              <a:prstDash val="solid"/>
              <a:round/>
              <a:headEnd type="none" w="lg" len="lg"/>
              <a:tailEnd type="arrow"/>
            </a:ln>
            <a:effectLst/>
          </p:spPr>
        </p:cxnSp>
        <p:sp>
          <p:nvSpPr>
            <p:cNvPr id="13" name="TextBox 12"/>
            <p:cNvSpPr txBox="1"/>
            <p:nvPr/>
          </p:nvSpPr>
          <p:spPr>
            <a:xfrm>
              <a:off x="5791200" y="6553200"/>
              <a:ext cx="1795684" cy="307777"/>
            </a:xfrm>
            <a:prstGeom prst="rect">
              <a:avLst/>
            </a:prstGeom>
            <a:noFill/>
          </p:spPr>
          <p:txBody>
            <a:bodyPr wrap="none" rtlCol="0">
              <a:spAutoFit/>
            </a:bodyPr>
            <a:lstStyle/>
            <a:p>
              <a:r>
                <a:rPr lang="en-US" sz="1400" b="1" dirty="0" smtClean="0">
                  <a:solidFill>
                    <a:srgbClr val="FF0000"/>
                  </a:solidFill>
                </a:rPr>
                <a:t>High drainage area</a:t>
              </a:r>
              <a:endParaRPr lang="en-US" sz="1400" b="1" dirty="0">
                <a:solidFill>
                  <a:srgbClr val="FF0000"/>
                </a:solidFill>
              </a:endParaRPr>
            </a:p>
          </p:txBody>
        </p:sp>
        <p:cxnSp>
          <p:nvCxnSpPr>
            <p:cNvPr id="14" name="Straight Arrow Connector 13"/>
            <p:cNvCxnSpPr/>
            <p:nvPr/>
          </p:nvCxnSpPr>
          <p:spPr bwMode="auto">
            <a:xfrm flipH="1">
              <a:off x="7620000" y="6707088"/>
              <a:ext cx="457200" cy="0"/>
            </a:xfrm>
            <a:prstGeom prst="straightConnector1">
              <a:avLst/>
            </a:prstGeom>
            <a:solidFill>
              <a:srgbClr val="FFFF99"/>
            </a:solidFill>
            <a:ln w="28575" cap="flat" cmpd="sng" algn="ctr">
              <a:solidFill>
                <a:srgbClr val="FF0000"/>
              </a:solidFill>
              <a:prstDash val="solid"/>
              <a:round/>
              <a:headEnd type="arrow" w="med" len="med"/>
              <a:tailEnd type="none" w="lg" len="lg"/>
            </a:ln>
            <a:effectLst/>
          </p:spPr>
        </p:cxnSp>
      </p:grpSp>
      <p:grpSp>
        <p:nvGrpSpPr>
          <p:cNvPr id="3" name="Group 14"/>
          <p:cNvGrpSpPr/>
          <p:nvPr/>
        </p:nvGrpSpPr>
        <p:grpSpPr>
          <a:xfrm rot="5400000">
            <a:off x="7002648" y="2446153"/>
            <a:ext cx="1451637" cy="369332"/>
            <a:chOff x="9597699" y="2026622"/>
            <a:chExt cx="1451637" cy="369332"/>
          </a:xfrm>
        </p:grpSpPr>
        <p:sp>
          <p:nvSpPr>
            <p:cNvPr id="16" name="TextBox 15"/>
            <p:cNvSpPr txBox="1"/>
            <p:nvPr/>
          </p:nvSpPr>
          <p:spPr>
            <a:xfrm>
              <a:off x="9597699" y="2026622"/>
              <a:ext cx="898644" cy="369332"/>
            </a:xfrm>
            <a:prstGeom prst="rect">
              <a:avLst/>
            </a:prstGeom>
            <a:noFill/>
          </p:spPr>
          <p:txBody>
            <a:bodyPr wrap="none" rtlCol="0">
              <a:spAutoFit/>
            </a:bodyPr>
            <a:lstStyle/>
            <a:p>
              <a:r>
                <a:rPr lang="en-US" b="1" dirty="0" smtClean="0">
                  <a:solidFill>
                    <a:srgbClr val="0070C0"/>
                  </a:solidFill>
                </a:rPr>
                <a:t>Wetter</a:t>
              </a:r>
              <a:endParaRPr lang="en-US" b="1" dirty="0">
                <a:solidFill>
                  <a:srgbClr val="0070C0"/>
                </a:solidFill>
              </a:endParaRPr>
            </a:p>
          </p:txBody>
        </p:sp>
        <p:cxnSp>
          <p:nvCxnSpPr>
            <p:cNvPr id="17" name="Straight Arrow Connector 16"/>
            <p:cNvCxnSpPr/>
            <p:nvPr/>
          </p:nvCxnSpPr>
          <p:spPr bwMode="auto">
            <a:xfrm flipH="1">
              <a:off x="10592136" y="2211288"/>
              <a:ext cx="457200" cy="0"/>
            </a:xfrm>
            <a:prstGeom prst="straightConnector1">
              <a:avLst/>
            </a:prstGeom>
            <a:solidFill>
              <a:srgbClr val="FFFF99"/>
            </a:solidFill>
            <a:ln w="28575" cap="flat" cmpd="sng" algn="ctr">
              <a:solidFill>
                <a:srgbClr val="0070C0"/>
              </a:solidFill>
              <a:prstDash val="solid"/>
              <a:round/>
              <a:headEnd type="arrow" w="med" len="med"/>
              <a:tailEnd type="none" w="lg" len="lg"/>
            </a:ln>
            <a:effectLst/>
          </p:spPr>
        </p:cxnSp>
      </p:grpSp>
      <p:grpSp>
        <p:nvGrpSpPr>
          <p:cNvPr id="5" name="Group 17"/>
          <p:cNvGrpSpPr/>
          <p:nvPr/>
        </p:nvGrpSpPr>
        <p:grpSpPr>
          <a:xfrm>
            <a:off x="3200400" y="3505200"/>
            <a:ext cx="3886200" cy="1313765"/>
            <a:chOff x="3505200" y="3182035"/>
            <a:chExt cx="3886200" cy="1313765"/>
          </a:xfrm>
        </p:grpSpPr>
        <p:sp>
          <p:nvSpPr>
            <p:cNvPr id="19" name="TextBox 18"/>
            <p:cNvSpPr txBox="1"/>
            <p:nvPr/>
          </p:nvSpPr>
          <p:spPr>
            <a:xfrm>
              <a:off x="3505200" y="3182035"/>
              <a:ext cx="3886200" cy="646331"/>
            </a:xfrm>
            <a:prstGeom prst="rect">
              <a:avLst/>
            </a:prstGeom>
            <a:noFill/>
          </p:spPr>
          <p:txBody>
            <a:bodyPr wrap="square" rtlCol="0">
              <a:spAutoFit/>
            </a:bodyPr>
            <a:lstStyle/>
            <a:p>
              <a:pPr algn="ctr"/>
              <a:r>
                <a:rPr lang="en-US" dirty="0" smtClean="0">
                  <a:solidFill>
                    <a:srgbClr val="FF0000"/>
                  </a:solidFill>
                </a:rPr>
                <a:t>Wetter -&gt; higher drainage area</a:t>
              </a:r>
            </a:p>
            <a:p>
              <a:pPr algn="ctr"/>
              <a:r>
                <a:rPr lang="en-US" dirty="0" smtClean="0">
                  <a:solidFill>
                    <a:srgbClr val="FF0000"/>
                  </a:solidFill>
                </a:rPr>
                <a:t>(matching observations)</a:t>
              </a:r>
              <a:endParaRPr lang="en-US" dirty="0">
                <a:solidFill>
                  <a:srgbClr val="FF0000"/>
                </a:solidFill>
              </a:endParaRPr>
            </a:p>
          </p:txBody>
        </p:sp>
        <p:cxnSp>
          <p:nvCxnSpPr>
            <p:cNvPr id="20" name="Straight Arrow Connector 19"/>
            <p:cNvCxnSpPr/>
            <p:nvPr/>
          </p:nvCxnSpPr>
          <p:spPr bwMode="auto">
            <a:xfrm flipH="1">
              <a:off x="3810000" y="3962401"/>
              <a:ext cx="1447800" cy="533399"/>
            </a:xfrm>
            <a:prstGeom prst="straightConnector1">
              <a:avLst/>
            </a:prstGeom>
            <a:solidFill>
              <a:srgbClr val="FFFF99"/>
            </a:solidFill>
            <a:ln w="28575" cap="flat" cmpd="sng" algn="ctr">
              <a:solidFill>
                <a:srgbClr val="FF0000"/>
              </a:solidFill>
              <a:prstDash val="solid"/>
              <a:round/>
              <a:headEnd type="none" w="med" len="med"/>
              <a:tailEnd type="arrow"/>
            </a:ln>
            <a:effectLst/>
          </p:spPr>
        </p:cxnSp>
      </p:grpSp>
    </p:spTree>
    <p:extLst>
      <p:ext uri="{BB962C8B-B14F-4D97-AF65-F5344CB8AC3E}">
        <p14:creationId xmlns:p14="http://schemas.microsoft.com/office/powerpoint/2010/main" xmlns="" val="2729657434"/>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22853" y="152400"/>
            <a:ext cx="9067800" cy="908050"/>
          </a:xfrm>
        </p:spPr>
        <p:txBody>
          <a:bodyPr anchor="ct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Size Distribution</a:t>
            </a:r>
            <a:b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b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(dynamic hydrology</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pic>
        <p:nvPicPr>
          <p:cNvPr id="4" name="Picture 3" descr="E:\Dino\dissertation\pngs\varadyn0size.pn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1486314"/>
            <a:ext cx="8839200" cy="5371686"/>
          </a:xfrm>
          <a:prstGeom prst="rect">
            <a:avLst/>
          </a:prstGeom>
          <a:noFill/>
          <a:ln>
            <a:noFill/>
          </a:ln>
        </p:spPr>
      </p:pic>
      <p:grpSp>
        <p:nvGrpSpPr>
          <p:cNvPr id="2" name="Group 4"/>
          <p:cNvGrpSpPr/>
          <p:nvPr/>
        </p:nvGrpSpPr>
        <p:grpSpPr>
          <a:xfrm>
            <a:off x="1447800" y="6553200"/>
            <a:ext cx="6477000" cy="307777"/>
            <a:chOff x="1600200" y="6553200"/>
            <a:chExt cx="6477000" cy="307777"/>
          </a:xfrm>
        </p:grpSpPr>
        <p:sp>
          <p:nvSpPr>
            <p:cNvPr id="6" name="TextBox 5"/>
            <p:cNvSpPr txBox="1"/>
            <p:nvPr/>
          </p:nvSpPr>
          <p:spPr>
            <a:xfrm>
              <a:off x="2133600" y="6553200"/>
              <a:ext cx="1221809" cy="307777"/>
            </a:xfrm>
            <a:prstGeom prst="rect">
              <a:avLst/>
            </a:prstGeom>
            <a:noFill/>
          </p:spPr>
          <p:txBody>
            <a:bodyPr wrap="none" rtlCol="0">
              <a:spAutoFit/>
            </a:bodyPr>
            <a:lstStyle/>
            <a:p>
              <a:r>
                <a:rPr lang="en-US" sz="1400" b="1" dirty="0" smtClean="0">
                  <a:solidFill>
                    <a:srgbClr val="FF0000"/>
                  </a:solidFill>
                </a:rPr>
                <a:t>Smaller size</a:t>
              </a:r>
              <a:endParaRPr lang="en-US" sz="1400" b="1" dirty="0">
                <a:solidFill>
                  <a:srgbClr val="FF0000"/>
                </a:solidFill>
              </a:endParaRPr>
            </a:p>
          </p:txBody>
        </p:sp>
        <p:cxnSp>
          <p:nvCxnSpPr>
            <p:cNvPr id="7" name="Straight Arrow Connector 6"/>
            <p:cNvCxnSpPr/>
            <p:nvPr/>
          </p:nvCxnSpPr>
          <p:spPr bwMode="auto">
            <a:xfrm flipH="1">
              <a:off x="1600200" y="6707088"/>
              <a:ext cx="457200" cy="0"/>
            </a:xfrm>
            <a:prstGeom prst="straightConnector1">
              <a:avLst/>
            </a:prstGeom>
            <a:solidFill>
              <a:srgbClr val="FFFF99"/>
            </a:solidFill>
            <a:ln w="28575" cap="flat" cmpd="sng" algn="ctr">
              <a:solidFill>
                <a:srgbClr val="FF0000"/>
              </a:solidFill>
              <a:prstDash val="solid"/>
              <a:round/>
              <a:headEnd type="none" w="lg" len="lg"/>
              <a:tailEnd type="arrow"/>
            </a:ln>
            <a:effectLst/>
          </p:spPr>
        </p:cxnSp>
        <p:sp>
          <p:nvSpPr>
            <p:cNvPr id="8" name="TextBox 7"/>
            <p:cNvSpPr txBox="1"/>
            <p:nvPr/>
          </p:nvSpPr>
          <p:spPr>
            <a:xfrm>
              <a:off x="6355654" y="6553200"/>
              <a:ext cx="1130438" cy="307777"/>
            </a:xfrm>
            <a:prstGeom prst="rect">
              <a:avLst/>
            </a:prstGeom>
            <a:noFill/>
          </p:spPr>
          <p:txBody>
            <a:bodyPr wrap="none" rtlCol="0">
              <a:spAutoFit/>
            </a:bodyPr>
            <a:lstStyle/>
            <a:p>
              <a:r>
                <a:rPr lang="en-US" sz="1400" b="1" dirty="0" smtClean="0">
                  <a:solidFill>
                    <a:srgbClr val="FF0000"/>
                  </a:solidFill>
                </a:rPr>
                <a:t>Larger size</a:t>
              </a:r>
              <a:endParaRPr lang="en-US" sz="1400" b="1" dirty="0">
                <a:solidFill>
                  <a:srgbClr val="FF0000"/>
                </a:solidFill>
              </a:endParaRPr>
            </a:p>
          </p:txBody>
        </p:sp>
        <p:cxnSp>
          <p:nvCxnSpPr>
            <p:cNvPr id="9" name="Straight Arrow Connector 8"/>
            <p:cNvCxnSpPr/>
            <p:nvPr/>
          </p:nvCxnSpPr>
          <p:spPr bwMode="auto">
            <a:xfrm flipH="1">
              <a:off x="7620000" y="6707088"/>
              <a:ext cx="457200" cy="0"/>
            </a:xfrm>
            <a:prstGeom prst="straightConnector1">
              <a:avLst/>
            </a:prstGeom>
            <a:solidFill>
              <a:srgbClr val="FFFF99"/>
            </a:solidFill>
            <a:ln w="28575" cap="flat" cmpd="sng" algn="ctr">
              <a:solidFill>
                <a:srgbClr val="FF0000"/>
              </a:solidFill>
              <a:prstDash val="solid"/>
              <a:round/>
              <a:headEnd type="arrow" w="med" len="med"/>
              <a:tailEnd type="none" w="lg" len="lg"/>
            </a:ln>
            <a:effectLst/>
          </p:spPr>
        </p:cxnSp>
      </p:grpSp>
      <p:grpSp>
        <p:nvGrpSpPr>
          <p:cNvPr id="3" name="Group 9"/>
          <p:cNvGrpSpPr/>
          <p:nvPr/>
        </p:nvGrpSpPr>
        <p:grpSpPr>
          <a:xfrm>
            <a:off x="3962400" y="3269903"/>
            <a:ext cx="3048000" cy="1454497"/>
            <a:chOff x="3962400" y="3269903"/>
            <a:chExt cx="3048000" cy="1454497"/>
          </a:xfrm>
        </p:grpSpPr>
        <p:sp>
          <p:nvSpPr>
            <p:cNvPr id="11" name="TextBox 10"/>
            <p:cNvSpPr txBox="1"/>
            <p:nvPr/>
          </p:nvSpPr>
          <p:spPr>
            <a:xfrm>
              <a:off x="4114800" y="3269903"/>
              <a:ext cx="2895600" cy="646331"/>
            </a:xfrm>
            <a:prstGeom prst="rect">
              <a:avLst/>
            </a:prstGeom>
            <a:noFill/>
          </p:spPr>
          <p:txBody>
            <a:bodyPr wrap="square" rtlCol="0">
              <a:spAutoFit/>
            </a:bodyPr>
            <a:lstStyle/>
            <a:p>
              <a:pPr algn="ctr"/>
              <a:r>
                <a:rPr lang="en-US" dirty="0" smtClean="0">
                  <a:solidFill>
                    <a:srgbClr val="FF0000"/>
                  </a:solidFill>
                </a:rPr>
                <a:t>Wetter -&gt; larger</a:t>
              </a:r>
            </a:p>
            <a:p>
              <a:pPr algn="ctr"/>
              <a:r>
                <a:rPr lang="en-US" dirty="0" smtClean="0">
                  <a:solidFill>
                    <a:srgbClr val="FF0000"/>
                  </a:solidFill>
                </a:rPr>
                <a:t>(matching observations)</a:t>
              </a:r>
              <a:endParaRPr lang="en-US" dirty="0">
                <a:solidFill>
                  <a:srgbClr val="FF0000"/>
                </a:solidFill>
              </a:endParaRPr>
            </a:p>
          </p:txBody>
        </p:sp>
        <p:cxnSp>
          <p:nvCxnSpPr>
            <p:cNvPr id="12" name="Straight Arrow Connector 11"/>
            <p:cNvCxnSpPr/>
            <p:nvPr/>
          </p:nvCxnSpPr>
          <p:spPr bwMode="auto">
            <a:xfrm flipH="1">
              <a:off x="3962400" y="3962401"/>
              <a:ext cx="1295400" cy="761999"/>
            </a:xfrm>
            <a:prstGeom prst="straightConnector1">
              <a:avLst/>
            </a:prstGeom>
            <a:solidFill>
              <a:srgbClr val="FFFF99"/>
            </a:solidFill>
            <a:ln w="28575" cap="flat" cmpd="sng" algn="ctr">
              <a:solidFill>
                <a:srgbClr val="FF0000"/>
              </a:solidFill>
              <a:prstDash val="solid"/>
              <a:round/>
              <a:headEnd type="none" w="med" len="med"/>
              <a:tailEnd type="arrow"/>
            </a:ln>
            <a:effectLst/>
          </p:spPr>
        </p:cxnSp>
      </p:grpSp>
    </p:spTree>
    <p:extLst>
      <p:ext uri="{BB962C8B-B14F-4D97-AF65-F5344CB8AC3E}">
        <p14:creationId xmlns:p14="http://schemas.microsoft.com/office/powerpoint/2010/main" xmlns="" val="4208648571"/>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22853" y="152400"/>
            <a:ext cx="9067800" cy="908050"/>
          </a:xfrm>
        </p:spPr>
        <p:txBody>
          <a:bodyPr anchor="ct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But…</a:t>
            </a:r>
            <a:b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b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b</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est fit to </a:t>
            </a:r>
            <a:r>
              <a:rPr lang="en-US" sz="3600" dirty="0" err="1"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PDFs</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 predict too many slides!</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pic>
        <p:nvPicPr>
          <p:cNvPr id="9" name="Picture 8" descr="E:\Dino\dissertation\qt_stab2.png"/>
          <p:cNvPicPr>
            <a:picLocks noChangeAspect="1"/>
          </p:cNvPicPr>
          <p:nvPr/>
        </p:nvPicPr>
        <p:blipFill rotWithShape="1">
          <a:blip r:embed="rId3" cstate="print">
            <a:extLst>
              <a:ext uri="{28A0092B-C50C-407E-A947-70E740481C1C}">
                <a14:useLocalDpi xmlns:a14="http://schemas.microsoft.com/office/drawing/2010/main" xmlns="" val="0"/>
              </a:ext>
            </a:extLst>
          </a:blip>
          <a:srcRect t="-1" b="13387"/>
          <a:stretch/>
        </p:blipFill>
        <p:spPr bwMode="auto">
          <a:xfrm>
            <a:off x="2895600" y="1478735"/>
            <a:ext cx="6168674" cy="5226865"/>
          </a:xfrm>
          <a:prstGeom prst="rect">
            <a:avLst/>
          </a:prstGeom>
          <a:noFill/>
          <a:ln>
            <a:noFill/>
          </a:ln>
        </p:spPr>
      </p:pic>
      <p:sp>
        <p:nvSpPr>
          <p:cNvPr id="10" name="TextBox 9"/>
          <p:cNvSpPr txBox="1"/>
          <p:nvPr/>
        </p:nvSpPr>
        <p:spPr>
          <a:xfrm>
            <a:off x="76200" y="1524459"/>
            <a:ext cx="2899126" cy="3416320"/>
          </a:xfrm>
          <a:prstGeom prst="rect">
            <a:avLst/>
          </a:prstGeom>
          <a:noFill/>
        </p:spPr>
        <p:txBody>
          <a:bodyPr wrap="square" rtlCol="0">
            <a:spAutoFit/>
          </a:bodyPr>
          <a:lstStyle/>
          <a:p>
            <a:pPr marL="173038" indent="-173038">
              <a:buFont typeface="Arial" pitchFamily="34" charset="0"/>
              <a:buChar char="•"/>
            </a:pPr>
            <a:r>
              <a:rPr lang="en-US" sz="1600" dirty="0" smtClean="0"/>
              <a:t>Dynamic hydrology</a:t>
            </a:r>
          </a:p>
          <a:p>
            <a:pPr marL="173038" indent="-173038">
              <a:buFont typeface="Arial" pitchFamily="34" charset="0"/>
              <a:buChar char="•"/>
            </a:pPr>
            <a:endParaRPr lang="en-US" sz="1000" dirty="0" smtClean="0"/>
          </a:p>
          <a:p>
            <a:pPr marL="173038" indent="-173038">
              <a:buFont typeface="Arial" pitchFamily="34" charset="0"/>
              <a:buChar char="•"/>
            </a:pPr>
            <a:r>
              <a:rPr lang="en-US" sz="1600" dirty="0" smtClean="0"/>
              <a:t>November 1996 storm</a:t>
            </a:r>
          </a:p>
          <a:p>
            <a:pPr marL="173038" indent="-173038">
              <a:buFont typeface="Arial" pitchFamily="34" charset="0"/>
              <a:buChar char="•"/>
            </a:pPr>
            <a:endParaRPr lang="en-US" sz="1000" dirty="0"/>
          </a:p>
          <a:p>
            <a:pPr marL="173038" indent="-173038">
              <a:buFont typeface="Arial" pitchFamily="34" charset="0"/>
              <a:buChar char="•"/>
            </a:pPr>
            <a:r>
              <a:rPr lang="en-US" sz="1600" dirty="0" smtClean="0"/>
              <a:t>10-minute rainfall data</a:t>
            </a:r>
          </a:p>
          <a:p>
            <a:pPr marL="173038" indent="-173038">
              <a:buFont typeface="Arial" pitchFamily="34" charset="0"/>
              <a:buChar char="•"/>
            </a:pPr>
            <a:endParaRPr lang="en-US" sz="1000" dirty="0" smtClean="0"/>
          </a:p>
          <a:p>
            <a:pPr marL="173038" indent="-173038">
              <a:buFont typeface="Arial" pitchFamily="34" charset="0"/>
              <a:buChar char="•"/>
            </a:pPr>
            <a:r>
              <a:rPr lang="en-US" sz="1600" dirty="0" smtClean="0"/>
              <a:t>Predictions at storm peak</a:t>
            </a:r>
            <a:endParaRPr lang="en-US" sz="800" dirty="0" smtClean="0"/>
          </a:p>
          <a:p>
            <a:pPr marL="173038" indent="-173038">
              <a:buFont typeface="Arial" pitchFamily="34" charset="0"/>
              <a:buChar char="•"/>
            </a:pPr>
            <a:endParaRPr lang="en-US" sz="1000" dirty="0" smtClean="0"/>
          </a:p>
          <a:p>
            <a:pPr marL="173038" indent="-173038">
              <a:buFont typeface="Arial" pitchFamily="34" charset="0"/>
              <a:buChar char="•"/>
            </a:pPr>
            <a:r>
              <a:rPr lang="en-US" sz="1600" dirty="0" smtClean="0"/>
              <a:t>Vary antecedent soil moisture</a:t>
            </a:r>
          </a:p>
          <a:p>
            <a:pPr marL="173038" indent="-173038">
              <a:buFont typeface="Arial" pitchFamily="34" charset="0"/>
              <a:buChar char="•"/>
            </a:pPr>
            <a:endParaRPr lang="en-US" sz="1000" dirty="0" smtClean="0"/>
          </a:p>
          <a:p>
            <a:pPr marL="173038" indent="-173038">
              <a:buFont typeface="Arial" pitchFamily="34" charset="0"/>
              <a:buChar char="•"/>
            </a:pPr>
            <a:r>
              <a:rPr lang="en-US" sz="1600" dirty="0" smtClean="0"/>
              <a:t>Modeled soil depth</a:t>
            </a:r>
          </a:p>
          <a:p>
            <a:pPr marL="173038" indent="-173038">
              <a:buFont typeface="Arial" pitchFamily="34" charset="0"/>
              <a:buChar char="•"/>
            </a:pPr>
            <a:endParaRPr lang="en-US" sz="800" dirty="0" smtClean="0"/>
          </a:p>
          <a:p>
            <a:pPr marL="173038" indent="-173038">
              <a:buFont typeface="Arial" pitchFamily="34" charset="0"/>
              <a:buChar char="•"/>
            </a:pPr>
            <a:r>
              <a:rPr lang="en-US" sz="1600" dirty="0" smtClean="0"/>
              <a:t>Uniform root strength </a:t>
            </a:r>
          </a:p>
          <a:p>
            <a:pPr marL="173038" indent="-173038"/>
            <a:r>
              <a:rPr lang="en-US" sz="1600" dirty="0" smtClean="0"/>
              <a:t>     (CB1 avg. 4600 Pa)</a:t>
            </a:r>
          </a:p>
          <a:p>
            <a:pPr marL="173038" indent="-173038">
              <a:buFont typeface="Arial" pitchFamily="34" charset="0"/>
              <a:buChar char="•"/>
            </a:pPr>
            <a:endParaRPr lang="en-US" sz="800" dirty="0" smtClean="0"/>
          </a:p>
        </p:txBody>
      </p:sp>
      <p:pic>
        <p:nvPicPr>
          <p:cNvPr id="11" name="Picture 2" descr="E:\Dino\landslide\fos.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4893342"/>
            <a:ext cx="1828800" cy="1828801"/>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3131727" y="6519446"/>
            <a:ext cx="2964273" cy="338554"/>
          </a:xfrm>
          <a:prstGeom prst="rect">
            <a:avLst/>
          </a:prstGeom>
          <a:noFill/>
        </p:spPr>
        <p:txBody>
          <a:bodyPr wrap="none" rtlCol="0">
            <a:spAutoFit/>
          </a:bodyPr>
          <a:lstStyle/>
          <a:p>
            <a:r>
              <a:rPr lang="en-US" sz="1600" dirty="0" smtClean="0"/>
              <a:t>a: 0%, b: 10%, c: 20%, d: 40%</a:t>
            </a:r>
            <a:endParaRPr lang="en-US" sz="1600" dirty="0"/>
          </a:p>
        </p:txBody>
      </p:sp>
    </p:spTree>
    <p:extLst>
      <p:ext uri="{BB962C8B-B14F-4D97-AF65-F5344CB8AC3E}">
        <p14:creationId xmlns:p14="http://schemas.microsoft.com/office/powerpoint/2010/main" xmlns="" val="389122183"/>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2853" y="152400"/>
            <a:ext cx="90678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p>
            <a:pPr marL="0" marR="0" lvl="0" indent="0" algn="ctr" defTabSz="914400" rtl="0" eaLnBrk="0" fontAlgn="base" latinLnBrk="0" hangingPunct="0">
              <a:lnSpc>
                <a:spcPts val="36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353695"/>
                </a:solidFill>
                <a:effectLst>
                  <a:outerShdw blurRad="38100" dist="38100" dir="2700000" algn="tl">
                    <a:srgbClr val="C0C0C0"/>
                  </a:outerShdw>
                </a:effectLst>
                <a:uLnTx/>
                <a:uFillTx/>
                <a:latin typeface="Arial Rounded MT Bold" pitchFamily="34" charset="0"/>
                <a:ea typeface="ＭＳ Ｐゴシック"/>
                <a:cs typeface="ＭＳ Ｐゴシック"/>
              </a:rPr>
              <a:t>But…</a:t>
            </a:r>
            <a:br>
              <a:rPr kumimoji="0" lang="en-US" sz="3600" b="1" i="0" u="none" strike="noStrike" kern="0" cap="none" spc="0" normalizeH="0" baseline="0" noProof="0" dirty="0" smtClean="0">
                <a:ln>
                  <a:noFill/>
                </a:ln>
                <a:solidFill>
                  <a:srgbClr val="353695"/>
                </a:solidFill>
                <a:effectLst>
                  <a:outerShdw blurRad="38100" dist="38100" dir="2700000" algn="tl">
                    <a:srgbClr val="C0C0C0"/>
                  </a:outerShdw>
                </a:effectLst>
                <a:uLnTx/>
                <a:uFillTx/>
                <a:latin typeface="Arial Rounded MT Bold" pitchFamily="34" charset="0"/>
                <a:ea typeface="ＭＳ Ｐゴシック"/>
                <a:cs typeface="ＭＳ Ｐゴシック"/>
              </a:rPr>
            </a:br>
            <a:r>
              <a:rPr kumimoji="0" lang="en-US" sz="3600" b="1" i="0" u="none" strike="noStrike" kern="0" cap="none" spc="0" normalizeH="0" baseline="0" noProof="0" dirty="0" smtClean="0">
                <a:ln>
                  <a:noFill/>
                </a:ln>
                <a:solidFill>
                  <a:srgbClr val="353695"/>
                </a:solidFill>
                <a:effectLst>
                  <a:outerShdw blurRad="38100" dist="38100" dir="2700000" algn="tl">
                    <a:srgbClr val="C0C0C0"/>
                  </a:outerShdw>
                </a:effectLst>
                <a:uLnTx/>
                <a:uFillTx/>
                <a:latin typeface="Arial Rounded MT Bold" pitchFamily="34" charset="0"/>
                <a:ea typeface="ＭＳ Ｐゴシック"/>
                <a:cs typeface="ＭＳ Ｐゴシック"/>
              </a:rPr>
              <a:t>we can’t </a:t>
            </a:r>
            <a:r>
              <a:rPr lang="en-US" sz="3600" b="1" kern="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 </a:t>
            </a:r>
            <a:r>
              <a:rPr lang="en-US" sz="3600" b="1" kern="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predict correct aspect ratios!</a:t>
            </a:r>
            <a:endParaRPr kumimoji="0" lang="en-US" sz="2000" b="1" i="0" u="none" strike="noStrike" kern="0" cap="none" spc="0" normalizeH="0" baseline="0" noProof="0" dirty="0" smtClean="0">
              <a:ln>
                <a:noFill/>
              </a:ln>
              <a:solidFill>
                <a:srgbClr val="353695"/>
              </a:solidFill>
              <a:effectLst>
                <a:outerShdw blurRad="38100" dist="38100" dir="2700000" algn="tl">
                  <a:srgbClr val="C0C0C0"/>
                </a:outerShdw>
              </a:effectLst>
              <a:uLnTx/>
              <a:uFillTx/>
              <a:latin typeface="Arial Rounded MT Bold" pitchFamily="34" charset="0"/>
              <a:ea typeface="ＭＳ Ｐゴシック"/>
              <a:cs typeface="ＭＳ Ｐゴシック"/>
            </a:endParaRPr>
          </a:p>
        </p:txBody>
      </p:sp>
      <p:pic>
        <p:nvPicPr>
          <p:cNvPr id="3" name="Picture 2" descr="E:\Dino\dissertation\varqtasp.png"/>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76" y="1486037"/>
            <a:ext cx="9134124" cy="544816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3581400" y="4953000"/>
            <a:ext cx="2514600" cy="369332"/>
          </a:xfrm>
          <a:prstGeom prst="rect">
            <a:avLst/>
          </a:prstGeom>
          <a:noFill/>
        </p:spPr>
        <p:txBody>
          <a:bodyPr wrap="square" rtlCol="0">
            <a:spAutoFit/>
          </a:bodyPr>
          <a:lstStyle/>
          <a:p>
            <a:r>
              <a:rPr lang="en-GB" dirty="0" smtClean="0"/>
              <a:t>Observed aspect ratio</a:t>
            </a:r>
            <a:endParaRPr lang="en-US" dirty="0"/>
          </a:p>
        </p:txBody>
      </p:sp>
      <p:cxnSp>
        <p:nvCxnSpPr>
          <p:cNvPr id="6" name="Straight Arrow Connector 5"/>
          <p:cNvCxnSpPr/>
          <p:nvPr/>
        </p:nvCxnSpPr>
        <p:spPr bwMode="auto">
          <a:xfrm flipH="1">
            <a:off x="3505200" y="5257800"/>
            <a:ext cx="152400" cy="228600"/>
          </a:xfrm>
          <a:prstGeom prst="straightConnector1">
            <a:avLst/>
          </a:prstGeom>
          <a:solidFill>
            <a:srgbClr val="FFFF99"/>
          </a:solidFill>
          <a:ln w="28575" cap="flat" cmpd="sng" algn="ctr">
            <a:solidFill>
              <a:srgbClr val="0000FF"/>
            </a:solidFill>
            <a:prstDash val="solid"/>
            <a:round/>
            <a:headEnd type="none" w="med" len="med"/>
            <a:tailEnd type="arrow"/>
          </a:ln>
          <a:effectLst/>
        </p:spPr>
      </p:cxnSp>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0"/>
            <a:ext cx="8915400" cy="4216540"/>
          </a:xfrm>
          <a:prstGeom prst="rect">
            <a:avLst/>
          </a:prstGeom>
          <a:noFill/>
        </p:spPr>
        <p:txBody>
          <a:bodyPr wrap="square" rtlCol="0">
            <a:spAutoFit/>
          </a:bodyPr>
          <a:lstStyle/>
          <a:p>
            <a:r>
              <a:rPr lang="en-US" dirty="0"/>
              <a:t> </a:t>
            </a:r>
            <a:endParaRPr lang="en-GB" dirty="0"/>
          </a:p>
          <a:p>
            <a:pPr marL="342900" lvl="0" indent="-342900">
              <a:buAutoNum type="arabicParenR"/>
            </a:pPr>
            <a:r>
              <a:rPr lang="en-GB" dirty="0" smtClean="0"/>
              <a:t>E</a:t>
            </a:r>
            <a:r>
              <a:rPr lang="en-US" dirty="0" err="1" smtClean="0"/>
              <a:t>arth</a:t>
            </a:r>
            <a:r>
              <a:rPr lang="en-US" dirty="0" smtClean="0"/>
              <a:t> pressure theory can be used to develop a simple 3D stability model. </a:t>
            </a:r>
          </a:p>
          <a:p>
            <a:pPr marL="342900" lvl="0" indent="-342900">
              <a:buAutoNum type="arabicParenR"/>
            </a:pPr>
            <a:r>
              <a:rPr lang="en-US" dirty="0" smtClean="0"/>
              <a:t>Using </a:t>
            </a:r>
            <a:r>
              <a:rPr lang="en-US" dirty="0"/>
              <a:t>methods of spectral clustering, discrete </a:t>
            </a:r>
            <a:r>
              <a:rPr lang="en-US" dirty="0" smtClean="0"/>
              <a:t>collections </a:t>
            </a:r>
            <a:r>
              <a:rPr lang="en-US" dirty="0"/>
              <a:t>of </a:t>
            </a:r>
            <a:r>
              <a:rPr lang="en-US" dirty="0" smtClean="0"/>
              <a:t>unstable cells can </a:t>
            </a:r>
            <a:r>
              <a:rPr lang="en-US" dirty="0"/>
              <a:t>be identified across a landscape</a:t>
            </a:r>
            <a:r>
              <a:rPr lang="en-US" dirty="0" smtClean="0"/>
              <a:t>.</a:t>
            </a:r>
            <a:endParaRPr lang="en-GB" dirty="0"/>
          </a:p>
          <a:p>
            <a:pPr marL="342900" lvl="0" indent="-342900">
              <a:buAutoNum type="arabicParenR"/>
            </a:pPr>
            <a:r>
              <a:rPr lang="en-US" dirty="0" smtClean="0"/>
              <a:t>This </a:t>
            </a:r>
            <a:r>
              <a:rPr lang="en-US" dirty="0"/>
              <a:t>new search model coupled to the proposed three-dimensional slope stability model demonstrates that shallow landslide size is controlled by the </a:t>
            </a:r>
            <a:r>
              <a:rPr lang="en-US" i="1" dirty="0"/>
              <a:t>spatial pattern </a:t>
            </a:r>
            <a:r>
              <a:rPr lang="en-US" dirty="0"/>
              <a:t>of colluvium thickness, pore pressure and root strength.  Local topography, as it controls these properties, then can strongly influence the location and size of shallow </a:t>
            </a:r>
            <a:r>
              <a:rPr lang="en-US" dirty="0" err="1" smtClean="0"/>
              <a:t>landsliding</a:t>
            </a:r>
            <a:r>
              <a:rPr lang="en-US" dirty="0" smtClean="0"/>
              <a:t>.</a:t>
            </a:r>
          </a:p>
          <a:p>
            <a:pPr marL="342900" lvl="0" indent="-342900">
              <a:buAutoNum type="arabicParenR"/>
            </a:pPr>
            <a:r>
              <a:rPr lang="en-US" dirty="0" smtClean="0"/>
              <a:t>Our </a:t>
            </a:r>
            <a:r>
              <a:rPr lang="en-US" dirty="0"/>
              <a:t>model predicts shallow landslides to be more numerous and larger with greater </a:t>
            </a:r>
            <a:r>
              <a:rPr lang="en-US" dirty="0" smtClean="0"/>
              <a:t>rainfall, </a:t>
            </a:r>
            <a:r>
              <a:rPr lang="en-US" dirty="0"/>
              <a:t>and </a:t>
            </a:r>
            <a:r>
              <a:rPr lang="en-US" dirty="0" smtClean="0"/>
              <a:t>less </a:t>
            </a:r>
            <a:r>
              <a:rPr lang="en-US" dirty="0"/>
              <a:t>numerous </a:t>
            </a:r>
            <a:r>
              <a:rPr lang="en-US" dirty="0" smtClean="0"/>
              <a:t>and larger </a:t>
            </a:r>
            <a:r>
              <a:rPr lang="en-US" dirty="0"/>
              <a:t>smaller with decreasing root strength.</a:t>
            </a:r>
            <a:endParaRPr lang="en-GB" dirty="0"/>
          </a:p>
          <a:p>
            <a:pPr marL="342900" lvl="0" indent="-342900">
              <a:buAutoNum type="arabicParenR"/>
            </a:pPr>
            <a:endParaRPr lang="en-US" dirty="0" smtClean="0"/>
          </a:p>
          <a:p>
            <a:pPr marL="342900" lvl="0" indent="-342900">
              <a:buAutoNum type="arabicParenR"/>
            </a:pPr>
            <a:endParaRPr lang="en-GB" dirty="0"/>
          </a:p>
          <a:p>
            <a:endParaRPr lang="en-US" sz="1600" dirty="0"/>
          </a:p>
        </p:txBody>
      </p:sp>
      <p:sp>
        <p:nvSpPr>
          <p:cNvPr id="15362" name="Rectangle 2"/>
          <p:cNvSpPr>
            <a:spLocks noGrp="1" noChangeArrowheads="1"/>
          </p:cNvSpPr>
          <p:nvPr>
            <p:ph type="title" idx="4294967295"/>
          </p:nvPr>
        </p:nvSpPr>
        <p:spPr>
          <a:xfrm>
            <a:off x="22853" y="152400"/>
            <a:ext cx="9067800" cy="908050"/>
          </a:xfrm>
        </p:spPr>
        <p:txBody>
          <a:bodyPr anchor="ct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Summary</a:t>
            </a:r>
          </a:p>
        </p:txBody>
      </p:sp>
    </p:spTree>
    <p:extLst>
      <p:ext uri="{BB962C8B-B14F-4D97-AF65-F5344CB8AC3E}">
        <p14:creationId xmlns:p14="http://schemas.microsoft.com/office/powerpoint/2010/main" xmlns="" val="14275594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457200" y="152400"/>
            <a:ext cx="8280400" cy="908050"/>
          </a:xfrm>
        </p:spPr>
        <p:txBody>
          <a:bodyPr anchor="ct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Extra slides</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Tree>
    <p:extLst>
      <p:ext uri="{BB962C8B-B14F-4D97-AF65-F5344CB8AC3E}">
        <p14:creationId xmlns:p14="http://schemas.microsoft.com/office/powerpoint/2010/main" xmlns="" val="2828077460"/>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F:\users\dino\landslide\trees\124ac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08638" y="2300990"/>
            <a:ext cx="3485182" cy="2880610"/>
          </a:xfrm>
          <a:prstGeom prst="rect">
            <a:avLst/>
          </a:prstGeom>
          <a:noFill/>
          <a:extLst>
            <a:ext uri="{909E8E84-426E-40dd-AFC4-6F175D3DCCD1}">
              <a14:hiddenFill xmlns:a14="http://schemas.microsoft.com/office/drawing/2010/main" xmlns="">
                <a:solidFill>
                  <a:srgbClr val="FFFFFF"/>
                </a:solidFill>
              </a14:hiddenFill>
            </a:ext>
          </a:extLst>
        </p:spPr>
      </p:pic>
      <p:sp>
        <p:nvSpPr>
          <p:cNvPr id="15362" name="Rectangle 2"/>
          <p:cNvSpPr>
            <a:spLocks noGrp="1" noChangeArrowheads="1"/>
          </p:cNvSpPr>
          <p:nvPr>
            <p:ph type="title" idx="4294967295"/>
          </p:nvPr>
        </p:nvSpPr>
        <p:spPr>
          <a:xfrm>
            <a:off x="22853" y="152400"/>
            <a:ext cx="9067800" cy="908050"/>
          </a:xfrm>
        </p:spPr>
        <p:txBody>
          <a:bodyPr anchor="ct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Introducing spatial heterogeneity</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pic>
        <p:nvPicPr>
          <p:cNvPr id="66562" name="Picture 2" descr="F:\users\dino\landslide\trees\image055cc.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600201"/>
            <a:ext cx="5554980" cy="393477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733771" y="5976648"/>
            <a:ext cx="7643006" cy="369332"/>
          </a:xfrm>
          <a:prstGeom prst="rect">
            <a:avLst/>
          </a:prstGeom>
          <a:noFill/>
        </p:spPr>
        <p:txBody>
          <a:bodyPr wrap="none" rtlCol="0">
            <a:spAutoFit/>
          </a:bodyPr>
          <a:lstStyle/>
          <a:p>
            <a:pPr algn="ctr"/>
            <a:r>
              <a:rPr lang="en-US" dirty="0" smtClean="0"/>
              <a:t>124 year old forest stand, average root strength per grid cell: 11601 Pa</a:t>
            </a:r>
            <a:endParaRPr lang="en-US" dirty="0"/>
          </a:p>
        </p:txBody>
      </p:sp>
      <p:sp>
        <p:nvSpPr>
          <p:cNvPr id="11" name="TextBox 10"/>
          <p:cNvSpPr txBox="1"/>
          <p:nvPr/>
        </p:nvSpPr>
        <p:spPr>
          <a:xfrm>
            <a:off x="6817910" y="6478488"/>
            <a:ext cx="2250937" cy="307777"/>
          </a:xfrm>
          <a:prstGeom prst="rect">
            <a:avLst/>
          </a:prstGeom>
          <a:noFill/>
        </p:spPr>
        <p:txBody>
          <a:bodyPr wrap="none" rtlCol="0">
            <a:spAutoFit/>
          </a:bodyPr>
          <a:lstStyle/>
          <a:p>
            <a:r>
              <a:rPr lang="en-US" sz="1400" b="1" dirty="0" smtClean="0"/>
              <a:t>[Crookston, et al., 2010] </a:t>
            </a:r>
            <a:endParaRPr lang="en-US" sz="1400" b="1" dirty="0"/>
          </a:p>
        </p:txBody>
      </p:sp>
    </p:spTree>
    <p:extLst>
      <p:ext uri="{BB962C8B-B14F-4D97-AF65-F5344CB8AC3E}">
        <p14:creationId xmlns:p14="http://schemas.microsoft.com/office/powerpoint/2010/main" xmlns="" val="4057641557"/>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Img030_8"/>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76200"/>
            <a:ext cx="468788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Text Box 3"/>
          <p:cNvSpPr txBox="1">
            <a:spLocks noChangeArrowheads="1"/>
          </p:cNvSpPr>
          <p:nvPr/>
        </p:nvSpPr>
        <p:spPr bwMode="auto">
          <a:xfrm>
            <a:off x="5334000" y="609600"/>
            <a:ext cx="3585882" cy="3754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800" b="1" dirty="0" smtClean="0"/>
              <a:t>5 Key Questions:</a:t>
            </a:r>
          </a:p>
          <a:p>
            <a:pPr eaLnBrk="1" hangingPunct="1">
              <a:spcBef>
                <a:spcPct val="50000"/>
              </a:spcBef>
            </a:pPr>
            <a:r>
              <a:rPr lang="en-US" sz="2800" b="1" dirty="0" smtClean="0"/>
              <a:t>Where?</a:t>
            </a:r>
          </a:p>
          <a:p>
            <a:pPr eaLnBrk="1" hangingPunct="1">
              <a:spcBef>
                <a:spcPct val="50000"/>
              </a:spcBef>
            </a:pPr>
            <a:r>
              <a:rPr lang="en-US" sz="2800" b="1" dirty="0" smtClean="0"/>
              <a:t>When?</a:t>
            </a:r>
          </a:p>
          <a:p>
            <a:pPr eaLnBrk="1" hangingPunct="1">
              <a:spcBef>
                <a:spcPct val="50000"/>
              </a:spcBef>
            </a:pPr>
            <a:r>
              <a:rPr lang="en-US" sz="2800" b="1" dirty="0" smtClean="0"/>
              <a:t>How big?</a:t>
            </a:r>
          </a:p>
          <a:p>
            <a:pPr eaLnBrk="1" hangingPunct="1">
              <a:spcBef>
                <a:spcPct val="50000"/>
              </a:spcBef>
            </a:pPr>
            <a:r>
              <a:rPr lang="en-US" sz="2800" b="1" dirty="0" smtClean="0"/>
              <a:t>How </a:t>
            </a:r>
            <a:r>
              <a:rPr lang="en-US" sz="2800" b="1" dirty="0" smtClean="0"/>
              <a:t>far?</a:t>
            </a:r>
          </a:p>
          <a:p>
            <a:pPr eaLnBrk="1" hangingPunct="1">
              <a:spcBef>
                <a:spcPct val="50000"/>
              </a:spcBef>
            </a:pPr>
            <a:r>
              <a:rPr lang="en-US" sz="2800" b="1" dirty="0" smtClean="0"/>
              <a:t>Mass gain or loss?</a:t>
            </a:r>
          </a:p>
        </p:txBody>
      </p:sp>
      <p:sp>
        <p:nvSpPr>
          <p:cNvPr id="2" name="Rectangle 1"/>
          <p:cNvSpPr/>
          <p:nvPr/>
        </p:nvSpPr>
        <p:spPr>
          <a:xfrm>
            <a:off x="5068888" y="6488668"/>
            <a:ext cx="3159583" cy="369332"/>
          </a:xfrm>
          <a:prstGeom prst="rect">
            <a:avLst/>
          </a:prstGeom>
        </p:spPr>
        <p:txBody>
          <a:bodyPr wrap="none">
            <a:spAutoFit/>
          </a:bodyPr>
          <a:lstStyle/>
          <a:p>
            <a:r>
              <a:rPr lang="en-US" b="1" dirty="0" smtClean="0"/>
              <a:t>Laguna </a:t>
            </a:r>
            <a:r>
              <a:rPr lang="en-US" b="1" dirty="0" smtClean="0"/>
              <a:t>Beach, California, </a:t>
            </a:r>
            <a:r>
              <a:rPr lang="en-US" b="1" dirty="0" smtClean="0"/>
              <a:t>1998 </a:t>
            </a:r>
            <a:endParaRPr lang="en-US" dirty="0"/>
          </a:p>
        </p:txBody>
      </p:sp>
    </p:spTree>
    <p:extLst>
      <p:ext uri="{BB962C8B-B14F-4D97-AF65-F5344CB8AC3E}">
        <p14:creationId xmlns:p14="http://schemas.microsoft.com/office/powerpoint/2010/main" xmlns="" val="10171702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22853" y="152400"/>
            <a:ext cx="9067800" cy="908050"/>
          </a:xfrm>
        </p:spPr>
        <p:txBody>
          <a:bodyPr anchor="ct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Introducing spatial heterogeneity</a:t>
            </a:r>
            <a:endParaRPr lang="en-US" sz="3600" dirty="0" smtClean="0">
              <a:solidFill>
                <a:srgbClr val="002060"/>
              </a:solidFill>
              <a:effectLst>
                <a:outerShdw blurRad="38100" dist="38100" dir="2700000" algn="tl">
                  <a:srgbClr val="C0C0C0"/>
                </a:outerShdw>
              </a:effectLst>
              <a:latin typeface="Arial Rounded MT Bold" pitchFamily="34" charset="0"/>
              <a:ea typeface="ＭＳ Ｐゴシック"/>
              <a:cs typeface="ＭＳ Ｐゴシック"/>
            </a:endParaRPr>
          </a:p>
        </p:txBody>
      </p:sp>
      <p:pic>
        <p:nvPicPr>
          <p:cNvPr id="9" name="Picture 8" descr="E:\Dino\dissertation\vegniter.png"/>
          <p:cNvPicPr/>
          <p:nvPr/>
        </p:nvPicPr>
        <p:blipFill rotWithShape="1">
          <a:blip r:embed="rId3" cstate="print">
            <a:extLst>
              <a:ext uri="{28A0092B-C50C-407E-A947-70E740481C1C}">
                <a14:useLocalDpi xmlns:a14="http://schemas.microsoft.com/office/drawing/2010/main" xmlns="" val="0"/>
              </a:ext>
            </a:extLst>
          </a:blip>
          <a:srcRect l="32840"/>
          <a:stretch/>
        </p:blipFill>
        <p:spPr bwMode="auto">
          <a:xfrm>
            <a:off x="1600200" y="1574799"/>
            <a:ext cx="6934199" cy="5146021"/>
          </a:xfrm>
          <a:prstGeom prst="rect">
            <a:avLst/>
          </a:prstGeom>
          <a:noFill/>
          <a:ln>
            <a:noFill/>
          </a:ln>
        </p:spPr>
      </p:pic>
    </p:spTree>
    <p:extLst>
      <p:ext uri="{BB962C8B-B14F-4D97-AF65-F5344CB8AC3E}">
        <p14:creationId xmlns:p14="http://schemas.microsoft.com/office/powerpoint/2010/main" xmlns="" val="1007053651"/>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553200" y="5288340"/>
            <a:ext cx="2590800" cy="1569660"/>
          </a:xfrm>
          <a:prstGeom prst="rect">
            <a:avLst/>
          </a:prstGeom>
          <a:noFill/>
        </p:spPr>
        <p:txBody>
          <a:bodyPr wrap="square" rtlCol="0">
            <a:spAutoFit/>
          </a:bodyPr>
          <a:lstStyle/>
          <a:p>
            <a:r>
              <a:rPr lang="en-US" sz="1600" b="1" i="1" dirty="0" err="1" smtClean="0">
                <a:latin typeface="Times New Roman"/>
                <a:cs typeface="Times New Roman"/>
              </a:rPr>
              <a:t>F</a:t>
            </a:r>
            <a:r>
              <a:rPr lang="en-US" sz="1600" b="1" i="1" baseline="-25000" dirty="0" err="1" smtClean="0">
                <a:latin typeface="Times New Roman"/>
                <a:cs typeface="Times New Roman"/>
              </a:rPr>
              <a:t>sl</a:t>
            </a:r>
            <a:r>
              <a:rPr lang="en-US" sz="1600" b="1" dirty="0" smtClean="0">
                <a:latin typeface="Times New Roman"/>
                <a:cs typeface="Times New Roman"/>
              </a:rPr>
              <a:t> </a:t>
            </a:r>
            <a:r>
              <a:rPr lang="en-US" sz="1600" dirty="0" smtClean="0">
                <a:latin typeface="Times New Roman"/>
                <a:cs typeface="Times New Roman"/>
              </a:rPr>
              <a:t>= lateral shear resistance</a:t>
            </a:r>
          </a:p>
          <a:p>
            <a:r>
              <a:rPr lang="en-US" sz="1600" b="1" i="1" dirty="0" smtClean="0">
                <a:latin typeface="Times New Roman"/>
                <a:cs typeface="Times New Roman"/>
              </a:rPr>
              <a:t>s</a:t>
            </a:r>
            <a:r>
              <a:rPr lang="en-US" sz="1600" b="1" i="1" baseline="-25000" dirty="0" smtClean="0">
                <a:latin typeface="Times New Roman"/>
                <a:cs typeface="Times New Roman"/>
              </a:rPr>
              <a:t>c</a:t>
            </a:r>
            <a:r>
              <a:rPr lang="en-US" sz="1600" b="1" dirty="0" smtClean="0">
                <a:latin typeface="Times New Roman"/>
                <a:cs typeface="Times New Roman"/>
              </a:rPr>
              <a:t> </a:t>
            </a:r>
            <a:r>
              <a:rPr lang="en-US" sz="1600" dirty="0" smtClean="0">
                <a:latin typeface="Times New Roman"/>
                <a:cs typeface="Times New Roman"/>
              </a:rPr>
              <a:t>= lateral shear stress</a:t>
            </a:r>
          </a:p>
          <a:p>
            <a:r>
              <a:rPr lang="en-US" sz="1600" b="1" i="1" dirty="0" err="1" smtClean="0">
                <a:latin typeface="Times New Roman"/>
                <a:cs typeface="Times New Roman"/>
              </a:rPr>
              <a:t>σ</a:t>
            </a:r>
            <a:r>
              <a:rPr lang="en-US" sz="1600" b="1" i="1" baseline="-25000" dirty="0" err="1" smtClean="0">
                <a:latin typeface="Times New Roman"/>
                <a:cs typeface="Times New Roman"/>
              </a:rPr>
              <a:t>x</a:t>
            </a:r>
            <a:r>
              <a:rPr lang="en-US" sz="1600" b="1" dirty="0" smtClean="0">
                <a:latin typeface="Times New Roman"/>
                <a:cs typeface="Times New Roman"/>
              </a:rPr>
              <a:t>’ </a:t>
            </a:r>
            <a:r>
              <a:rPr lang="en-US" sz="1600" dirty="0" smtClean="0">
                <a:latin typeface="Times New Roman"/>
                <a:cs typeface="Times New Roman"/>
              </a:rPr>
              <a:t>= effective lateral stress</a:t>
            </a:r>
          </a:p>
          <a:p>
            <a:r>
              <a:rPr lang="en-US" sz="1600" b="1" i="1" dirty="0" err="1" smtClean="0">
                <a:latin typeface="Times New Roman"/>
                <a:cs typeface="Times New Roman"/>
              </a:rPr>
              <a:t>l</a:t>
            </a:r>
            <a:r>
              <a:rPr lang="en-US" sz="1600" i="1" dirty="0" smtClean="0">
                <a:latin typeface="Times New Roman"/>
                <a:cs typeface="Times New Roman"/>
              </a:rPr>
              <a:t> </a:t>
            </a:r>
            <a:r>
              <a:rPr lang="en-US" sz="1600" dirty="0" smtClean="0">
                <a:latin typeface="Times New Roman"/>
                <a:cs typeface="Times New Roman"/>
              </a:rPr>
              <a:t>= block length</a:t>
            </a:r>
          </a:p>
          <a:p>
            <a:r>
              <a:rPr lang="en-US" sz="1600" b="1" i="1" dirty="0" err="1" smtClean="0">
                <a:latin typeface="Times New Roman"/>
                <a:cs typeface="Times New Roman"/>
              </a:rPr>
              <a:t>w</a:t>
            </a:r>
            <a:r>
              <a:rPr lang="en-US" sz="1600" dirty="0" smtClean="0">
                <a:latin typeface="Times New Roman"/>
                <a:cs typeface="Times New Roman"/>
              </a:rPr>
              <a:t> = block width</a:t>
            </a:r>
            <a:endParaRPr lang="en-US" sz="1600" b="1" i="1" dirty="0" smtClean="0">
              <a:latin typeface="Times New Roman"/>
              <a:cs typeface="Times New Roman"/>
            </a:endParaRPr>
          </a:p>
          <a:p>
            <a:r>
              <a:rPr lang="en-US" sz="1600" b="1" i="1" dirty="0" smtClean="0">
                <a:latin typeface="Times New Roman"/>
                <a:cs typeface="Times New Roman"/>
              </a:rPr>
              <a:t>z</a:t>
            </a:r>
            <a:r>
              <a:rPr lang="en-US" sz="1600" i="1" dirty="0" smtClean="0">
                <a:latin typeface="Times New Roman"/>
                <a:cs typeface="Times New Roman"/>
              </a:rPr>
              <a:t> </a:t>
            </a:r>
            <a:r>
              <a:rPr lang="en-US" sz="1600" dirty="0" smtClean="0">
                <a:latin typeface="Times New Roman"/>
                <a:cs typeface="Times New Roman"/>
              </a:rPr>
              <a:t>= failure plane </a:t>
            </a:r>
            <a:r>
              <a:rPr lang="en-US" sz="1600" dirty="0" smtClean="0">
                <a:latin typeface="Times New Roman"/>
                <a:cs typeface="Times New Roman"/>
              </a:rPr>
              <a:t>depth</a:t>
            </a:r>
            <a:endParaRPr lang="en-US" sz="1600" dirty="0" smtClean="0">
              <a:latin typeface="Times New Roman"/>
              <a:cs typeface="Times New Roman"/>
            </a:endParaRPr>
          </a:p>
        </p:txBody>
      </p:sp>
      <p:grpSp>
        <p:nvGrpSpPr>
          <p:cNvPr id="2" name="Group 8"/>
          <p:cNvGrpSpPr/>
          <p:nvPr/>
        </p:nvGrpSpPr>
        <p:grpSpPr>
          <a:xfrm>
            <a:off x="56909" y="76200"/>
            <a:ext cx="5734291" cy="5441343"/>
            <a:chOff x="228600" y="2667000"/>
            <a:chExt cx="4191000" cy="4029737"/>
          </a:xfrm>
        </p:grpSpPr>
        <p:pic>
          <p:nvPicPr>
            <p:cNvPr id="10" name="Picture 9" descr="Fig1_forces3D_5.eps"/>
            <p:cNvPicPr>
              <a:picLocks noChangeAspect="1"/>
            </p:cNvPicPr>
            <p:nvPr/>
          </p:nvPicPr>
          <p:blipFill rotWithShape="1">
            <a:blip r:embed="rId3" cstate="print">
              <a:extLst>
                <a:ext uri="{28A0092B-C50C-407E-A947-70E740481C1C}">
                  <a14:useLocalDpi xmlns:a14="http://schemas.microsoft.com/office/drawing/2010/main" xmlns="" val="0"/>
                </a:ext>
              </a:extLst>
            </a:blip>
            <a:srcRect l="69760" t="1326" r="1138" b="34702"/>
            <a:stretch/>
          </p:blipFill>
          <p:spPr>
            <a:xfrm>
              <a:off x="228600" y="2667000"/>
              <a:ext cx="2073470" cy="4029737"/>
            </a:xfrm>
            <a:prstGeom prst="rect">
              <a:avLst/>
            </a:prstGeom>
          </p:spPr>
        </p:pic>
        <p:grpSp>
          <p:nvGrpSpPr>
            <p:cNvPr id="3" name="Group 19"/>
            <p:cNvGrpSpPr/>
            <p:nvPr/>
          </p:nvGrpSpPr>
          <p:grpSpPr>
            <a:xfrm>
              <a:off x="1600200" y="2743200"/>
              <a:ext cx="2819400" cy="2057400"/>
              <a:chOff x="1600200" y="2743200"/>
              <a:chExt cx="2819400" cy="2057400"/>
            </a:xfrm>
          </p:grpSpPr>
          <p:pic>
            <p:nvPicPr>
              <p:cNvPr id="12" name="Picture 11" descr="lateral_planzoom.eps"/>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438400" y="2743200"/>
                <a:ext cx="1981200" cy="1981200"/>
              </a:xfrm>
              <a:prstGeom prst="rect">
                <a:avLst/>
              </a:prstGeom>
            </p:spPr>
          </p:pic>
          <p:sp>
            <p:nvSpPr>
              <p:cNvPr id="13" name="Oval 12"/>
              <p:cNvSpPr/>
              <p:nvPr/>
            </p:nvSpPr>
            <p:spPr bwMode="auto">
              <a:xfrm>
                <a:off x="1600200" y="4114800"/>
                <a:ext cx="685800" cy="685800"/>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halkboard Bold" pitchFamily="1" charset="0"/>
                </a:endParaRPr>
              </a:p>
            </p:txBody>
          </p:sp>
          <p:cxnSp>
            <p:nvCxnSpPr>
              <p:cNvPr id="14" name="Straight Connector 13"/>
              <p:cNvCxnSpPr>
                <a:stCxn id="13" idx="7"/>
              </p:cNvCxnSpPr>
              <p:nvPr/>
            </p:nvCxnSpPr>
            <p:spPr bwMode="auto">
              <a:xfrm flipV="1">
                <a:off x="2185567" y="4038600"/>
                <a:ext cx="329033" cy="176633"/>
              </a:xfrm>
              <a:prstGeom prst="line">
                <a:avLst/>
              </a:prstGeom>
              <a:solidFill>
                <a:srgbClr val="FFFF99"/>
              </a:solidFill>
              <a:ln w="12700" cap="flat" cmpd="sng" algn="ctr">
                <a:solidFill>
                  <a:schemeClr val="tx1"/>
                </a:solidFill>
                <a:prstDash val="solid"/>
                <a:round/>
                <a:headEnd type="none" w="med" len="med"/>
                <a:tailEnd type="none" w="med" len="med"/>
              </a:ln>
              <a:effectLst/>
            </p:spPr>
          </p:cxnSp>
        </p:grpSp>
      </p:grpSp>
      <p:sp>
        <p:nvSpPr>
          <p:cNvPr id="15" name="TextBox 14"/>
          <p:cNvSpPr txBox="1"/>
          <p:nvPr/>
        </p:nvSpPr>
        <p:spPr>
          <a:xfrm>
            <a:off x="2362200" y="6617925"/>
            <a:ext cx="2954206" cy="215444"/>
          </a:xfrm>
          <a:prstGeom prst="rect">
            <a:avLst/>
          </a:prstGeom>
          <a:solidFill>
            <a:schemeClr val="bg1"/>
          </a:solidFill>
        </p:spPr>
        <p:txBody>
          <a:bodyPr wrap="none" rtlCol="0">
            <a:spAutoFit/>
          </a:bodyPr>
          <a:lstStyle/>
          <a:p>
            <a:pPr algn="ctr"/>
            <a:r>
              <a:rPr lang="en-US" sz="800" b="1" dirty="0" smtClean="0">
                <a:solidFill>
                  <a:srgbClr val="000000"/>
                </a:solidFill>
              </a:rPr>
              <a:t>[Chen, 1981; Burroughs, 1985; Arellano and Stark, 2000] </a:t>
            </a:r>
            <a:endParaRPr lang="en-US" sz="800" b="1" dirty="0">
              <a:solidFill>
                <a:srgbClr val="000000"/>
              </a:solidFill>
            </a:endParaRPr>
          </a:p>
        </p:txBody>
      </p:sp>
      <p:grpSp>
        <p:nvGrpSpPr>
          <p:cNvPr id="4" name="Group 15"/>
          <p:cNvGrpSpPr/>
          <p:nvPr/>
        </p:nvGrpSpPr>
        <p:grpSpPr>
          <a:xfrm>
            <a:off x="3487058" y="1752600"/>
            <a:ext cx="5352142" cy="3810000"/>
            <a:chOff x="76200" y="1676400"/>
            <a:chExt cx="4495800" cy="3200401"/>
          </a:xfrm>
        </p:grpSpPr>
        <p:pic>
          <p:nvPicPr>
            <p:cNvPr id="17" name="Picture 16" descr="lateral_crosszoom.eps"/>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133600" y="1676400"/>
              <a:ext cx="2438400" cy="2438400"/>
            </a:xfrm>
            <a:prstGeom prst="rect">
              <a:avLst/>
            </a:prstGeom>
          </p:spPr>
        </p:pic>
        <p:pic>
          <p:nvPicPr>
            <p:cNvPr id="18" name="Picture 17" descr="Fig1_forces3D_5.eps"/>
            <p:cNvPicPr>
              <a:picLocks noChangeAspect="1"/>
            </p:cNvPicPr>
            <p:nvPr/>
          </p:nvPicPr>
          <p:blipFill rotWithShape="1">
            <a:blip r:embed="rId3" cstate="print">
              <a:extLst>
                <a:ext uri="{28A0092B-C50C-407E-A947-70E740481C1C}">
                  <a14:useLocalDpi xmlns:a14="http://schemas.microsoft.com/office/drawing/2010/main" xmlns="" val="0"/>
                </a:ext>
              </a:extLst>
            </a:blip>
            <a:srcRect l="69760" t="68972" r="1194" b="17742"/>
            <a:stretch/>
          </p:blipFill>
          <p:spPr>
            <a:xfrm>
              <a:off x="76200" y="4038601"/>
              <a:ext cx="2072631" cy="838200"/>
            </a:xfrm>
            <a:prstGeom prst="rect">
              <a:avLst/>
            </a:prstGeom>
          </p:spPr>
        </p:pic>
        <p:sp>
          <p:nvSpPr>
            <p:cNvPr id="19" name="Oval 18"/>
            <p:cNvSpPr/>
            <p:nvPr/>
          </p:nvSpPr>
          <p:spPr bwMode="auto">
            <a:xfrm>
              <a:off x="1447801" y="4038600"/>
              <a:ext cx="762000" cy="762000"/>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halkboard Bold" pitchFamily="1" charset="0"/>
              </a:endParaRPr>
            </a:p>
          </p:txBody>
        </p:sp>
        <p:cxnSp>
          <p:nvCxnSpPr>
            <p:cNvPr id="20" name="Straight Connector 19"/>
            <p:cNvCxnSpPr>
              <a:stCxn id="19" idx="7"/>
            </p:cNvCxnSpPr>
            <p:nvPr/>
          </p:nvCxnSpPr>
          <p:spPr bwMode="auto">
            <a:xfrm flipV="1">
              <a:off x="2098209" y="3733800"/>
              <a:ext cx="340191" cy="416392"/>
            </a:xfrm>
            <a:prstGeom prst="line">
              <a:avLst/>
            </a:prstGeom>
            <a:solidFill>
              <a:srgbClr val="FFFF99"/>
            </a:solidFill>
            <a:ln w="127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xmlns="" val="1215570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324600" y="5534561"/>
            <a:ext cx="2819400" cy="1323439"/>
          </a:xfrm>
          <a:prstGeom prst="rect">
            <a:avLst/>
          </a:prstGeom>
          <a:noFill/>
        </p:spPr>
        <p:txBody>
          <a:bodyPr wrap="square" rtlCol="0">
            <a:spAutoFit/>
          </a:bodyPr>
          <a:lstStyle/>
          <a:p>
            <a:r>
              <a:rPr lang="en-US" sz="1600" b="1" i="1" dirty="0" err="1" smtClean="0">
                <a:latin typeface="Times New Roman"/>
                <a:cs typeface="Times New Roman"/>
              </a:rPr>
              <a:t>F</a:t>
            </a:r>
            <a:r>
              <a:rPr lang="en-US" sz="1600" b="1" i="1" baseline="-25000" dirty="0" err="1" smtClean="0">
                <a:latin typeface="Times New Roman"/>
                <a:cs typeface="Times New Roman"/>
              </a:rPr>
              <a:t>w</a:t>
            </a:r>
            <a:r>
              <a:rPr lang="en-US" sz="1600" b="1" dirty="0" smtClean="0">
                <a:latin typeface="Times New Roman"/>
                <a:cs typeface="Times New Roman"/>
              </a:rPr>
              <a:t> </a:t>
            </a:r>
            <a:r>
              <a:rPr lang="en-US" sz="1600" dirty="0" smtClean="0">
                <a:latin typeface="Times New Roman"/>
                <a:cs typeface="Times New Roman"/>
              </a:rPr>
              <a:t>= </a:t>
            </a:r>
            <a:r>
              <a:rPr lang="en-US" sz="1600" dirty="0" smtClean="0">
                <a:latin typeface="Times New Roman"/>
                <a:cs typeface="Times New Roman"/>
              </a:rPr>
              <a:t>weight force</a:t>
            </a:r>
            <a:endParaRPr lang="en-US" sz="1600" dirty="0" smtClean="0">
              <a:latin typeface="Times New Roman"/>
              <a:cs typeface="Times New Roman"/>
            </a:endParaRPr>
          </a:p>
          <a:p>
            <a:r>
              <a:rPr lang="en-US" sz="1600" b="1" i="1" dirty="0" err="1" smtClean="0">
                <a:latin typeface="Times New Roman"/>
                <a:cs typeface="Times New Roman"/>
              </a:rPr>
              <a:t>F</a:t>
            </a:r>
            <a:r>
              <a:rPr lang="en-US" sz="1600" b="1" i="1" baseline="-25000" dirty="0" err="1" smtClean="0">
                <a:latin typeface="Times New Roman"/>
                <a:cs typeface="Times New Roman"/>
              </a:rPr>
              <a:t>a</a:t>
            </a:r>
            <a:r>
              <a:rPr lang="en-US" sz="1600" b="1" dirty="0" smtClean="0">
                <a:latin typeface="Times New Roman"/>
                <a:cs typeface="Times New Roman"/>
              </a:rPr>
              <a:t> </a:t>
            </a:r>
            <a:r>
              <a:rPr lang="en-US" sz="1600" dirty="0" smtClean="0">
                <a:latin typeface="Times New Roman"/>
                <a:cs typeface="Times New Roman"/>
              </a:rPr>
              <a:t>= </a:t>
            </a:r>
            <a:r>
              <a:rPr lang="en-US" sz="1600" dirty="0" smtClean="0">
                <a:latin typeface="Times New Roman"/>
                <a:cs typeface="Times New Roman"/>
              </a:rPr>
              <a:t>active </a:t>
            </a:r>
            <a:r>
              <a:rPr lang="en-US" sz="1600" dirty="0" smtClean="0">
                <a:latin typeface="Times New Roman"/>
                <a:cs typeface="Times New Roman"/>
              </a:rPr>
              <a:t>wedge </a:t>
            </a:r>
            <a:r>
              <a:rPr lang="en-US" sz="1600" dirty="0" smtClean="0">
                <a:latin typeface="Times New Roman"/>
                <a:cs typeface="Times New Roman"/>
              </a:rPr>
              <a:t>driving force</a:t>
            </a:r>
            <a:endParaRPr lang="en-US" sz="1600" dirty="0" smtClean="0">
              <a:latin typeface="Times New Roman"/>
              <a:cs typeface="Times New Roman"/>
            </a:endParaRPr>
          </a:p>
          <a:p>
            <a:r>
              <a:rPr lang="en-US" sz="1600" b="1" i="1" dirty="0" err="1" smtClean="0">
                <a:latin typeface="Times New Roman"/>
                <a:cs typeface="Times New Roman"/>
              </a:rPr>
              <a:t>F</a:t>
            </a:r>
            <a:r>
              <a:rPr lang="en-US" sz="1600" b="1" i="1" baseline="-25000" dirty="0" err="1" smtClean="0">
                <a:latin typeface="Times New Roman"/>
                <a:cs typeface="Times New Roman"/>
              </a:rPr>
              <a:t>p</a:t>
            </a:r>
            <a:r>
              <a:rPr lang="en-US" sz="1600" b="1" dirty="0" smtClean="0">
                <a:latin typeface="Times New Roman"/>
                <a:cs typeface="Times New Roman"/>
              </a:rPr>
              <a:t> </a:t>
            </a:r>
            <a:r>
              <a:rPr lang="en-US" sz="1600" dirty="0">
                <a:latin typeface="Times New Roman"/>
                <a:cs typeface="Times New Roman"/>
              </a:rPr>
              <a:t>= </a:t>
            </a:r>
            <a:r>
              <a:rPr lang="en-US" sz="1600" dirty="0" smtClean="0">
                <a:latin typeface="Times New Roman"/>
                <a:cs typeface="Times New Roman"/>
              </a:rPr>
              <a:t>passive wedge r</a:t>
            </a:r>
            <a:r>
              <a:rPr lang="en-US" sz="1600" dirty="0" smtClean="0">
                <a:latin typeface="Times New Roman"/>
                <a:cs typeface="Times New Roman"/>
              </a:rPr>
              <a:t>esistance </a:t>
            </a:r>
          </a:p>
          <a:p>
            <a:r>
              <a:rPr lang="en-US" sz="1600" b="1" i="1" dirty="0" smtClean="0">
                <a:latin typeface="Times New Roman"/>
                <a:cs typeface="Times New Roman"/>
              </a:rPr>
              <a:t>θ</a:t>
            </a:r>
            <a:r>
              <a:rPr lang="en-US" sz="1600" i="1" dirty="0" smtClean="0">
                <a:latin typeface="Times New Roman"/>
                <a:cs typeface="Times New Roman"/>
              </a:rPr>
              <a:t> </a:t>
            </a:r>
            <a:r>
              <a:rPr lang="en-US" sz="1600" dirty="0" smtClean="0">
                <a:latin typeface="Times New Roman"/>
                <a:cs typeface="Times New Roman"/>
              </a:rPr>
              <a:t>= failure plane slope</a:t>
            </a:r>
          </a:p>
          <a:p>
            <a:r>
              <a:rPr lang="en-US" sz="1600" b="1" i="1" dirty="0" smtClean="0">
                <a:latin typeface="Times New Roman"/>
                <a:cs typeface="Times New Roman"/>
              </a:rPr>
              <a:t>δ</a:t>
            </a:r>
            <a:r>
              <a:rPr lang="en-US" sz="1600" b="1" dirty="0" smtClean="0">
                <a:latin typeface="Times New Roman"/>
                <a:cs typeface="Times New Roman"/>
              </a:rPr>
              <a:t> </a:t>
            </a:r>
            <a:r>
              <a:rPr lang="en-US" sz="1600" dirty="0">
                <a:latin typeface="Times New Roman"/>
                <a:cs typeface="Times New Roman"/>
              </a:rPr>
              <a:t>= wall friction </a:t>
            </a:r>
            <a:r>
              <a:rPr lang="en-US" sz="1600" dirty="0" smtClean="0">
                <a:latin typeface="Times New Roman"/>
                <a:cs typeface="Times New Roman"/>
              </a:rPr>
              <a:t>angle</a:t>
            </a:r>
            <a:endParaRPr lang="en-US" sz="1600" dirty="0">
              <a:latin typeface="Times New Roman"/>
              <a:cs typeface="Times New Roman"/>
            </a:endParaRPr>
          </a:p>
        </p:txBody>
      </p:sp>
      <p:pic>
        <p:nvPicPr>
          <p:cNvPr id="11" name="Picture 10" descr="Fig1_forces3D_5b.eps"/>
          <p:cNvPicPr>
            <a:picLocks noChangeAspect="1"/>
          </p:cNvPicPr>
          <p:nvPr/>
        </p:nvPicPr>
        <p:blipFill rotWithShape="1">
          <a:blip r:embed="rId3" cstate="print">
            <a:extLst>
              <a:ext uri="{28A0092B-C50C-407E-A947-70E740481C1C}">
                <a14:useLocalDpi xmlns:a14="http://schemas.microsoft.com/office/drawing/2010/main" xmlns="" val="0"/>
              </a:ext>
            </a:extLst>
          </a:blip>
          <a:srcRect l="943" t="66531" r="30858" b="1176"/>
          <a:stretch/>
        </p:blipFill>
        <p:spPr>
          <a:xfrm>
            <a:off x="218239" y="1676400"/>
            <a:ext cx="8736587" cy="3657600"/>
          </a:xfrm>
          <a:prstGeom prst="rect">
            <a:avLst/>
          </a:prstGeom>
        </p:spPr>
      </p:pic>
      <p:sp>
        <p:nvSpPr>
          <p:cNvPr id="12" name="Text Box 41"/>
          <p:cNvSpPr txBox="1">
            <a:spLocks noChangeArrowheads="1"/>
          </p:cNvSpPr>
          <p:nvPr/>
        </p:nvSpPr>
        <p:spPr bwMode="auto">
          <a:xfrm>
            <a:off x="5029200" y="1905000"/>
            <a:ext cx="3871580" cy="830997"/>
          </a:xfrm>
          <a:prstGeom prst="rect">
            <a:avLst/>
          </a:prstGeom>
          <a:solidFill>
            <a:schemeClr val="bg1"/>
          </a:solidFill>
          <a:ln>
            <a:noFill/>
          </a:ln>
          <a:effectLst/>
          <a:extLst/>
        </p:spPr>
        <p:txBody>
          <a:bodyPr wrap="square">
            <a:spAutoFit/>
          </a:bodyPr>
          <a:lstStyle/>
          <a:p>
            <a:r>
              <a:rPr lang="en-US" sz="1600" b="1" dirty="0" smtClean="0">
                <a:latin typeface="Arial" pitchFamily="34" charset="0"/>
              </a:rPr>
              <a:t>Methods of estimating </a:t>
            </a:r>
            <a:r>
              <a:rPr lang="en-US" sz="1600" b="1" dirty="0" err="1" smtClean="0">
                <a:latin typeface="Arial" pitchFamily="34" charset="0"/>
              </a:rPr>
              <a:t>F</a:t>
            </a:r>
            <a:r>
              <a:rPr lang="en-US" sz="1600" b="1" baseline="-25000" dirty="0" err="1" smtClean="0">
                <a:latin typeface="Arial" pitchFamily="34" charset="0"/>
              </a:rPr>
              <a:t>p</a:t>
            </a:r>
            <a:r>
              <a:rPr lang="en-US" sz="1600" b="1" dirty="0" smtClean="0">
                <a:latin typeface="Arial" pitchFamily="34" charset="0"/>
              </a:rPr>
              <a:t> &amp; </a:t>
            </a:r>
            <a:r>
              <a:rPr lang="en-US" sz="1600" b="1" dirty="0" err="1" smtClean="0">
                <a:latin typeface="Arial" pitchFamily="34" charset="0"/>
              </a:rPr>
              <a:t>F</a:t>
            </a:r>
            <a:r>
              <a:rPr lang="en-US" sz="1600" b="1" baseline="-25000" dirty="0" err="1" smtClean="0">
                <a:latin typeface="Arial" pitchFamily="34" charset="0"/>
              </a:rPr>
              <a:t>a</a:t>
            </a:r>
            <a:endParaRPr lang="en-US" sz="1600" b="1" baseline="-25000" dirty="0" smtClean="0">
              <a:latin typeface="Arial" pitchFamily="34" charset="0"/>
            </a:endParaRPr>
          </a:p>
          <a:p>
            <a:pPr>
              <a:buFontTx/>
              <a:buChar char="•"/>
            </a:pPr>
            <a:r>
              <a:rPr lang="en-US" sz="1600" dirty="0" smtClean="0">
                <a:latin typeface="Arial" pitchFamily="34" charset="0"/>
              </a:rPr>
              <a:t>Requires: Sloping surface &amp; </a:t>
            </a:r>
            <a:r>
              <a:rPr lang="en-US" sz="1600" dirty="0" err="1" smtClean="0">
                <a:latin typeface="Arial" pitchFamily="34" charset="0"/>
              </a:rPr>
              <a:t>c</a:t>
            </a:r>
            <a:r>
              <a:rPr lang="en-US" sz="1600" dirty="0" smtClean="0">
                <a:latin typeface="Arial" pitchFamily="34" charset="0"/>
              </a:rPr>
              <a:t>-φ </a:t>
            </a:r>
            <a:r>
              <a:rPr lang="en-US" sz="1600" dirty="0" smtClean="0">
                <a:latin typeface="Arial" pitchFamily="34" charset="0"/>
              </a:rPr>
              <a:t>soil</a:t>
            </a:r>
          </a:p>
          <a:p>
            <a:pPr>
              <a:buFontTx/>
              <a:buChar char="•"/>
            </a:pPr>
            <a:r>
              <a:rPr lang="en-US" sz="1600" dirty="0" smtClean="0">
                <a:latin typeface="Arial" pitchFamily="34" charset="0"/>
              </a:rPr>
              <a:t>Options: </a:t>
            </a:r>
            <a:r>
              <a:rPr lang="en-US" sz="1600" dirty="0" err="1" smtClean="0">
                <a:latin typeface="Arial" pitchFamily="34" charset="0"/>
              </a:rPr>
              <a:t>Rankine</a:t>
            </a:r>
            <a:r>
              <a:rPr lang="en-US" sz="1600" dirty="0" smtClean="0">
                <a:latin typeface="Arial" pitchFamily="34" charset="0"/>
              </a:rPr>
              <a:t>, Coulomb, Log-Spiral</a:t>
            </a:r>
            <a:endParaRPr lang="en-US" sz="1600" dirty="0">
              <a:latin typeface="Arial" pitchFamily="34" charset="0"/>
            </a:endParaRPr>
          </a:p>
        </p:txBody>
      </p:sp>
      <p:sp>
        <p:nvSpPr>
          <p:cNvPr id="15" name="Rectangle 2"/>
          <p:cNvSpPr txBox="1">
            <a:spLocks noChangeArrowheads="1"/>
          </p:cNvSpPr>
          <p:nvPr/>
        </p:nvSpPr>
        <p:spPr bwMode="auto">
          <a:xfrm>
            <a:off x="4572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3-D Slope stability model</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Tree>
    <p:extLst>
      <p:ext uri="{BB962C8B-B14F-4D97-AF65-F5344CB8AC3E}">
        <p14:creationId xmlns:p14="http://schemas.microsoft.com/office/powerpoint/2010/main" xmlns="" val="26456728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2"/>
          <p:cNvSpPr txBox="1">
            <a:spLocks noChangeArrowheads="1"/>
          </p:cNvSpPr>
          <p:nvPr/>
        </p:nvSpPr>
        <p:spPr bwMode="auto">
          <a:xfrm>
            <a:off x="6858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Driving force (</a:t>
            </a:r>
            <a:r>
              <a:rPr lang="en-US" sz="3600" dirty="0" err="1"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F</a:t>
            </a:r>
            <a:r>
              <a:rPr lang="en-US" sz="3600" baseline="-25000" dirty="0" err="1"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d</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graphicFrame>
        <p:nvGraphicFramePr>
          <p:cNvPr id="3" name="Object 2"/>
          <p:cNvGraphicFramePr>
            <a:graphicFrameLocks noChangeAspect="1"/>
          </p:cNvGraphicFramePr>
          <p:nvPr>
            <p:extLst>
              <p:ext uri="{D42A27DB-BD31-4B8C-83A1-F6EECF244321}">
                <p14:modId xmlns:p14="http://schemas.microsoft.com/office/powerpoint/2010/main" xmlns="" val="3067575583"/>
              </p:ext>
            </p:extLst>
          </p:nvPr>
        </p:nvGraphicFramePr>
        <p:xfrm>
          <a:off x="7669213" y="2284412"/>
          <a:ext cx="1322387" cy="534988"/>
        </p:xfrm>
        <a:graphic>
          <a:graphicData uri="http://schemas.openxmlformats.org/presentationml/2006/ole">
            <p:oleObj spid="_x0000_s192514" name="Equation" r:id="rId4" imgW="520920" imgH="200880" progId="Equation.3">
              <p:embed/>
            </p:oleObj>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xmlns="" val="502165436"/>
              </p:ext>
            </p:extLst>
          </p:nvPr>
        </p:nvGraphicFramePr>
        <p:xfrm>
          <a:off x="6792913" y="3059112"/>
          <a:ext cx="2274887" cy="522288"/>
        </p:xfrm>
        <a:graphic>
          <a:graphicData uri="http://schemas.openxmlformats.org/presentationml/2006/ole">
            <p:oleObj spid="_x0000_s192515" name="Equation" r:id="rId5" imgW="923400" imgH="200880" progId="Equation.3">
              <p:embed/>
            </p:oleObj>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xmlns="" val="287650443"/>
              </p:ext>
            </p:extLst>
          </p:nvPr>
        </p:nvGraphicFramePr>
        <p:xfrm>
          <a:off x="6794500" y="1676400"/>
          <a:ext cx="2273300" cy="522288"/>
        </p:xfrm>
        <a:graphic>
          <a:graphicData uri="http://schemas.openxmlformats.org/presentationml/2006/ole">
            <p:oleObj spid="_x0000_s192516" name="Equation" r:id="rId6" imgW="923400" imgH="200880" progId="Equation.3">
              <p:embed/>
            </p:oleObj>
          </a:graphicData>
        </a:graphic>
      </p:graphicFrame>
      <p:pic>
        <p:nvPicPr>
          <p:cNvPr id="8" name="Picture 7" descr="Fig1_forces3D_5b.eps"/>
          <p:cNvPicPr>
            <a:picLocks noChangeAspect="1"/>
          </p:cNvPicPr>
          <p:nvPr/>
        </p:nvPicPr>
        <p:blipFill rotWithShape="1">
          <a:blip r:embed="rId7" cstate="print">
            <a:extLst>
              <a:ext uri="{28A0092B-C50C-407E-A947-70E740481C1C}">
                <a14:useLocalDpi xmlns:a14="http://schemas.microsoft.com/office/drawing/2010/main" xmlns="" val="0"/>
              </a:ext>
            </a:extLst>
          </a:blip>
          <a:srcRect l="1150" t="1130" r="30892" b="37512"/>
          <a:stretch/>
        </p:blipFill>
        <p:spPr>
          <a:xfrm>
            <a:off x="228600" y="1600200"/>
            <a:ext cx="6477000" cy="5170454"/>
          </a:xfrm>
          <a:prstGeom prst="rect">
            <a:avLst/>
          </a:prstGeom>
        </p:spPr>
      </p:pic>
      <p:sp>
        <p:nvSpPr>
          <p:cNvPr id="4" name="TextBox 3"/>
          <p:cNvSpPr txBox="1"/>
          <p:nvPr/>
        </p:nvSpPr>
        <p:spPr>
          <a:xfrm>
            <a:off x="6858000" y="5288340"/>
            <a:ext cx="2286000" cy="1569660"/>
          </a:xfrm>
          <a:prstGeom prst="rect">
            <a:avLst/>
          </a:prstGeom>
          <a:noFill/>
        </p:spPr>
        <p:txBody>
          <a:bodyPr wrap="square" rtlCol="0">
            <a:spAutoFit/>
          </a:bodyPr>
          <a:lstStyle/>
          <a:p>
            <a:r>
              <a:rPr lang="en-US" sz="1600" b="1" i="1" dirty="0" err="1" smtClean="0">
                <a:latin typeface="Times New Roman"/>
                <a:cs typeface="Times New Roman"/>
              </a:rPr>
              <a:t>σ</a:t>
            </a:r>
            <a:r>
              <a:rPr lang="en-US" sz="1600" b="1" i="1" baseline="-25000" dirty="0" err="1" smtClean="0">
                <a:latin typeface="Times New Roman"/>
                <a:cs typeface="Times New Roman"/>
              </a:rPr>
              <a:t>z</a:t>
            </a:r>
            <a:r>
              <a:rPr lang="en-US" sz="1600" b="1" dirty="0" smtClean="0">
                <a:latin typeface="Times New Roman"/>
                <a:cs typeface="Times New Roman"/>
              </a:rPr>
              <a:t> </a:t>
            </a:r>
            <a:r>
              <a:rPr lang="en-US" sz="1600" dirty="0" smtClean="0">
                <a:latin typeface="Times New Roman"/>
                <a:cs typeface="Times New Roman"/>
              </a:rPr>
              <a:t>= total vertical stress</a:t>
            </a:r>
          </a:p>
          <a:p>
            <a:r>
              <a:rPr lang="en-US" sz="1600" b="1" i="1" dirty="0" err="1" smtClean="0">
                <a:latin typeface="Times New Roman"/>
                <a:cs typeface="Times New Roman"/>
              </a:rPr>
              <a:t>γ</a:t>
            </a:r>
            <a:r>
              <a:rPr lang="en-US" sz="1600" b="1" i="1" baseline="-25000" dirty="0" err="1" smtClean="0">
                <a:latin typeface="Times New Roman"/>
                <a:cs typeface="Times New Roman"/>
              </a:rPr>
              <a:t>s</a:t>
            </a:r>
            <a:r>
              <a:rPr lang="en-US" sz="1600" b="1" dirty="0" smtClean="0">
                <a:latin typeface="Times New Roman"/>
                <a:cs typeface="Times New Roman"/>
              </a:rPr>
              <a:t> </a:t>
            </a:r>
            <a:r>
              <a:rPr lang="en-US" sz="1600" dirty="0" smtClean="0">
                <a:latin typeface="Times New Roman"/>
                <a:cs typeface="Times New Roman"/>
              </a:rPr>
              <a:t>= soil unit weight</a:t>
            </a:r>
          </a:p>
          <a:p>
            <a:r>
              <a:rPr lang="en-US" sz="1600" b="1" i="1" dirty="0" smtClean="0">
                <a:latin typeface="Times New Roman"/>
                <a:cs typeface="Times New Roman"/>
              </a:rPr>
              <a:t>z</a:t>
            </a:r>
            <a:r>
              <a:rPr lang="en-US" sz="1600" i="1" dirty="0" smtClean="0">
                <a:latin typeface="Times New Roman"/>
                <a:cs typeface="Times New Roman"/>
              </a:rPr>
              <a:t> </a:t>
            </a:r>
            <a:r>
              <a:rPr lang="en-US" sz="1600" dirty="0" smtClean="0">
                <a:latin typeface="Times New Roman"/>
                <a:cs typeface="Times New Roman"/>
              </a:rPr>
              <a:t>= failure plane depth</a:t>
            </a:r>
          </a:p>
          <a:p>
            <a:r>
              <a:rPr lang="en-US" sz="1600" b="1" i="1" dirty="0" err="1" smtClean="0">
                <a:latin typeface="Times New Roman"/>
                <a:cs typeface="Times New Roman"/>
              </a:rPr>
              <a:t>θ</a:t>
            </a:r>
            <a:r>
              <a:rPr lang="en-US" sz="1600" i="1" dirty="0" smtClean="0">
                <a:latin typeface="Times New Roman"/>
                <a:cs typeface="Times New Roman"/>
              </a:rPr>
              <a:t> </a:t>
            </a:r>
            <a:r>
              <a:rPr lang="en-US" sz="1600" dirty="0" smtClean="0">
                <a:latin typeface="Times New Roman"/>
                <a:cs typeface="Times New Roman"/>
              </a:rPr>
              <a:t>= failure plane slope</a:t>
            </a:r>
          </a:p>
          <a:p>
            <a:r>
              <a:rPr lang="en-US" sz="1600" b="1" i="1" dirty="0" smtClean="0">
                <a:latin typeface="Times New Roman"/>
                <a:cs typeface="Times New Roman"/>
              </a:rPr>
              <a:t>l</a:t>
            </a:r>
            <a:r>
              <a:rPr lang="en-US" sz="1600" i="1" dirty="0" smtClean="0">
                <a:latin typeface="Times New Roman"/>
                <a:cs typeface="Times New Roman"/>
              </a:rPr>
              <a:t> </a:t>
            </a:r>
            <a:r>
              <a:rPr lang="en-US" sz="1600" dirty="0" smtClean="0">
                <a:latin typeface="Times New Roman"/>
                <a:cs typeface="Times New Roman"/>
              </a:rPr>
              <a:t>= block length</a:t>
            </a:r>
          </a:p>
          <a:p>
            <a:r>
              <a:rPr lang="en-US" sz="1600" b="1" i="1" dirty="0" smtClean="0">
                <a:latin typeface="Times New Roman"/>
                <a:cs typeface="Times New Roman"/>
              </a:rPr>
              <a:t>w</a:t>
            </a:r>
            <a:r>
              <a:rPr lang="en-US" sz="1600" dirty="0" smtClean="0">
                <a:latin typeface="Times New Roman"/>
                <a:cs typeface="Times New Roman"/>
              </a:rPr>
              <a:t> = block width</a:t>
            </a:r>
          </a:p>
        </p:txBody>
      </p:sp>
    </p:spTree>
    <p:extLst>
      <p:ext uri="{BB962C8B-B14F-4D97-AF65-F5344CB8AC3E}">
        <p14:creationId xmlns:p14="http://schemas.microsoft.com/office/powerpoint/2010/main" xmlns="" val="13007115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2"/>
          <p:cNvSpPr txBox="1">
            <a:spLocks noChangeArrowheads="1"/>
          </p:cNvSpPr>
          <p:nvPr/>
        </p:nvSpPr>
        <p:spPr bwMode="auto">
          <a:xfrm>
            <a:off x="4572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Resistance: basal (</a:t>
            </a:r>
            <a:r>
              <a:rPr lang="en-US" sz="3600" dirty="0" err="1"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F</a:t>
            </a:r>
            <a:r>
              <a:rPr lang="en-US" sz="3600" baseline="-25000" dirty="0" err="1"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sb</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graphicFrame>
        <p:nvGraphicFramePr>
          <p:cNvPr id="3" name="Object 2"/>
          <p:cNvGraphicFramePr>
            <a:graphicFrameLocks noChangeAspect="1"/>
          </p:cNvGraphicFramePr>
          <p:nvPr>
            <p:extLst>
              <p:ext uri="{D42A27DB-BD31-4B8C-83A1-F6EECF244321}">
                <p14:modId xmlns:p14="http://schemas.microsoft.com/office/powerpoint/2010/main" xmlns="" val="991972566"/>
              </p:ext>
            </p:extLst>
          </p:nvPr>
        </p:nvGraphicFramePr>
        <p:xfrm>
          <a:off x="5486400" y="2178504"/>
          <a:ext cx="3581400" cy="553583"/>
        </p:xfrm>
        <a:graphic>
          <a:graphicData uri="http://schemas.openxmlformats.org/presentationml/2006/ole">
            <p:oleObj spid="_x0000_s193538" name="Equation" r:id="rId4" imgW="1554120" imgH="228240" progId="Equation.3">
              <p:embed/>
            </p:oleObj>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xmlns="" val="4082625016"/>
              </p:ext>
            </p:extLst>
          </p:nvPr>
        </p:nvGraphicFramePr>
        <p:xfrm>
          <a:off x="3946525" y="2811462"/>
          <a:ext cx="5135563" cy="541338"/>
        </p:xfrm>
        <a:graphic>
          <a:graphicData uri="http://schemas.openxmlformats.org/presentationml/2006/ole">
            <p:oleObj spid="_x0000_s193539" name="Equation" r:id="rId5" imgW="2514240" imgH="255960" progId="Equation.3">
              <p:embed/>
            </p:oleObj>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xmlns="" val="4099916961"/>
              </p:ext>
            </p:extLst>
          </p:nvPr>
        </p:nvGraphicFramePr>
        <p:xfrm>
          <a:off x="4838700" y="1600200"/>
          <a:ext cx="4229100" cy="490538"/>
        </p:xfrm>
        <a:graphic>
          <a:graphicData uri="http://schemas.openxmlformats.org/presentationml/2006/ole">
            <p:oleObj spid="_x0000_s193540" name="Equation" r:id="rId6" imgW="2075400" imgH="228240" progId="Equation.3">
              <p:embed/>
            </p:oleObj>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xmlns="" val="1589740729"/>
              </p:ext>
            </p:extLst>
          </p:nvPr>
        </p:nvGraphicFramePr>
        <p:xfrm>
          <a:off x="1524000" y="5850523"/>
          <a:ext cx="1008063" cy="1006475"/>
        </p:xfrm>
        <a:graphic>
          <a:graphicData uri="http://schemas.openxmlformats.org/presentationml/2006/ole">
            <p:oleObj spid="_x0000_s193541" name="Equation" r:id="rId7" imgW="393120" imgH="393120" progId="Equation.3">
              <p:embed/>
            </p:oleObj>
          </a:graphicData>
        </a:graphic>
      </p:graphicFrame>
      <p:pic>
        <p:nvPicPr>
          <p:cNvPr id="5" name="Picture 4" descr="m_diagram.eps"/>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28600" y="5410200"/>
            <a:ext cx="1054283" cy="1425020"/>
          </a:xfrm>
          <a:prstGeom prst="rect">
            <a:avLst/>
          </a:prstGeom>
        </p:spPr>
      </p:pic>
      <p:pic>
        <p:nvPicPr>
          <p:cNvPr id="11" name="Picture 10" descr="Fig1_forces3D_5b.eps"/>
          <p:cNvPicPr>
            <a:picLocks noChangeAspect="1"/>
          </p:cNvPicPr>
          <p:nvPr/>
        </p:nvPicPr>
        <p:blipFill rotWithShape="1">
          <a:blip r:embed="rId9" cstate="print">
            <a:extLst>
              <a:ext uri="{28A0092B-C50C-407E-A947-70E740481C1C}">
                <a14:useLocalDpi xmlns:a14="http://schemas.microsoft.com/office/drawing/2010/main" xmlns="" val="0"/>
              </a:ext>
            </a:extLst>
          </a:blip>
          <a:srcRect l="1150" t="1130" r="30892" b="37512"/>
          <a:stretch/>
        </p:blipFill>
        <p:spPr>
          <a:xfrm>
            <a:off x="228600" y="1600200"/>
            <a:ext cx="6477000" cy="5170454"/>
          </a:xfrm>
          <a:prstGeom prst="rect">
            <a:avLst/>
          </a:prstGeom>
        </p:spPr>
      </p:pic>
      <p:sp>
        <p:nvSpPr>
          <p:cNvPr id="12" name="TextBox 11"/>
          <p:cNvSpPr txBox="1"/>
          <p:nvPr/>
        </p:nvSpPr>
        <p:spPr>
          <a:xfrm>
            <a:off x="6629400" y="4268212"/>
            <a:ext cx="2514600" cy="3046988"/>
          </a:xfrm>
          <a:prstGeom prst="rect">
            <a:avLst/>
          </a:prstGeom>
          <a:noFill/>
        </p:spPr>
        <p:txBody>
          <a:bodyPr wrap="square" rtlCol="0">
            <a:spAutoFit/>
          </a:bodyPr>
          <a:lstStyle/>
          <a:p>
            <a:r>
              <a:rPr lang="en-US" sz="1600" b="1" i="1" dirty="0" err="1" smtClean="0">
                <a:latin typeface="Times New Roman"/>
                <a:cs typeface="Times New Roman"/>
              </a:rPr>
              <a:t>σ</a:t>
            </a:r>
            <a:r>
              <a:rPr lang="en-US" sz="1600" b="1" i="1" baseline="-25000" dirty="0" err="1" smtClean="0">
                <a:latin typeface="Times New Roman"/>
                <a:cs typeface="Times New Roman"/>
              </a:rPr>
              <a:t>z</a:t>
            </a:r>
            <a:r>
              <a:rPr lang="en-US" sz="1600" b="1" dirty="0" smtClean="0">
                <a:latin typeface="Times New Roman"/>
                <a:cs typeface="Times New Roman"/>
              </a:rPr>
              <a:t> </a:t>
            </a:r>
            <a:r>
              <a:rPr lang="en-US" sz="1600" dirty="0" smtClean="0">
                <a:latin typeface="Times New Roman"/>
                <a:cs typeface="Times New Roman"/>
              </a:rPr>
              <a:t>= total vertical stress</a:t>
            </a:r>
          </a:p>
          <a:p>
            <a:r>
              <a:rPr lang="en-US" sz="1600" b="1" i="1" dirty="0" err="1" smtClean="0">
                <a:latin typeface="Times New Roman"/>
                <a:cs typeface="Times New Roman"/>
              </a:rPr>
              <a:t>σ</a:t>
            </a:r>
            <a:r>
              <a:rPr lang="en-US" sz="1600" b="1" i="1" baseline="-25000" dirty="0" err="1" smtClean="0">
                <a:latin typeface="Times New Roman"/>
                <a:cs typeface="Times New Roman"/>
              </a:rPr>
              <a:t>z</a:t>
            </a:r>
            <a:r>
              <a:rPr lang="en-US" sz="1600" b="1" dirty="0" smtClean="0">
                <a:latin typeface="Times New Roman"/>
                <a:cs typeface="Times New Roman"/>
              </a:rPr>
              <a:t>’ </a:t>
            </a:r>
            <a:r>
              <a:rPr lang="en-US" sz="1600" dirty="0" smtClean="0">
                <a:latin typeface="Times New Roman"/>
                <a:cs typeface="Times New Roman"/>
              </a:rPr>
              <a:t>= effective </a:t>
            </a:r>
            <a:r>
              <a:rPr lang="en-US" sz="1600" dirty="0">
                <a:latin typeface="Times New Roman"/>
                <a:cs typeface="Times New Roman"/>
              </a:rPr>
              <a:t>vertical </a:t>
            </a:r>
            <a:r>
              <a:rPr lang="en-US" sz="1600" dirty="0" smtClean="0">
                <a:latin typeface="Times New Roman"/>
                <a:cs typeface="Times New Roman"/>
              </a:rPr>
              <a:t>stress</a:t>
            </a:r>
          </a:p>
          <a:p>
            <a:r>
              <a:rPr lang="en-US" sz="1600" b="1" i="1" dirty="0" smtClean="0">
                <a:latin typeface="Times New Roman"/>
                <a:cs typeface="Times New Roman"/>
              </a:rPr>
              <a:t>u</a:t>
            </a:r>
            <a:r>
              <a:rPr lang="en-US" sz="1600" b="1" dirty="0" smtClean="0">
                <a:latin typeface="Times New Roman"/>
                <a:cs typeface="Times New Roman"/>
              </a:rPr>
              <a:t> </a:t>
            </a:r>
            <a:r>
              <a:rPr lang="en-US" sz="1600" dirty="0">
                <a:latin typeface="Times New Roman"/>
                <a:cs typeface="Times New Roman"/>
              </a:rPr>
              <a:t>= </a:t>
            </a:r>
            <a:r>
              <a:rPr lang="en-US" sz="1600" dirty="0" smtClean="0">
                <a:latin typeface="Times New Roman"/>
                <a:cs typeface="Times New Roman"/>
              </a:rPr>
              <a:t>pore water pressure</a:t>
            </a:r>
          </a:p>
          <a:p>
            <a:r>
              <a:rPr lang="en-US" sz="1600" b="1" i="1" dirty="0" err="1" smtClean="0">
                <a:latin typeface="Times New Roman"/>
                <a:cs typeface="Times New Roman"/>
              </a:rPr>
              <a:t>γ</a:t>
            </a:r>
            <a:r>
              <a:rPr lang="en-US" sz="1600" b="1" i="1" baseline="-25000" dirty="0" err="1" smtClean="0">
                <a:latin typeface="Times New Roman"/>
                <a:cs typeface="Times New Roman"/>
              </a:rPr>
              <a:t>s</a:t>
            </a:r>
            <a:r>
              <a:rPr lang="en-US" sz="1600" b="1" dirty="0" smtClean="0">
                <a:latin typeface="Times New Roman"/>
                <a:cs typeface="Times New Roman"/>
              </a:rPr>
              <a:t> </a:t>
            </a:r>
            <a:r>
              <a:rPr lang="en-US" sz="1600" dirty="0" smtClean="0">
                <a:latin typeface="Times New Roman"/>
                <a:cs typeface="Times New Roman"/>
              </a:rPr>
              <a:t>= soil unit weight</a:t>
            </a:r>
          </a:p>
          <a:p>
            <a:r>
              <a:rPr lang="en-US" sz="1600" b="1" i="1" dirty="0" err="1" smtClean="0">
                <a:latin typeface="Times New Roman"/>
                <a:cs typeface="Times New Roman"/>
              </a:rPr>
              <a:t>γ</a:t>
            </a:r>
            <a:r>
              <a:rPr lang="en-US" sz="1600" b="1" i="1" baseline="-25000" dirty="0" err="1" smtClean="0">
                <a:latin typeface="Times New Roman"/>
                <a:cs typeface="Times New Roman"/>
              </a:rPr>
              <a:t>w</a:t>
            </a:r>
            <a:r>
              <a:rPr lang="en-US" sz="1600" b="1" dirty="0" smtClean="0">
                <a:latin typeface="Times New Roman"/>
                <a:cs typeface="Times New Roman"/>
              </a:rPr>
              <a:t> </a:t>
            </a:r>
            <a:r>
              <a:rPr lang="en-US" sz="1600" dirty="0">
                <a:latin typeface="Times New Roman"/>
                <a:cs typeface="Times New Roman"/>
              </a:rPr>
              <a:t>= </a:t>
            </a:r>
            <a:r>
              <a:rPr lang="en-US" sz="1600" dirty="0" smtClean="0">
                <a:latin typeface="Times New Roman"/>
                <a:cs typeface="Times New Roman"/>
              </a:rPr>
              <a:t>water </a:t>
            </a:r>
            <a:r>
              <a:rPr lang="en-US" sz="1600" dirty="0">
                <a:latin typeface="Times New Roman"/>
                <a:cs typeface="Times New Roman"/>
              </a:rPr>
              <a:t>unit </a:t>
            </a:r>
            <a:r>
              <a:rPr lang="en-US" sz="1600" dirty="0" smtClean="0">
                <a:latin typeface="Times New Roman"/>
                <a:cs typeface="Times New Roman"/>
              </a:rPr>
              <a:t>weight</a:t>
            </a:r>
          </a:p>
          <a:p>
            <a:r>
              <a:rPr lang="en-US" sz="1600" b="1" i="1" dirty="0" smtClean="0">
                <a:latin typeface="Times New Roman"/>
                <a:cs typeface="Times New Roman"/>
              </a:rPr>
              <a:t>m</a:t>
            </a:r>
            <a:r>
              <a:rPr lang="en-US" sz="1600" b="1" dirty="0" smtClean="0">
                <a:latin typeface="Times New Roman"/>
                <a:cs typeface="Times New Roman"/>
              </a:rPr>
              <a:t> </a:t>
            </a:r>
            <a:r>
              <a:rPr lang="en-US" sz="1600" dirty="0">
                <a:latin typeface="Times New Roman"/>
                <a:cs typeface="Times New Roman"/>
              </a:rPr>
              <a:t>= </a:t>
            </a:r>
            <a:r>
              <a:rPr lang="en-US" sz="1600" dirty="0" smtClean="0">
                <a:latin typeface="Times New Roman"/>
                <a:cs typeface="Times New Roman"/>
              </a:rPr>
              <a:t>saturation ratio (h/z)</a:t>
            </a:r>
            <a:endParaRPr lang="en-US" sz="1600" dirty="0">
              <a:latin typeface="Times New Roman"/>
              <a:cs typeface="Times New Roman"/>
            </a:endParaRPr>
          </a:p>
          <a:p>
            <a:r>
              <a:rPr lang="en-US" sz="1600" b="1" i="1" dirty="0" smtClean="0">
                <a:latin typeface="Times New Roman"/>
                <a:cs typeface="Times New Roman"/>
              </a:rPr>
              <a:t>h</a:t>
            </a:r>
            <a:r>
              <a:rPr lang="en-US" sz="1600" b="1" dirty="0" smtClean="0">
                <a:latin typeface="Times New Roman"/>
                <a:cs typeface="Times New Roman"/>
              </a:rPr>
              <a:t> </a:t>
            </a:r>
            <a:r>
              <a:rPr lang="en-US" sz="1600" dirty="0" smtClean="0">
                <a:latin typeface="Times New Roman"/>
                <a:cs typeface="Times New Roman"/>
              </a:rPr>
              <a:t>= water table height</a:t>
            </a:r>
          </a:p>
          <a:p>
            <a:r>
              <a:rPr lang="en-US" sz="1600" b="1" i="1" dirty="0" smtClean="0">
                <a:latin typeface="Times New Roman"/>
                <a:cs typeface="Times New Roman"/>
              </a:rPr>
              <a:t>z</a:t>
            </a:r>
            <a:r>
              <a:rPr lang="en-US" sz="1600" i="1" dirty="0" smtClean="0">
                <a:latin typeface="Times New Roman"/>
                <a:cs typeface="Times New Roman"/>
              </a:rPr>
              <a:t> </a:t>
            </a:r>
            <a:r>
              <a:rPr lang="en-US" sz="1600" dirty="0" smtClean="0">
                <a:latin typeface="Times New Roman"/>
                <a:cs typeface="Times New Roman"/>
              </a:rPr>
              <a:t>= failure plane depth</a:t>
            </a:r>
          </a:p>
          <a:p>
            <a:r>
              <a:rPr lang="en-US" sz="1600" b="1" i="1" dirty="0" err="1" smtClean="0">
                <a:latin typeface="Times New Roman"/>
                <a:cs typeface="Times New Roman"/>
              </a:rPr>
              <a:t>c</a:t>
            </a:r>
            <a:r>
              <a:rPr lang="en-US" sz="1600" b="1" i="1" baseline="-25000" dirty="0" err="1" smtClean="0">
                <a:latin typeface="Times New Roman"/>
                <a:cs typeface="Times New Roman"/>
              </a:rPr>
              <a:t>b</a:t>
            </a:r>
            <a:r>
              <a:rPr lang="en-US" sz="1600" b="1" i="1" dirty="0" smtClean="0">
                <a:latin typeface="Times New Roman"/>
                <a:cs typeface="Times New Roman"/>
              </a:rPr>
              <a:t>’</a:t>
            </a:r>
            <a:r>
              <a:rPr lang="en-US" sz="1600" b="1" dirty="0" smtClean="0">
                <a:latin typeface="Times New Roman"/>
                <a:cs typeface="Times New Roman"/>
              </a:rPr>
              <a:t> </a:t>
            </a:r>
            <a:r>
              <a:rPr lang="en-US" sz="1600" dirty="0">
                <a:latin typeface="Times New Roman"/>
                <a:cs typeface="Times New Roman"/>
              </a:rPr>
              <a:t>= </a:t>
            </a:r>
            <a:r>
              <a:rPr lang="en-US" sz="1600" dirty="0" smtClean="0">
                <a:latin typeface="Times New Roman"/>
                <a:cs typeface="Times New Roman"/>
              </a:rPr>
              <a:t>basal cohesion</a:t>
            </a:r>
            <a:endParaRPr lang="en-US" sz="1600" dirty="0">
              <a:latin typeface="Times New Roman"/>
              <a:cs typeface="Times New Roman"/>
            </a:endParaRPr>
          </a:p>
          <a:p>
            <a:r>
              <a:rPr lang="en-US" sz="1600" b="1" i="1" dirty="0" err="1" smtClean="0">
                <a:latin typeface="Times New Roman"/>
                <a:cs typeface="Times New Roman"/>
              </a:rPr>
              <a:t>ϕ</a:t>
            </a:r>
            <a:r>
              <a:rPr lang="en-US" sz="1600" b="1" i="1" dirty="0" smtClean="0">
                <a:latin typeface="Times New Roman"/>
                <a:cs typeface="Times New Roman"/>
              </a:rPr>
              <a:t>’</a:t>
            </a:r>
            <a:r>
              <a:rPr lang="en-US" sz="1600" b="1" dirty="0" smtClean="0">
                <a:latin typeface="Times New Roman"/>
                <a:cs typeface="Times New Roman"/>
              </a:rPr>
              <a:t> </a:t>
            </a:r>
            <a:r>
              <a:rPr lang="en-US" sz="1600" dirty="0">
                <a:latin typeface="Times New Roman"/>
                <a:cs typeface="Times New Roman"/>
              </a:rPr>
              <a:t>= </a:t>
            </a:r>
            <a:r>
              <a:rPr lang="en-US" sz="1600" dirty="0" smtClean="0">
                <a:latin typeface="Times New Roman"/>
                <a:cs typeface="Times New Roman"/>
              </a:rPr>
              <a:t>friction angle</a:t>
            </a:r>
            <a:endParaRPr lang="en-US" sz="1600" dirty="0">
              <a:latin typeface="Times New Roman"/>
              <a:cs typeface="Times New Roman"/>
            </a:endParaRPr>
          </a:p>
          <a:p>
            <a:endParaRPr lang="en-US" sz="1600" dirty="0" smtClean="0">
              <a:latin typeface="Times New Roman"/>
              <a:cs typeface="Times New Roman"/>
            </a:endParaRPr>
          </a:p>
          <a:p>
            <a:endParaRPr lang="en-US" sz="1600" dirty="0" smtClean="0">
              <a:latin typeface="Times New Roman"/>
              <a:cs typeface="Times New Roman"/>
            </a:endParaRPr>
          </a:p>
        </p:txBody>
      </p:sp>
    </p:spTree>
    <p:extLst>
      <p:ext uri="{BB962C8B-B14F-4D97-AF65-F5344CB8AC3E}">
        <p14:creationId xmlns:p14="http://schemas.microsoft.com/office/powerpoint/2010/main" xmlns="" val="35532908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2"/>
          <p:cNvSpPr txBox="1">
            <a:spLocks noChangeArrowheads="1"/>
          </p:cNvSpPr>
          <p:nvPr/>
        </p:nvSpPr>
        <p:spPr bwMode="auto">
          <a:xfrm>
            <a:off x="4572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Resistance: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cross-slope </a:t>
            </a: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a:t>
            </a:r>
            <a:r>
              <a:rPr lang="en-US" sz="3600" dirty="0" err="1"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F</a:t>
            </a:r>
            <a:r>
              <a:rPr lang="en-US" sz="3600" baseline="-25000" dirty="0" err="1"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sc</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a:t>
            </a:r>
            <a:endParaRPr lang="en-US" sz="20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graphicFrame>
        <p:nvGraphicFramePr>
          <p:cNvPr id="5" name="Object 4"/>
          <p:cNvGraphicFramePr>
            <a:graphicFrameLocks noChangeAspect="1"/>
          </p:cNvGraphicFramePr>
          <p:nvPr>
            <p:extLst>
              <p:ext uri="{D42A27DB-BD31-4B8C-83A1-F6EECF244321}">
                <p14:modId xmlns:p14="http://schemas.microsoft.com/office/powerpoint/2010/main" xmlns="" val="1218469515"/>
              </p:ext>
            </p:extLst>
          </p:nvPr>
        </p:nvGraphicFramePr>
        <p:xfrm>
          <a:off x="5675312" y="2362200"/>
          <a:ext cx="3468688" cy="457200"/>
        </p:xfrm>
        <a:graphic>
          <a:graphicData uri="http://schemas.openxmlformats.org/presentationml/2006/ole">
            <p:oleObj spid="_x0000_s194562" name="Equation" r:id="rId4" imgW="1627200" imgH="200880" progId="Equation.3">
              <p:embed/>
            </p:oleObj>
          </a:graphicData>
        </a:graphic>
      </p:graphicFrame>
      <p:grpSp>
        <p:nvGrpSpPr>
          <p:cNvPr id="2" name="Group 20"/>
          <p:cNvGrpSpPr/>
          <p:nvPr/>
        </p:nvGrpSpPr>
        <p:grpSpPr>
          <a:xfrm>
            <a:off x="228600" y="1676400"/>
            <a:ext cx="4648200" cy="4410737"/>
            <a:chOff x="228600" y="2667000"/>
            <a:chExt cx="4191000" cy="4029737"/>
          </a:xfrm>
        </p:grpSpPr>
        <p:pic>
          <p:nvPicPr>
            <p:cNvPr id="16" name="Picture 15" descr="Fig1_forces3D_5.eps"/>
            <p:cNvPicPr>
              <a:picLocks noChangeAspect="1"/>
            </p:cNvPicPr>
            <p:nvPr/>
          </p:nvPicPr>
          <p:blipFill rotWithShape="1">
            <a:blip r:embed="rId5" cstate="print">
              <a:extLst>
                <a:ext uri="{28A0092B-C50C-407E-A947-70E740481C1C}">
                  <a14:useLocalDpi xmlns:a14="http://schemas.microsoft.com/office/drawing/2010/main" xmlns="" val="0"/>
                </a:ext>
              </a:extLst>
            </a:blip>
            <a:srcRect l="69760" t="1326" r="1138" b="34702"/>
            <a:stretch/>
          </p:blipFill>
          <p:spPr>
            <a:xfrm>
              <a:off x="228600" y="2667000"/>
              <a:ext cx="2073470" cy="4029737"/>
            </a:xfrm>
            <a:prstGeom prst="rect">
              <a:avLst/>
            </a:prstGeom>
          </p:spPr>
        </p:pic>
        <p:grpSp>
          <p:nvGrpSpPr>
            <p:cNvPr id="3" name="Group 19"/>
            <p:cNvGrpSpPr/>
            <p:nvPr/>
          </p:nvGrpSpPr>
          <p:grpSpPr>
            <a:xfrm>
              <a:off x="1600200" y="2743200"/>
              <a:ext cx="2819400" cy="2057400"/>
              <a:chOff x="1600200" y="2743200"/>
              <a:chExt cx="2819400" cy="2057400"/>
            </a:xfrm>
          </p:grpSpPr>
          <p:pic>
            <p:nvPicPr>
              <p:cNvPr id="14" name="Picture 13" descr="lateral_planzoom.eps"/>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438400" y="2743200"/>
                <a:ext cx="1981200" cy="1981200"/>
              </a:xfrm>
              <a:prstGeom prst="rect">
                <a:avLst/>
              </a:prstGeom>
            </p:spPr>
          </p:pic>
          <p:sp>
            <p:nvSpPr>
              <p:cNvPr id="15" name="Oval 14"/>
              <p:cNvSpPr/>
              <p:nvPr/>
            </p:nvSpPr>
            <p:spPr bwMode="auto">
              <a:xfrm>
                <a:off x="1600200" y="4114800"/>
                <a:ext cx="685800" cy="685800"/>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halkboard Bold" pitchFamily="1" charset="0"/>
                </a:endParaRPr>
              </a:p>
            </p:txBody>
          </p:sp>
          <p:cxnSp>
            <p:nvCxnSpPr>
              <p:cNvPr id="19" name="Straight Connector 18"/>
              <p:cNvCxnSpPr>
                <a:stCxn id="15" idx="7"/>
              </p:cNvCxnSpPr>
              <p:nvPr/>
            </p:nvCxnSpPr>
            <p:spPr bwMode="auto">
              <a:xfrm flipV="1">
                <a:off x="2185567" y="4038600"/>
                <a:ext cx="329033" cy="176633"/>
              </a:xfrm>
              <a:prstGeom prst="line">
                <a:avLst/>
              </a:prstGeom>
              <a:solidFill>
                <a:srgbClr val="FFFF99"/>
              </a:solidFill>
              <a:ln w="12700" cap="flat" cmpd="sng" algn="ctr">
                <a:solidFill>
                  <a:schemeClr val="tx1"/>
                </a:solidFill>
                <a:prstDash val="solid"/>
                <a:round/>
                <a:headEnd type="none" w="med" len="med"/>
                <a:tailEnd type="none" w="med" len="med"/>
              </a:ln>
              <a:effectLst/>
            </p:spPr>
          </p:cxnSp>
        </p:grpSp>
      </p:grpSp>
      <p:sp>
        <p:nvSpPr>
          <p:cNvPr id="17" name="TextBox 16"/>
          <p:cNvSpPr txBox="1"/>
          <p:nvPr/>
        </p:nvSpPr>
        <p:spPr>
          <a:xfrm>
            <a:off x="2362200" y="6617925"/>
            <a:ext cx="2954206" cy="215444"/>
          </a:xfrm>
          <a:prstGeom prst="rect">
            <a:avLst/>
          </a:prstGeom>
          <a:solidFill>
            <a:schemeClr val="bg1"/>
          </a:solidFill>
        </p:spPr>
        <p:txBody>
          <a:bodyPr wrap="none" rtlCol="0">
            <a:spAutoFit/>
          </a:bodyPr>
          <a:lstStyle/>
          <a:p>
            <a:pPr algn="ctr"/>
            <a:r>
              <a:rPr lang="en-US" sz="800" b="1" dirty="0" smtClean="0">
                <a:solidFill>
                  <a:srgbClr val="000000"/>
                </a:solidFill>
              </a:rPr>
              <a:t>[Chen, 1981; Burroughs, 1985; Arellano and Stark, 2000] </a:t>
            </a:r>
            <a:endParaRPr lang="en-US" sz="800" b="1" dirty="0">
              <a:solidFill>
                <a:srgbClr val="000000"/>
              </a:solidFill>
            </a:endParaRPr>
          </a:p>
        </p:txBody>
      </p:sp>
      <p:sp>
        <p:nvSpPr>
          <p:cNvPr id="18" name="TextBox 17"/>
          <p:cNvSpPr txBox="1"/>
          <p:nvPr/>
        </p:nvSpPr>
        <p:spPr>
          <a:xfrm>
            <a:off x="6629400" y="5042118"/>
            <a:ext cx="2514600" cy="1815882"/>
          </a:xfrm>
          <a:prstGeom prst="rect">
            <a:avLst/>
          </a:prstGeom>
          <a:noFill/>
        </p:spPr>
        <p:txBody>
          <a:bodyPr wrap="square" rtlCol="0">
            <a:spAutoFit/>
          </a:bodyPr>
          <a:lstStyle/>
          <a:p>
            <a:r>
              <a:rPr lang="en-US" sz="1600" b="1" i="1" dirty="0" err="1" smtClean="0">
                <a:latin typeface="Times New Roman"/>
                <a:cs typeface="Times New Roman"/>
              </a:rPr>
              <a:t>σ</a:t>
            </a:r>
            <a:r>
              <a:rPr lang="en-US" sz="1600" b="1" i="1" baseline="-25000" dirty="0" err="1" smtClean="0">
                <a:latin typeface="Times New Roman"/>
                <a:cs typeface="Times New Roman"/>
              </a:rPr>
              <a:t>z</a:t>
            </a:r>
            <a:r>
              <a:rPr lang="en-US" sz="1600" b="1" dirty="0" smtClean="0">
                <a:latin typeface="Times New Roman"/>
                <a:cs typeface="Times New Roman"/>
              </a:rPr>
              <a:t>’ </a:t>
            </a:r>
            <a:r>
              <a:rPr lang="en-US" sz="1600" dirty="0" smtClean="0">
                <a:latin typeface="Times New Roman"/>
                <a:cs typeface="Times New Roman"/>
              </a:rPr>
              <a:t>= effective </a:t>
            </a:r>
            <a:r>
              <a:rPr lang="en-US" sz="1600" dirty="0">
                <a:latin typeface="Times New Roman"/>
                <a:cs typeface="Times New Roman"/>
              </a:rPr>
              <a:t>vertical </a:t>
            </a:r>
            <a:r>
              <a:rPr lang="en-US" sz="1600" dirty="0" smtClean="0">
                <a:latin typeface="Times New Roman"/>
                <a:cs typeface="Times New Roman"/>
              </a:rPr>
              <a:t>stress</a:t>
            </a:r>
          </a:p>
          <a:p>
            <a:r>
              <a:rPr lang="en-US" sz="1600" b="1" i="1" dirty="0" err="1" smtClean="0">
                <a:latin typeface="Times New Roman"/>
                <a:cs typeface="Times New Roman"/>
              </a:rPr>
              <a:t>σ</a:t>
            </a:r>
            <a:r>
              <a:rPr lang="en-US" sz="1600" b="1" i="1" baseline="-25000" dirty="0" err="1" smtClean="0">
                <a:latin typeface="Times New Roman"/>
                <a:cs typeface="Times New Roman"/>
              </a:rPr>
              <a:t>x</a:t>
            </a:r>
            <a:r>
              <a:rPr lang="en-US" sz="1600" b="1" dirty="0" smtClean="0">
                <a:latin typeface="Times New Roman"/>
                <a:cs typeface="Times New Roman"/>
              </a:rPr>
              <a:t>’ </a:t>
            </a:r>
            <a:r>
              <a:rPr lang="en-US" sz="1600" dirty="0">
                <a:latin typeface="Times New Roman"/>
                <a:cs typeface="Times New Roman"/>
              </a:rPr>
              <a:t>= effective </a:t>
            </a:r>
            <a:r>
              <a:rPr lang="en-US" sz="1600" dirty="0" smtClean="0">
                <a:latin typeface="Times New Roman"/>
                <a:cs typeface="Times New Roman"/>
              </a:rPr>
              <a:t>lateral stress</a:t>
            </a:r>
          </a:p>
          <a:p>
            <a:r>
              <a:rPr lang="en-US" sz="1600" b="1" i="1" dirty="0" smtClean="0">
                <a:latin typeface="Times New Roman"/>
                <a:cs typeface="Times New Roman"/>
              </a:rPr>
              <a:t>m</a:t>
            </a:r>
            <a:r>
              <a:rPr lang="en-US" sz="1600" b="1" dirty="0" smtClean="0">
                <a:latin typeface="Times New Roman"/>
                <a:cs typeface="Times New Roman"/>
              </a:rPr>
              <a:t> </a:t>
            </a:r>
            <a:r>
              <a:rPr lang="en-US" sz="1600" dirty="0">
                <a:latin typeface="Times New Roman"/>
                <a:cs typeface="Times New Roman"/>
              </a:rPr>
              <a:t>= </a:t>
            </a:r>
            <a:r>
              <a:rPr lang="en-US" sz="1600" dirty="0" smtClean="0">
                <a:latin typeface="Times New Roman"/>
                <a:cs typeface="Times New Roman"/>
              </a:rPr>
              <a:t>saturation ratio (h/z)</a:t>
            </a:r>
            <a:endParaRPr lang="en-US" sz="1600" dirty="0">
              <a:latin typeface="Times New Roman"/>
              <a:cs typeface="Times New Roman"/>
            </a:endParaRPr>
          </a:p>
          <a:p>
            <a:r>
              <a:rPr lang="en-US" sz="1600" b="1" i="1" dirty="0" smtClean="0">
                <a:latin typeface="Times New Roman"/>
                <a:cs typeface="Times New Roman"/>
              </a:rPr>
              <a:t>z</a:t>
            </a:r>
            <a:r>
              <a:rPr lang="en-US" sz="1600" i="1" dirty="0" smtClean="0">
                <a:latin typeface="Times New Roman"/>
                <a:cs typeface="Times New Roman"/>
              </a:rPr>
              <a:t> </a:t>
            </a:r>
            <a:r>
              <a:rPr lang="en-US" sz="1600" dirty="0" smtClean="0">
                <a:latin typeface="Times New Roman"/>
                <a:cs typeface="Times New Roman"/>
              </a:rPr>
              <a:t>= failure plane depth</a:t>
            </a:r>
          </a:p>
          <a:p>
            <a:r>
              <a:rPr lang="en-US" sz="1600" b="1" i="1" dirty="0" smtClean="0">
                <a:latin typeface="Times New Roman"/>
                <a:cs typeface="Times New Roman"/>
              </a:rPr>
              <a:t>c</a:t>
            </a:r>
            <a:r>
              <a:rPr lang="en-US" sz="1600" b="1" i="1" baseline="-25000" dirty="0">
                <a:latin typeface="Times New Roman"/>
                <a:cs typeface="Times New Roman"/>
              </a:rPr>
              <a:t>l</a:t>
            </a:r>
            <a:r>
              <a:rPr lang="en-US" sz="1600" b="1" i="1" dirty="0" smtClean="0">
                <a:latin typeface="Times New Roman"/>
                <a:cs typeface="Times New Roman"/>
              </a:rPr>
              <a:t>’</a:t>
            </a:r>
            <a:r>
              <a:rPr lang="en-US" sz="1600" b="1" dirty="0" smtClean="0">
                <a:latin typeface="Times New Roman"/>
                <a:cs typeface="Times New Roman"/>
              </a:rPr>
              <a:t> </a:t>
            </a:r>
            <a:r>
              <a:rPr lang="en-US" sz="1600" dirty="0">
                <a:latin typeface="Times New Roman"/>
                <a:cs typeface="Times New Roman"/>
              </a:rPr>
              <a:t>= </a:t>
            </a:r>
            <a:r>
              <a:rPr lang="en-US" sz="1600" dirty="0" smtClean="0">
                <a:latin typeface="Times New Roman"/>
                <a:cs typeface="Times New Roman"/>
              </a:rPr>
              <a:t>lateral cohesion</a:t>
            </a:r>
            <a:endParaRPr lang="en-US" sz="1600" dirty="0">
              <a:latin typeface="Times New Roman"/>
              <a:cs typeface="Times New Roman"/>
            </a:endParaRPr>
          </a:p>
          <a:p>
            <a:r>
              <a:rPr lang="en-US" sz="1600" b="1" i="1" dirty="0" err="1" smtClean="0">
                <a:latin typeface="Times New Roman"/>
                <a:cs typeface="Times New Roman"/>
              </a:rPr>
              <a:t>ϕ</a:t>
            </a:r>
            <a:r>
              <a:rPr lang="en-US" sz="1600" b="1" i="1" dirty="0" smtClean="0">
                <a:latin typeface="Times New Roman"/>
                <a:cs typeface="Times New Roman"/>
              </a:rPr>
              <a:t>’</a:t>
            </a:r>
            <a:r>
              <a:rPr lang="en-US" sz="1600" b="1" dirty="0" smtClean="0">
                <a:latin typeface="Times New Roman"/>
                <a:cs typeface="Times New Roman"/>
              </a:rPr>
              <a:t> </a:t>
            </a:r>
            <a:r>
              <a:rPr lang="en-US" sz="1600" dirty="0">
                <a:latin typeface="Times New Roman"/>
                <a:cs typeface="Times New Roman"/>
              </a:rPr>
              <a:t>= </a:t>
            </a:r>
            <a:r>
              <a:rPr lang="en-US" sz="1600" dirty="0" smtClean="0">
                <a:latin typeface="Times New Roman"/>
                <a:cs typeface="Times New Roman"/>
              </a:rPr>
              <a:t>friction angle</a:t>
            </a:r>
            <a:endParaRPr lang="en-US" sz="1600" dirty="0">
              <a:latin typeface="Times New Roman"/>
              <a:cs typeface="Times New Roman"/>
            </a:endParaRPr>
          </a:p>
          <a:p>
            <a:r>
              <a:rPr lang="en-US" sz="1600" b="1" i="1" dirty="0" smtClean="0">
                <a:latin typeface="Times New Roman"/>
                <a:cs typeface="Times New Roman"/>
              </a:rPr>
              <a:t>K</a:t>
            </a:r>
            <a:r>
              <a:rPr lang="en-US" sz="1600" b="1" i="1" baseline="-25000" dirty="0" smtClean="0">
                <a:latin typeface="Times New Roman"/>
                <a:cs typeface="Times New Roman"/>
              </a:rPr>
              <a:t>0</a:t>
            </a:r>
            <a:r>
              <a:rPr lang="en-US" sz="1600" b="1" dirty="0" smtClean="0">
                <a:latin typeface="Times New Roman"/>
                <a:cs typeface="Times New Roman"/>
              </a:rPr>
              <a:t> </a:t>
            </a:r>
            <a:r>
              <a:rPr lang="en-US" sz="1600" dirty="0">
                <a:latin typeface="Times New Roman"/>
                <a:cs typeface="Times New Roman"/>
              </a:rPr>
              <a:t>= </a:t>
            </a:r>
            <a:r>
              <a:rPr lang="en-US" sz="1600" dirty="0" smtClean="0">
                <a:latin typeface="Times New Roman"/>
                <a:cs typeface="Times New Roman"/>
              </a:rPr>
              <a:t>‘at rest’ EP coefficient</a:t>
            </a:r>
          </a:p>
        </p:txBody>
      </p:sp>
      <p:graphicFrame>
        <p:nvGraphicFramePr>
          <p:cNvPr id="22" name="Object 21"/>
          <p:cNvGraphicFramePr>
            <a:graphicFrameLocks noChangeAspect="1"/>
          </p:cNvGraphicFramePr>
          <p:nvPr>
            <p:extLst>
              <p:ext uri="{D42A27DB-BD31-4B8C-83A1-F6EECF244321}">
                <p14:modId xmlns:p14="http://schemas.microsoft.com/office/powerpoint/2010/main" xmlns="" val="1986070682"/>
              </p:ext>
            </p:extLst>
          </p:nvPr>
        </p:nvGraphicFramePr>
        <p:xfrm>
          <a:off x="5348288" y="3048000"/>
          <a:ext cx="3792537" cy="457200"/>
        </p:xfrm>
        <a:graphic>
          <a:graphicData uri="http://schemas.openxmlformats.org/presentationml/2006/ole">
            <p:oleObj spid="_x0000_s194563" name="Equation" r:id="rId7" imgW="1782720" imgH="200880" progId="Equation.3">
              <p:embed/>
            </p:oleObj>
          </a:graphicData>
        </a:graphic>
      </p:graphicFrame>
    </p:spTree>
    <p:extLst>
      <p:ext uri="{BB962C8B-B14F-4D97-AF65-F5344CB8AC3E}">
        <p14:creationId xmlns:p14="http://schemas.microsoft.com/office/powerpoint/2010/main" xmlns="" val="23862830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2"/>
          <p:cNvSpPr txBox="1">
            <a:spLocks noChangeArrowheads="1"/>
          </p:cNvSpPr>
          <p:nvPr/>
        </p:nvSpPr>
        <p:spPr bwMode="auto">
          <a:xfrm>
            <a:off x="4572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Resistance: cross-slope (</a:t>
            </a:r>
            <a:r>
              <a:rPr lang="en-US" sz="3600" dirty="0" err="1">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F</a:t>
            </a:r>
            <a:r>
              <a:rPr lang="en-US" sz="3600" baseline="-25000" dirty="0" err="1">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sc</a:t>
            </a: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a:t>
            </a:r>
            <a:endParaRPr lang="en-US" sz="20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graphicFrame>
        <p:nvGraphicFramePr>
          <p:cNvPr id="5" name="Object 4"/>
          <p:cNvGraphicFramePr>
            <a:graphicFrameLocks noChangeAspect="1"/>
          </p:cNvGraphicFramePr>
          <p:nvPr>
            <p:extLst>
              <p:ext uri="{D42A27DB-BD31-4B8C-83A1-F6EECF244321}">
                <p14:modId xmlns:p14="http://schemas.microsoft.com/office/powerpoint/2010/main" xmlns="" val="134852339"/>
              </p:ext>
            </p:extLst>
          </p:nvPr>
        </p:nvGraphicFramePr>
        <p:xfrm>
          <a:off x="5675312" y="2362200"/>
          <a:ext cx="3468688" cy="457200"/>
        </p:xfrm>
        <a:graphic>
          <a:graphicData uri="http://schemas.openxmlformats.org/presentationml/2006/ole">
            <p:oleObj spid="_x0000_s195586" name="Equation" r:id="rId4" imgW="1627200" imgH="200880" progId="Equation.3">
              <p:embed/>
            </p:oleObj>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xmlns="" val="4251220167"/>
              </p:ext>
            </p:extLst>
          </p:nvPr>
        </p:nvGraphicFramePr>
        <p:xfrm>
          <a:off x="5348288" y="3048000"/>
          <a:ext cx="3792537" cy="457200"/>
        </p:xfrm>
        <a:graphic>
          <a:graphicData uri="http://schemas.openxmlformats.org/presentationml/2006/ole">
            <p:oleObj spid="_x0000_s195587" name="Equation" r:id="rId5" imgW="1782720" imgH="200880" progId="Equation.3">
              <p:embed/>
            </p:oleObj>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xmlns="" val="2910533529"/>
              </p:ext>
            </p:extLst>
          </p:nvPr>
        </p:nvGraphicFramePr>
        <p:xfrm>
          <a:off x="4495800" y="3773488"/>
          <a:ext cx="4646613" cy="836612"/>
        </p:xfrm>
        <a:graphic>
          <a:graphicData uri="http://schemas.openxmlformats.org/presentationml/2006/ole">
            <p:oleObj spid="_x0000_s195588" name="Equation" r:id="rId6" imgW="2386080" imgH="420480" progId="Equation.3">
              <p:embed/>
            </p:oleObj>
          </a:graphicData>
        </a:graphic>
      </p:graphicFrame>
      <p:grpSp>
        <p:nvGrpSpPr>
          <p:cNvPr id="3" name="Group 8"/>
          <p:cNvGrpSpPr/>
          <p:nvPr/>
        </p:nvGrpSpPr>
        <p:grpSpPr>
          <a:xfrm>
            <a:off x="76200" y="1676400"/>
            <a:ext cx="4495800" cy="3200401"/>
            <a:chOff x="76200" y="1676400"/>
            <a:chExt cx="4495800" cy="3200401"/>
          </a:xfrm>
        </p:grpSpPr>
        <p:pic>
          <p:nvPicPr>
            <p:cNvPr id="2" name="Picture 1" descr="lateral_crosszoom.eps"/>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133600" y="1676400"/>
              <a:ext cx="2438400" cy="2438400"/>
            </a:xfrm>
            <a:prstGeom prst="rect">
              <a:avLst/>
            </a:prstGeom>
          </p:spPr>
        </p:pic>
        <p:pic>
          <p:nvPicPr>
            <p:cNvPr id="13" name="Picture 12" descr="Fig1_forces3D_5.eps"/>
            <p:cNvPicPr>
              <a:picLocks noChangeAspect="1"/>
            </p:cNvPicPr>
            <p:nvPr/>
          </p:nvPicPr>
          <p:blipFill rotWithShape="1">
            <a:blip r:embed="rId8" cstate="print">
              <a:extLst>
                <a:ext uri="{28A0092B-C50C-407E-A947-70E740481C1C}">
                  <a14:useLocalDpi xmlns:a14="http://schemas.microsoft.com/office/drawing/2010/main" xmlns="" val="0"/>
                </a:ext>
              </a:extLst>
            </a:blip>
            <a:srcRect l="69760" t="68972" r="1194" b="17742"/>
            <a:stretch/>
          </p:blipFill>
          <p:spPr>
            <a:xfrm>
              <a:off x="76200" y="4038601"/>
              <a:ext cx="2072631" cy="838200"/>
            </a:xfrm>
            <a:prstGeom prst="rect">
              <a:avLst/>
            </a:prstGeom>
          </p:spPr>
        </p:pic>
        <p:sp>
          <p:nvSpPr>
            <p:cNvPr id="15" name="Oval 14"/>
            <p:cNvSpPr/>
            <p:nvPr/>
          </p:nvSpPr>
          <p:spPr bwMode="auto">
            <a:xfrm>
              <a:off x="1447801" y="4038600"/>
              <a:ext cx="762000" cy="762000"/>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halkboard Bold" pitchFamily="1" charset="0"/>
              </a:endParaRPr>
            </a:p>
          </p:txBody>
        </p:sp>
        <p:cxnSp>
          <p:nvCxnSpPr>
            <p:cNvPr id="17" name="Straight Connector 16"/>
            <p:cNvCxnSpPr>
              <a:stCxn id="15" idx="7"/>
            </p:cNvCxnSpPr>
            <p:nvPr/>
          </p:nvCxnSpPr>
          <p:spPr bwMode="auto">
            <a:xfrm flipV="1">
              <a:off x="2098209" y="3733800"/>
              <a:ext cx="340191" cy="416392"/>
            </a:xfrm>
            <a:prstGeom prst="line">
              <a:avLst/>
            </a:prstGeom>
            <a:solidFill>
              <a:srgbClr val="FFFF99"/>
            </a:solidFill>
            <a:ln w="12700" cap="flat" cmpd="sng" algn="ctr">
              <a:solidFill>
                <a:schemeClr val="tx1"/>
              </a:solidFill>
              <a:prstDash val="solid"/>
              <a:round/>
              <a:headEnd type="none" w="med" len="med"/>
              <a:tailEnd type="none" w="med" len="med"/>
            </a:ln>
            <a:effectLst/>
          </p:spPr>
        </p:cxnSp>
      </p:grpSp>
      <p:graphicFrame>
        <p:nvGraphicFramePr>
          <p:cNvPr id="16" name="Object 15"/>
          <p:cNvGraphicFramePr>
            <a:graphicFrameLocks noChangeAspect="1"/>
          </p:cNvGraphicFramePr>
          <p:nvPr>
            <p:extLst>
              <p:ext uri="{D42A27DB-BD31-4B8C-83A1-F6EECF244321}">
                <p14:modId xmlns:p14="http://schemas.microsoft.com/office/powerpoint/2010/main" xmlns="" val="3382112738"/>
              </p:ext>
            </p:extLst>
          </p:nvPr>
        </p:nvGraphicFramePr>
        <p:xfrm>
          <a:off x="4495800" y="4800600"/>
          <a:ext cx="1752600" cy="444690"/>
        </p:xfrm>
        <a:graphic>
          <a:graphicData uri="http://schemas.openxmlformats.org/presentationml/2006/ole">
            <p:oleObj spid="_x0000_s195589" name="Equation" r:id="rId9" imgW="840960" imgH="200880" progId="Equation.3">
              <p:embed/>
            </p:oleObj>
          </a:graphicData>
        </a:graphic>
      </p:graphicFrame>
      <p:sp>
        <p:nvSpPr>
          <p:cNvPr id="18" name="TextBox 17"/>
          <p:cNvSpPr txBox="1"/>
          <p:nvPr/>
        </p:nvSpPr>
        <p:spPr>
          <a:xfrm>
            <a:off x="2362200" y="6617925"/>
            <a:ext cx="2954206" cy="215444"/>
          </a:xfrm>
          <a:prstGeom prst="rect">
            <a:avLst/>
          </a:prstGeom>
          <a:solidFill>
            <a:schemeClr val="bg1"/>
          </a:solidFill>
        </p:spPr>
        <p:txBody>
          <a:bodyPr wrap="none" rtlCol="0">
            <a:spAutoFit/>
          </a:bodyPr>
          <a:lstStyle/>
          <a:p>
            <a:pPr algn="ctr"/>
            <a:r>
              <a:rPr lang="en-US" sz="800" b="1" dirty="0" smtClean="0">
                <a:solidFill>
                  <a:srgbClr val="000000"/>
                </a:solidFill>
              </a:rPr>
              <a:t>[Chen, 1981; Burroughs, 1985; Arellano and Stark, 2000] </a:t>
            </a:r>
            <a:endParaRPr lang="en-US" sz="800" b="1" dirty="0">
              <a:solidFill>
                <a:srgbClr val="000000"/>
              </a:solidFill>
            </a:endParaRPr>
          </a:p>
        </p:txBody>
      </p:sp>
      <p:sp>
        <p:nvSpPr>
          <p:cNvPr id="20" name="TextBox 19"/>
          <p:cNvSpPr txBox="1"/>
          <p:nvPr/>
        </p:nvSpPr>
        <p:spPr>
          <a:xfrm>
            <a:off x="6629400" y="5042118"/>
            <a:ext cx="2514600" cy="1815882"/>
          </a:xfrm>
          <a:prstGeom prst="rect">
            <a:avLst/>
          </a:prstGeom>
          <a:noFill/>
        </p:spPr>
        <p:txBody>
          <a:bodyPr wrap="square" rtlCol="0">
            <a:spAutoFit/>
          </a:bodyPr>
          <a:lstStyle/>
          <a:p>
            <a:r>
              <a:rPr lang="en-US" sz="1600" b="1" i="1" dirty="0" err="1" smtClean="0">
                <a:latin typeface="Times New Roman"/>
                <a:cs typeface="Times New Roman"/>
              </a:rPr>
              <a:t>σ</a:t>
            </a:r>
            <a:r>
              <a:rPr lang="en-US" sz="1600" b="1" i="1" baseline="-25000" dirty="0" err="1" smtClean="0">
                <a:latin typeface="Times New Roman"/>
                <a:cs typeface="Times New Roman"/>
              </a:rPr>
              <a:t>z</a:t>
            </a:r>
            <a:r>
              <a:rPr lang="en-US" sz="1600" b="1" dirty="0" smtClean="0">
                <a:latin typeface="Times New Roman"/>
                <a:cs typeface="Times New Roman"/>
              </a:rPr>
              <a:t>’ </a:t>
            </a:r>
            <a:r>
              <a:rPr lang="en-US" sz="1600" dirty="0" smtClean="0">
                <a:latin typeface="Times New Roman"/>
                <a:cs typeface="Times New Roman"/>
              </a:rPr>
              <a:t>= effective </a:t>
            </a:r>
            <a:r>
              <a:rPr lang="en-US" sz="1600" dirty="0">
                <a:latin typeface="Times New Roman"/>
                <a:cs typeface="Times New Roman"/>
              </a:rPr>
              <a:t>vertical </a:t>
            </a:r>
            <a:r>
              <a:rPr lang="en-US" sz="1600" dirty="0" smtClean="0">
                <a:latin typeface="Times New Roman"/>
                <a:cs typeface="Times New Roman"/>
              </a:rPr>
              <a:t>stress</a:t>
            </a:r>
          </a:p>
          <a:p>
            <a:r>
              <a:rPr lang="en-US" sz="1600" b="1" i="1" dirty="0" err="1" smtClean="0">
                <a:latin typeface="Times New Roman"/>
                <a:cs typeface="Times New Roman"/>
              </a:rPr>
              <a:t>σ</a:t>
            </a:r>
            <a:r>
              <a:rPr lang="en-US" sz="1600" b="1" i="1" baseline="-25000" dirty="0" err="1" smtClean="0">
                <a:latin typeface="Times New Roman"/>
                <a:cs typeface="Times New Roman"/>
              </a:rPr>
              <a:t>x</a:t>
            </a:r>
            <a:r>
              <a:rPr lang="en-US" sz="1600" b="1" dirty="0" smtClean="0">
                <a:latin typeface="Times New Roman"/>
                <a:cs typeface="Times New Roman"/>
              </a:rPr>
              <a:t>’ </a:t>
            </a:r>
            <a:r>
              <a:rPr lang="en-US" sz="1600" dirty="0">
                <a:latin typeface="Times New Roman"/>
                <a:cs typeface="Times New Roman"/>
              </a:rPr>
              <a:t>= effective </a:t>
            </a:r>
            <a:r>
              <a:rPr lang="en-US" sz="1600" dirty="0" smtClean="0">
                <a:latin typeface="Times New Roman"/>
                <a:cs typeface="Times New Roman"/>
              </a:rPr>
              <a:t>lateral stress</a:t>
            </a:r>
          </a:p>
          <a:p>
            <a:r>
              <a:rPr lang="en-US" sz="1600" b="1" i="1" dirty="0" smtClean="0">
                <a:latin typeface="Times New Roman"/>
                <a:cs typeface="Times New Roman"/>
              </a:rPr>
              <a:t>m</a:t>
            </a:r>
            <a:r>
              <a:rPr lang="en-US" sz="1600" b="1" dirty="0" smtClean="0">
                <a:latin typeface="Times New Roman"/>
                <a:cs typeface="Times New Roman"/>
              </a:rPr>
              <a:t> </a:t>
            </a:r>
            <a:r>
              <a:rPr lang="en-US" sz="1600" dirty="0">
                <a:latin typeface="Times New Roman"/>
                <a:cs typeface="Times New Roman"/>
              </a:rPr>
              <a:t>= </a:t>
            </a:r>
            <a:r>
              <a:rPr lang="en-US" sz="1600" dirty="0" smtClean="0">
                <a:latin typeface="Times New Roman"/>
                <a:cs typeface="Times New Roman"/>
              </a:rPr>
              <a:t>saturation ratio (h/z)</a:t>
            </a:r>
            <a:endParaRPr lang="en-US" sz="1600" dirty="0">
              <a:latin typeface="Times New Roman"/>
              <a:cs typeface="Times New Roman"/>
            </a:endParaRPr>
          </a:p>
          <a:p>
            <a:r>
              <a:rPr lang="en-US" sz="1600" b="1" i="1" dirty="0" smtClean="0">
                <a:latin typeface="Times New Roman"/>
                <a:cs typeface="Times New Roman"/>
              </a:rPr>
              <a:t>z</a:t>
            </a:r>
            <a:r>
              <a:rPr lang="en-US" sz="1600" i="1" dirty="0" smtClean="0">
                <a:latin typeface="Times New Roman"/>
                <a:cs typeface="Times New Roman"/>
              </a:rPr>
              <a:t> </a:t>
            </a:r>
            <a:r>
              <a:rPr lang="en-US" sz="1600" dirty="0" smtClean="0">
                <a:latin typeface="Times New Roman"/>
                <a:cs typeface="Times New Roman"/>
              </a:rPr>
              <a:t>= failure plane depth</a:t>
            </a:r>
          </a:p>
          <a:p>
            <a:r>
              <a:rPr lang="en-US" sz="1600" b="1" i="1" dirty="0" smtClean="0">
                <a:latin typeface="Times New Roman"/>
                <a:cs typeface="Times New Roman"/>
              </a:rPr>
              <a:t>c</a:t>
            </a:r>
            <a:r>
              <a:rPr lang="en-US" sz="1600" b="1" i="1" baseline="-25000" dirty="0">
                <a:latin typeface="Times New Roman"/>
                <a:cs typeface="Times New Roman"/>
              </a:rPr>
              <a:t>l</a:t>
            </a:r>
            <a:r>
              <a:rPr lang="en-US" sz="1600" b="1" i="1" dirty="0" smtClean="0">
                <a:latin typeface="Times New Roman"/>
                <a:cs typeface="Times New Roman"/>
              </a:rPr>
              <a:t>’</a:t>
            </a:r>
            <a:r>
              <a:rPr lang="en-US" sz="1600" b="1" dirty="0" smtClean="0">
                <a:latin typeface="Times New Roman"/>
                <a:cs typeface="Times New Roman"/>
              </a:rPr>
              <a:t> </a:t>
            </a:r>
            <a:r>
              <a:rPr lang="en-US" sz="1600" dirty="0">
                <a:latin typeface="Times New Roman"/>
                <a:cs typeface="Times New Roman"/>
              </a:rPr>
              <a:t>= </a:t>
            </a:r>
            <a:r>
              <a:rPr lang="en-US" sz="1600" dirty="0" smtClean="0">
                <a:latin typeface="Times New Roman"/>
                <a:cs typeface="Times New Roman"/>
              </a:rPr>
              <a:t>lateral cohesion</a:t>
            </a:r>
            <a:endParaRPr lang="en-US" sz="1600" dirty="0">
              <a:latin typeface="Times New Roman"/>
              <a:cs typeface="Times New Roman"/>
            </a:endParaRPr>
          </a:p>
          <a:p>
            <a:r>
              <a:rPr lang="en-US" sz="1600" b="1" i="1" dirty="0" err="1" smtClean="0">
                <a:latin typeface="Times New Roman"/>
                <a:cs typeface="Times New Roman"/>
              </a:rPr>
              <a:t>ϕ</a:t>
            </a:r>
            <a:r>
              <a:rPr lang="en-US" sz="1600" b="1" i="1" dirty="0" smtClean="0">
                <a:latin typeface="Times New Roman"/>
                <a:cs typeface="Times New Roman"/>
              </a:rPr>
              <a:t>’</a:t>
            </a:r>
            <a:r>
              <a:rPr lang="en-US" sz="1600" b="1" dirty="0" smtClean="0">
                <a:latin typeface="Times New Roman"/>
                <a:cs typeface="Times New Roman"/>
              </a:rPr>
              <a:t> </a:t>
            </a:r>
            <a:r>
              <a:rPr lang="en-US" sz="1600" dirty="0">
                <a:latin typeface="Times New Roman"/>
                <a:cs typeface="Times New Roman"/>
              </a:rPr>
              <a:t>= </a:t>
            </a:r>
            <a:r>
              <a:rPr lang="en-US" sz="1600" dirty="0" smtClean="0">
                <a:latin typeface="Times New Roman"/>
                <a:cs typeface="Times New Roman"/>
              </a:rPr>
              <a:t>friction angle</a:t>
            </a:r>
            <a:endParaRPr lang="en-US" sz="1600" dirty="0">
              <a:latin typeface="Times New Roman"/>
              <a:cs typeface="Times New Roman"/>
            </a:endParaRPr>
          </a:p>
          <a:p>
            <a:r>
              <a:rPr lang="en-US" sz="1600" b="1" i="1" dirty="0" smtClean="0">
                <a:latin typeface="Times New Roman"/>
                <a:cs typeface="Times New Roman"/>
              </a:rPr>
              <a:t>K</a:t>
            </a:r>
            <a:r>
              <a:rPr lang="en-US" sz="1600" b="1" i="1" baseline="-25000" dirty="0" smtClean="0">
                <a:latin typeface="Times New Roman"/>
                <a:cs typeface="Times New Roman"/>
              </a:rPr>
              <a:t>0</a:t>
            </a:r>
            <a:r>
              <a:rPr lang="en-US" sz="1600" b="1" dirty="0" smtClean="0">
                <a:latin typeface="Times New Roman"/>
                <a:cs typeface="Times New Roman"/>
              </a:rPr>
              <a:t> </a:t>
            </a:r>
            <a:r>
              <a:rPr lang="en-US" sz="1600" dirty="0">
                <a:latin typeface="Times New Roman"/>
                <a:cs typeface="Times New Roman"/>
              </a:rPr>
              <a:t>= </a:t>
            </a:r>
            <a:r>
              <a:rPr lang="en-US" sz="1600" dirty="0" smtClean="0">
                <a:latin typeface="Times New Roman"/>
                <a:cs typeface="Times New Roman"/>
              </a:rPr>
              <a:t>‘at rest’ EP coefficient</a:t>
            </a:r>
          </a:p>
        </p:txBody>
      </p:sp>
      <p:sp>
        <p:nvSpPr>
          <p:cNvPr id="21" name="TextBox 20"/>
          <p:cNvSpPr txBox="1"/>
          <p:nvPr/>
        </p:nvSpPr>
        <p:spPr>
          <a:xfrm>
            <a:off x="4953000" y="5257800"/>
            <a:ext cx="779249" cy="215444"/>
          </a:xfrm>
          <a:prstGeom prst="rect">
            <a:avLst/>
          </a:prstGeom>
          <a:solidFill>
            <a:schemeClr val="bg1"/>
          </a:solidFill>
        </p:spPr>
        <p:txBody>
          <a:bodyPr wrap="none" rtlCol="0">
            <a:spAutoFit/>
          </a:bodyPr>
          <a:lstStyle/>
          <a:p>
            <a:pPr algn="ctr"/>
            <a:r>
              <a:rPr lang="en-US" sz="800" b="1" dirty="0" smtClean="0">
                <a:solidFill>
                  <a:srgbClr val="000000"/>
                </a:solidFill>
              </a:rPr>
              <a:t>[</a:t>
            </a:r>
            <a:r>
              <a:rPr lang="en-US" sz="800" b="1" dirty="0" err="1" smtClean="0">
                <a:solidFill>
                  <a:srgbClr val="000000"/>
                </a:solidFill>
              </a:rPr>
              <a:t>Jaky</a:t>
            </a:r>
            <a:r>
              <a:rPr lang="en-US" sz="800" b="1" dirty="0" smtClean="0">
                <a:solidFill>
                  <a:srgbClr val="000000"/>
                </a:solidFill>
              </a:rPr>
              <a:t>, 1944]</a:t>
            </a:r>
            <a:endParaRPr lang="en-US" sz="800" b="1" dirty="0">
              <a:solidFill>
                <a:srgbClr val="000000"/>
              </a:solidFill>
            </a:endParaRPr>
          </a:p>
        </p:txBody>
      </p:sp>
    </p:spTree>
    <p:extLst>
      <p:ext uri="{BB962C8B-B14F-4D97-AF65-F5344CB8AC3E}">
        <p14:creationId xmlns:p14="http://schemas.microsoft.com/office/powerpoint/2010/main" xmlns="" val="6183657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629400" y="5715000"/>
            <a:ext cx="2514600" cy="1077218"/>
          </a:xfrm>
          <a:prstGeom prst="rect">
            <a:avLst/>
          </a:prstGeom>
          <a:noFill/>
        </p:spPr>
        <p:txBody>
          <a:bodyPr wrap="square" rtlCol="0">
            <a:spAutoFit/>
          </a:bodyPr>
          <a:lstStyle/>
          <a:p>
            <a:r>
              <a:rPr lang="en-US" sz="1600" b="1" i="1" dirty="0" err="1" smtClean="0">
                <a:latin typeface="Times New Roman"/>
                <a:cs typeface="Times New Roman"/>
              </a:rPr>
              <a:t>σ</a:t>
            </a:r>
            <a:r>
              <a:rPr lang="en-US" sz="1600" b="1" i="1" baseline="-25000" dirty="0" err="1" smtClean="0">
                <a:latin typeface="Times New Roman"/>
                <a:cs typeface="Times New Roman"/>
              </a:rPr>
              <a:t>z</a:t>
            </a:r>
            <a:r>
              <a:rPr lang="en-US" sz="1600" b="1" dirty="0" smtClean="0">
                <a:latin typeface="Times New Roman"/>
                <a:cs typeface="Times New Roman"/>
              </a:rPr>
              <a:t>’ </a:t>
            </a:r>
            <a:r>
              <a:rPr lang="en-US" sz="1600" dirty="0" smtClean="0">
                <a:latin typeface="Times New Roman"/>
                <a:cs typeface="Times New Roman"/>
              </a:rPr>
              <a:t>= effective </a:t>
            </a:r>
            <a:r>
              <a:rPr lang="en-US" sz="1600" dirty="0">
                <a:latin typeface="Times New Roman"/>
                <a:cs typeface="Times New Roman"/>
              </a:rPr>
              <a:t>vertical </a:t>
            </a:r>
            <a:r>
              <a:rPr lang="en-US" sz="1600" dirty="0" smtClean="0">
                <a:latin typeface="Times New Roman"/>
                <a:cs typeface="Times New Roman"/>
              </a:rPr>
              <a:t>stress</a:t>
            </a:r>
          </a:p>
          <a:p>
            <a:r>
              <a:rPr lang="en-US" sz="1600" b="1" i="1" dirty="0" err="1" smtClean="0">
                <a:latin typeface="Times New Roman"/>
                <a:cs typeface="Times New Roman"/>
              </a:rPr>
              <a:t>σ</a:t>
            </a:r>
            <a:r>
              <a:rPr lang="en-US" sz="1600" b="1" i="1" baseline="-25000" dirty="0" err="1">
                <a:latin typeface="Times New Roman"/>
                <a:cs typeface="Times New Roman"/>
              </a:rPr>
              <a:t>p</a:t>
            </a:r>
            <a:r>
              <a:rPr lang="en-US" sz="1600" b="1" dirty="0" smtClean="0">
                <a:latin typeface="Times New Roman"/>
                <a:cs typeface="Times New Roman"/>
              </a:rPr>
              <a:t>’ </a:t>
            </a:r>
            <a:r>
              <a:rPr lang="en-US" sz="1600" dirty="0">
                <a:latin typeface="Times New Roman"/>
                <a:cs typeface="Times New Roman"/>
              </a:rPr>
              <a:t>= effective </a:t>
            </a:r>
            <a:r>
              <a:rPr lang="en-US" sz="1600" dirty="0" smtClean="0">
                <a:latin typeface="Times New Roman"/>
                <a:cs typeface="Times New Roman"/>
              </a:rPr>
              <a:t>passive stress</a:t>
            </a:r>
          </a:p>
          <a:p>
            <a:r>
              <a:rPr lang="en-US" sz="1600" b="1" i="1" dirty="0" err="1" smtClean="0">
                <a:latin typeface="Times New Roman"/>
                <a:cs typeface="Times New Roman"/>
              </a:rPr>
              <a:t>K</a:t>
            </a:r>
            <a:r>
              <a:rPr lang="en-US" sz="1600" b="1" i="1" baseline="-25000" dirty="0" err="1" smtClean="0">
                <a:latin typeface="Times New Roman"/>
                <a:cs typeface="Times New Roman"/>
              </a:rPr>
              <a:t>p</a:t>
            </a:r>
            <a:r>
              <a:rPr lang="en-US" sz="1600" b="1" dirty="0" smtClean="0">
                <a:latin typeface="Times New Roman"/>
                <a:cs typeface="Times New Roman"/>
              </a:rPr>
              <a:t> </a:t>
            </a:r>
            <a:r>
              <a:rPr lang="en-US" sz="1600" dirty="0">
                <a:latin typeface="Times New Roman"/>
                <a:cs typeface="Times New Roman"/>
              </a:rPr>
              <a:t>= </a:t>
            </a:r>
            <a:r>
              <a:rPr lang="en-US" sz="1600" dirty="0" smtClean="0">
                <a:latin typeface="Times New Roman"/>
                <a:cs typeface="Times New Roman"/>
              </a:rPr>
              <a:t>‘passive’ EP coefficient</a:t>
            </a:r>
          </a:p>
          <a:p>
            <a:r>
              <a:rPr lang="en-US" sz="1600" b="1" i="1" dirty="0" err="1">
                <a:latin typeface="Times New Roman"/>
                <a:cs typeface="Times New Roman"/>
              </a:rPr>
              <a:t>δ</a:t>
            </a:r>
            <a:r>
              <a:rPr lang="en-US" sz="1600" b="1" dirty="0">
                <a:latin typeface="Times New Roman"/>
                <a:cs typeface="Times New Roman"/>
              </a:rPr>
              <a:t> </a:t>
            </a:r>
            <a:r>
              <a:rPr lang="en-US" sz="1600" dirty="0">
                <a:latin typeface="Times New Roman"/>
                <a:cs typeface="Times New Roman"/>
              </a:rPr>
              <a:t>= wall friction </a:t>
            </a:r>
            <a:r>
              <a:rPr lang="en-US" sz="1600" dirty="0" smtClean="0">
                <a:latin typeface="Times New Roman"/>
                <a:cs typeface="Times New Roman"/>
              </a:rPr>
              <a:t>angle</a:t>
            </a:r>
            <a:endParaRPr lang="en-US" sz="1600" dirty="0">
              <a:latin typeface="Times New Roman"/>
              <a:cs typeface="Times New Roman"/>
            </a:endParaRPr>
          </a:p>
        </p:txBody>
      </p:sp>
      <p:sp>
        <p:nvSpPr>
          <p:cNvPr id="47" name="Rectangle 2"/>
          <p:cNvSpPr txBox="1">
            <a:spLocks noChangeArrowheads="1"/>
          </p:cNvSpPr>
          <p:nvPr/>
        </p:nvSpPr>
        <p:spPr bwMode="auto">
          <a:xfrm>
            <a:off x="4572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Resistance: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downslope </a:t>
            </a: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a:t>
            </a:r>
            <a:r>
              <a:rPr lang="en-US" sz="3600" dirty="0" err="1"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F</a:t>
            </a:r>
            <a:r>
              <a:rPr lang="en-US" sz="3600" baseline="-25000" dirty="0" err="1">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p</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a:t>
            </a:r>
            <a:endParaRPr lang="en-US" sz="20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graphicFrame>
        <p:nvGraphicFramePr>
          <p:cNvPr id="4" name="Object 3"/>
          <p:cNvGraphicFramePr>
            <a:graphicFrameLocks noChangeAspect="1"/>
          </p:cNvGraphicFramePr>
          <p:nvPr>
            <p:extLst>
              <p:ext uri="{D42A27DB-BD31-4B8C-83A1-F6EECF244321}">
                <p14:modId xmlns:p14="http://schemas.microsoft.com/office/powerpoint/2010/main" xmlns="" val="885090576"/>
              </p:ext>
            </p:extLst>
          </p:nvPr>
        </p:nvGraphicFramePr>
        <p:xfrm>
          <a:off x="6597650" y="2362200"/>
          <a:ext cx="2470150" cy="504825"/>
        </p:xfrm>
        <a:graphic>
          <a:graphicData uri="http://schemas.openxmlformats.org/presentationml/2006/ole">
            <p:oleObj spid="_x0000_s196610" name="Equation" r:id="rId4" imgW="1106280" imgH="219240" progId="Equation.3">
              <p:embed/>
            </p:oleObj>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xmlns="" val="15314826"/>
              </p:ext>
            </p:extLst>
          </p:nvPr>
        </p:nvGraphicFramePr>
        <p:xfrm>
          <a:off x="5638800" y="2971800"/>
          <a:ext cx="3429000" cy="857250"/>
        </p:xfrm>
        <a:graphic>
          <a:graphicData uri="http://schemas.openxmlformats.org/presentationml/2006/ole">
            <p:oleObj spid="_x0000_s196611" name="Equation" r:id="rId5" imgW="1563120" imgH="383760" progId="Equation.3">
              <p:embed/>
            </p:oleObj>
          </a:graphicData>
        </a:graphic>
      </p:graphicFrame>
      <p:pic>
        <p:nvPicPr>
          <p:cNvPr id="9" name="Picture 8" descr="downslope_profilezoom.eps"/>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80085" y="4114800"/>
            <a:ext cx="4852087" cy="2362200"/>
          </a:xfrm>
          <a:prstGeom prst="rect">
            <a:avLst/>
          </a:prstGeom>
        </p:spPr>
      </p:pic>
      <p:pic>
        <p:nvPicPr>
          <p:cNvPr id="11" name="Picture 10" descr="Fig1_forces3D_5b.eps"/>
          <p:cNvPicPr>
            <a:picLocks noChangeAspect="1"/>
          </p:cNvPicPr>
          <p:nvPr/>
        </p:nvPicPr>
        <p:blipFill rotWithShape="1">
          <a:blip r:embed="rId7" cstate="print">
            <a:extLst>
              <a:ext uri="{28A0092B-C50C-407E-A947-70E740481C1C}">
                <a14:useLocalDpi xmlns:a14="http://schemas.microsoft.com/office/drawing/2010/main" xmlns="" val="0"/>
              </a:ext>
            </a:extLst>
          </a:blip>
          <a:srcRect l="943" t="66531" r="30858" b="1176"/>
          <a:stretch/>
        </p:blipFill>
        <p:spPr>
          <a:xfrm>
            <a:off x="152400" y="1676400"/>
            <a:ext cx="5144825" cy="2153897"/>
          </a:xfrm>
          <a:prstGeom prst="rect">
            <a:avLst/>
          </a:prstGeom>
        </p:spPr>
      </p:pic>
      <p:sp>
        <p:nvSpPr>
          <p:cNvPr id="12" name="Text Box 41"/>
          <p:cNvSpPr txBox="1">
            <a:spLocks noChangeArrowheads="1"/>
          </p:cNvSpPr>
          <p:nvPr/>
        </p:nvSpPr>
        <p:spPr bwMode="auto">
          <a:xfrm>
            <a:off x="5272420" y="4038600"/>
            <a:ext cx="3871580" cy="2800766"/>
          </a:xfrm>
          <a:prstGeom prst="rect">
            <a:avLst/>
          </a:prstGeom>
          <a:solidFill>
            <a:schemeClr val="bg1"/>
          </a:solidFill>
          <a:ln>
            <a:noFill/>
          </a:ln>
          <a:effectLst/>
          <a:extLst/>
        </p:spPr>
        <p:txBody>
          <a:bodyPr wrap="square">
            <a:spAutoFit/>
          </a:bodyPr>
          <a:lstStyle/>
          <a:p>
            <a:r>
              <a:rPr lang="en-US" sz="1600" b="1" dirty="0" smtClean="0">
                <a:latin typeface="Arial" pitchFamily="34" charset="0"/>
              </a:rPr>
              <a:t>Methods of estimating </a:t>
            </a:r>
            <a:r>
              <a:rPr lang="en-US" sz="1600" b="1" dirty="0" err="1" smtClean="0">
                <a:latin typeface="Arial" pitchFamily="34" charset="0"/>
              </a:rPr>
              <a:t>K</a:t>
            </a:r>
            <a:r>
              <a:rPr lang="en-US" sz="1600" b="1" baseline="-25000" dirty="0" err="1" smtClean="0">
                <a:latin typeface="Arial" pitchFamily="34" charset="0"/>
              </a:rPr>
              <a:t>p</a:t>
            </a:r>
            <a:endParaRPr lang="en-US" sz="1600" b="1" baseline="-25000" dirty="0" smtClean="0">
              <a:latin typeface="Arial" pitchFamily="34" charset="0"/>
            </a:endParaRPr>
          </a:p>
          <a:p>
            <a:pPr>
              <a:buFontTx/>
              <a:buChar char="•"/>
            </a:pPr>
            <a:endParaRPr lang="en-US" sz="1600" dirty="0" smtClean="0">
              <a:latin typeface="Arial" pitchFamily="34" charset="0"/>
            </a:endParaRPr>
          </a:p>
          <a:p>
            <a:pPr>
              <a:buFontTx/>
              <a:buChar char="•"/>
            </a:pPr>
            <a:r>
              <a:rPr lang="en-US" sz="1600" dirty="0" smtClean="0">
                <a:latin typeface="Arial" pitchFamily="34" charset="0"/>
              </a:rPr>
              <a:t>Requirements:</a:t>
            </a:r>
          </a:p>
          <a:p>
            <a:pPr lvl="1"/>
            <a:r>
              <a:rPr lang="en-US" sz="1600" dirty="0" smtClean="0">
                <a:latin typeface="Arial" pitchFamily="34" charset="0"/>
              </a:rPr>
              <a:t>-Sloping surface</a:t>
            </a:r>
          </a:p>
          <a:p>
            <a:pPr lvl="1"/>
            <a:r>
              <a:rPr lang="en-US" sz="1600" dirty="0" smtClean="0">
                <a:latin typeface="Arial" pitchFamily="34" charset="0"/>
              </a:rPr>
              <a:t>-c-</a:t>
            </a:r>
            <a:r>
              <a:rPr lang="en-US" sz="1600" dirty="0" err="1" smtClean="0">
                <a:latin typeface="Arial" pitchFamily="34" charset="0"/>
              </a:rPr>
              <a:t>φ</a:t>
            </a:r>
            <a:r>
              <a:rPr lang="en-US" sz="1600" dirty="0" smtClean="0">
                <a:latin typeface="Arial" pitchFamily="34" charset="0"/>
              </a:rPr>
              <a:t> soil</a:t>
            </a:r>
          </a:p>
          <a:p>
            <a:pPr>
              <a:buFontTx/>
              <a:buChar char="•"/>
            </a:pPr>
            <a:endParaRPr lang="en-US" sz="1600" dirty="0" smtClean="0">
              <a:latin typeface="Arial" pitchFamily="34" charset="0"/>
            </a:endParaRPr>
          </a:p>
          <a:p>
            <a:pPr>
              <a:buFontTx/>
              <a:buChar char="•"/>
            </a:pPr>
            <a:r>
              <a:rPr lang="en-US" sz="1600" dirty="0" err="1" smtClean="0">
                <a:latin typeface="Arial" pitchFamily="34" charset="0"/>
              </a:rPr>
              <a:t>Rankine</a:t>
            </a:r>
            <a:r>
              <a:rPr lang="en-US" sz="1600" dirty="0" smtClean="0">
                <a:latin typeface="Arial" pitchFamily="34" charset="0"/>
              </a:rPr>
              <a:t>: </a:t>
            </a:r>
            <a:r>
              <a:rPr lang="en-US" sz="1600" dirty="0" err="1" smtClean="0">
                <a:latin typeface="Arial" pitchFamily="34" charset="0"/>
              </a:rPr>
              <a:t>Mazindrani</a:t>
            </a:r>
            <a:r>
              <a:rPr lang="en-US" sz="1600" dirty="0" smtClean="0">
                <a:latin typeface="Arial" pitchFamily="34" charset="0"/>
              </a:rPr>
              <a:t> </a:t>
            </a:r>
            <a:r>
              <a:rPr lang="en-US" sz="1600" dirty="0">
                <a:latin typeface="Arial" pitchFamily="34" charset="0"/>
              </a:rPr>
              <a:t>&amp;</a:t>
            </a:r>
            <a:r>
              <a:rPr lang="en-US" sz="1600" dirty="0" smtClean="0">
                <a:latin typeface="Arial" pitchFamily="34" charset="0"/>
              </a:rPr>
              <a:t> </a:t>
            </a:r>
            <a:r>
              <a:rPr lang="en-US" sz="1600" dirty="0" err="1" smtClean="0">
                <a:latin typeface="Arial" pitchFamily="34" charset="0"/>
              </a:rPr>
              <a:t>Gangali</a:t>
            </a:r>
            <a:r>
              <a:rPr lang="en-US" sz="1600" dirty="0" smtClean="0">
                <a:latin typeface="Arial" pitchFamily="34" charset="0"/>
              </a:rPr>
              <a:t> (1997)</a:t>
            </a:r>
          </a:p>
          <a:p>
            <a:pPr>
              <a:buFontTx/>
              <a:buChar char="•"/>
            </a:pPr>
            <a:endParaRPr lang="en-US" sz="1600" dirty="0" smtClean="0">
              <a:latin typeface="Arial" pitchFamily="34" charset="0"/>
            </a:endParaRPr>
          </a:p>
          <a:p>
            <a:pPr>
              <a:buFontTx/>
              <a:buChar char="•"/>
            </a:pPr>
            <a:r>
              <a:rPr lang="en-US" sz="1600" dirty="0" smtClean="0">
                <a:latin typeface="Arial" pitchFamily="34" charset="0"/>
              </a:rPr>
              <a:t>Coulomb: </a:t>
            </a:r>
            <a:r>
              <a:rPr lang="en-US" sz="1600" dirty="0" err="1" smtClean="0">
                <a:latin typeface="Arial" pitchFamily="34" charset="0"/>
              </a:rPr>
              <a:t>Chugh</a:t>
            </a:r>
            <a:r>
              <a:rPr lang="en-US" sz="1600" dirty="0" smtClean="0">
                <a:latin typeface="Arial" pitchFamily="34" charset="0"/>
              </a:rPr>
              <a:t> &amp; Smart (1981)</a:t>
            </a:r>
          </a:p>
          <a:p>
            <a:pPr>
              <a:buFontTx/>
              <a:buChar char="•"/>
            </a:pPr>
            <a:endParaRPr lang="en-US" sz="1600" dirty="0" smtClean="0">
              <a:latin typeface="Arial" pitchFamily="34" charset="0"/>
            </a:endParaRPr>
          </a:p>
          <a:p>
            <a:pPr>
              <a:buFontTx/>
              <a:buChar char="•"/>
            </a:pPr>
            <a:r>
              <a:rPr lang="en-US" sz="1600" dirty="0" smtClean="0">
                <a:latin typeface="Arial" pitchFamily="34" charset="0"/>
              </a:rPr>
              <a:t>Log-Spiral: </a:t>
            </a:r>
            <a:r>
              <a:rPr lang="en-US" sz="1600" dirty="0" err="1" smtClean="0">
                <a:latin typeface="Arial" pitchFamily="34" charset="0"/>
              </a:rPr>
              <a:t>Soubra</a:t>
            </a:r>
            <a:r>
              <a:rPr lang="en-US" sz="1600" dirty="0" smtClean="0">
                <a:latin typeface="Arial" pitchFamily="34" charset="0"/>
              </a:rPr>
              <a:t> </a:t>
            </a:r>
            <a:r>
              <a:rPr lang="en-US" sz="1600" dirty="0">
                <a:latin typeface="Arial" pitchFamily="34" charset="0"/>
              </a:rPr>
              <a:t>&amp;</a:t>
            </a:r>
            <a:r>
              <a:rPr lang="en-US" sz="1600" dirty="0" smtClean="0">
                <a:latin typeface="Arial" pitchFamily="34" charset="0"/>
              </a:rPr>
              <a:t> </a:t>
            </a:r>
            <a:r>
              <a:rPr lang="en-US" sz="1600" dirty="0" err="1" smtClean="0">
                <a:latin typeface="Arial" pitchFamily="34" charset="0"/>
              </a:rPr>
              <a:t>Macuh</a:t>
            </a:r>
            <a:r>
              <a:rPr lang="en-US" sz="1600" dirty="0" smtClean="0">
                <a:latin typeface="Arial" pitchFamily="34" charset="0"/>
              </a:rPr>
              <a:t> (2002)</a:t>
            </a:r>
            <a:endParaRPr lang="en-US" sz="1600" dirty="0">
              <a:latin typeface="Arial" pitchFamily="34" charset="0"/>
            </a:endParaRPr>
          </a:p>
        </p:txBody>
      </p:sp>
    </p:spTree>
    <p:extLst>
      <p:ext uri="{BB962C8B-B14F-4D97-AF65-F5344CB8AC3E}">
        <p14:creationId xmlns:p14="http://schemas.microsoft.com/office/powerpoint/2010/main" xmlns="" val="26456728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2"/>
          <p:cNvSpPr txBox="1">
            <a:spLocks noChangeArrowheads="1"/>
          </p:cNvSpPr>
          <p:nvPr/>
        </p:nvSpPr>
        <p:spPr bwMode="auto">
          <a:xfrm>
            <a:off x="4572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Resistance: downslope (</a:t>
            </a:r>
            <a:r>
              <a:rPr lang="en-US" sz="3600" dirty="0" err="1">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F</a:t>
            </a:r>
            <a:r>
              <a:rPr lang="en-US" sz="3600" baseline="-25000" dirty="0" err="1">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p</a:t>
            </a: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a:t>
            </a:r>
            <a:endParaRPr lang="en-US" sz="20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graphicFrame>
        <p:nvGraphicFramePr>
          <p:cNvPr id="5" name="Object 4"/>
          <p:cNvGraphicFramePr>
            <a:graphicFrameLocks noChangeAspect="1"/>
          </p:cNvGraphicFramePr>
          <p:nvPr>
            <p:extLst>
              <p:ext uri="{D42A27DB-BD31-4B8C-83A1-F6EECF244321}">
                <p14:modId xmlns:p14="http://schemas.microsoft.com/office/powerpoint/2010/main" xmlns="" val="1995652869"/>
              </p:ext>
            </p:extLst>
          </p:nvPr>
        </p:nvGraphicFramePr>
        <p:xfrm>
          <a:off x="3276600" y="5029200"/>
          <a:ext cx="5803132" cy="652462"/>
        </p:xfrm>
        <a:graphic>
          <a:graphicData uri="http://schemas.openxmlformats.org/presentationml/2006/ole">
            <p:oleObj spid="_x0000_s197634" name="Equation" r:id="rId4" imgW="2358720" imgH="255960" progId="Equation.3">
              <p:embed/>
            </p:oleObj>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xmlns="" val="2708878331"/>
              </p:ext>
            </p:extLst>
          </p:nvPr>
        </p:nvGraphicFramePr>
        <p:xfrm>
          <a:off x="344487" y="5715000"/>
          <a:ext cx="8723313" cy="990600"/>
        </p:xfrm>
        <a:graphic>
          <a:graphicData uri="http://schemas.openxmlformats.org/presentationml/2006/ole">
            <p:oleObj spid="_x0000_s197635" name="Equation" r:id="rId5" imgW="3456000" imgH="383760" progId="Equation.3">
              <p:embed/>
            </p:oleObj>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xmlns="" val="2558078471"/>
              </p:ext>
            </p:extLst>
          </p:nvPr>
        </p:nvGraphicFramePr>
        <p:xfrm>
          <a:off x="5681064" y="1600200"/>
          <a:ext cx="3429000" cy="857250"/>
        </p:xfrm>
        <a:graphic>
          <a:graphicData uri="http://schemas.openxmlformats.org/presentationml/2006/ole">
            <p:oleObj spid="_x0000_s197636" name="Equation" r:id="rId6" imgW="1563120" imgH="383760" progId="Equation.3">
              <p:embed/>
            </p:oleObj>
          </a:graphicData>
        </a:graphic>
      </p:graphicFrame>
      <p:pic>
        <p:nvPicPr>
          <p:cNvPr id="9" name="Picture 8" descr="downslope_profilezoom_thetadelta.eps"/>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2917" y="2514600"/>
            <a:ext cx="6834717" cy="2139563"/>
          </a:xfrm>
          <a:prstGeom prst="rect">
            <a:avLst/>
          </a:prstGeom>
        </p:spPr>
      </p:pic>
      <p:sp>
        <p:nvSpPr>
          <p:cNvPr id="13" name="TextBox 12"/>
          <p:cNvSpPr txBox="1"/>
          <p:nvPr/>
        </p:nvSpPr>
        <p:spPr>
          <a:xfrm>
            <a:off x="6629400" y="6519446"/>
            <a:ext cx="2514600" cy="338554"/>
          </a:xfrm>
          <a:prstGeom prst="rect">
            <a:avLst/>
          </a:prstGeom>
          <a:noFill/>
        </p:spPr>
        <p:txBody>
          <a:bodyPr wrap="square" rtlCol="0">
            <a:spAutoFit/>
          </a:bodyPr>
          <a:lstStyle/>
          <a:p>
            <a:r>
              <a:rPr lang="en-US" sz="1600" b="1" i="1" dirty="0" err="1" smtClean="0">
                <a:latin typeface="Times New Roman"/>
                <a:cs typeface="Times New Roman"/>
              </a:rPr>
              <a:t>δ</a:t>
            </a:r>
            <a:r>
              <a:rPr lang="en-US" sz="1600" b="1" dirty="0" smtClean="0">
                <a:latin typeface="Times New Roman"/>
                <a:cs typeface="Times New Roman"/>
              </a:rPr>
              <a:t> </a:t>
            </a:r>
            <a:r>
              <a:rPr lang="en-US" sz="1600" dirty="0">
                <a:latin typeface="Times New Roman"/>
                <a:cs typeface="Times New Roman"/>
              </a:rPr>
              <a:t>= </a:t>
            </a:r>
            <a:r>
              <a:rPr lang="en-US" sz="1600" dirty="0" smtClean="0">
                <a:latin typeface="Times New Roman"/>
                <a:cs typeface="Times New Roman"/>
              </a:rPr>
              <a:t>wall friction angle</a:t>
            </a:r>
          </a:p>
        </p:txBody>
      </p:sp>
    </p:spTree>
    <p:extLst>
      <p:ext uri="{BB962C8B-B14F-4D97-AF65-F5344CB8AC3E}">
        <p14:creationId xmlns:p14="http://schemas.microsoft.com/office/powerpoint/2010/main" xmlns="" val="33284119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2"/>
          <p:cNvSpPr txBox="1">
            <a:spLocks noChangeArrowheads="1"/>
          </p:cNvSpPr>
          <p:nvPr/>
        </p:nvSpPr>
        <p:spPr bwMode="auto">
          <a:xfrm>
            <a:off x="4572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Drive / resistance</a:t>
            </a: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upslope </a:t>
            </a: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a:t>
            </a:r>
            <a:r>
              <a:rPr lang="en-US" sz="3600" dirty="0" err="1"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F</a:t>
            </a:r>
            <a:r>
              <a:rPr lang="en-US" sz="3600" baseline="-25000" dirty="0" err="1"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a</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a:t>
            </a:r>
            <a:endParaRPr lang="en-US" sz="20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graphicFrame>
        <p:nvGraphicFramePr>
          <p:cNvPr id="5" name="Object 4"/>
          <p:cNvGraphicFramePr>
            <a:graphicFrameLocks noChangeAspect="1"/>
          </p:cNvGraphicFramePr>
          <p:nvPr>
            <p:extLst>
              <p:ext uri="{D42A27DB-BD31-4B8C-83A1-F6EECF244321}">
                <p14:modId xmlns:p14="http://schemas.microsoft.com/office/powerpoint/2010/main" xmlns="" val="774526436"/>
              </p:ext>
            </p:extLst>
          </p:nvPr>
        </p:nvGraphicFramePr>
        <p:xfrm>
          <a:off x="3292475" y="5029200"/>
          <a:ext cx="5772150" cy="652463"/>
        </p:xfrm>
        <a:graphic>
          <a:graphicData uri="http://schemas.openxmlformats.org/presentationml/2006/ole">
            <p:oleObj spid="_x0000_s198658" name="Equation" r:id="rId4" imgW="2349360" imgH="255960" progId="Equation.3">
              <p:embed/>
            </p:oleObj>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xmlns="" val="3248334769"/>
              </p:ext>
            </p:extLst>
          </p:nvPr>
        </p:nvGraphicFramePr>
        <p:xfrm>
          <a:off x="360363" y="5715000"/>
          <a:ext cx="8691562" cy="990600"/>
        </p:xfrm>
        <a:graphic>
          <a:graphicData uri="http://schemas.openxmlformats.org/presentationml/2006/ole">
            <p:oleObj spid="_x0000_s198659" name="Equation" r:id="rId5" imgW="3446640" imgH="383760" progId="Equation.3">
              <p:embed/>
            </p:oleObj>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xmlns="" val="1040433152"/>
              </p:ext>
            </p:extLst>
          </p:nvPr>
        </p:nvGraphicFramePr>
        <p:xfrm>
          <a:off x="5694363" y="1600200"/>
          <a:ext cx="3402012" cy="857250"/>
        </p:xfrm>
        <a:graphic>
          <a:graphicData uri="http://schemas.openxmlformats.org/presentationml/2006/ole">
            <p:oleObj spid="_x0000_s198660" name="Equation" r:id="rId6" imgW="1554120" imgH="383760" progId="Equation.3">
              <p:embed/>
            </p:oleObj>
          </a:graphicData>
        </a:graphic>
      </p:graphicFrame>
      <p:pic>
        <p:nvPicPr>
          <p:cNvPr id="2" name="Picture 1" descr="upslope_profilezoom_thetadelta.eps"/>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6199" y="2362200"/>
            <a:ext cx="5486401" cy="2438400"/>
          </a:xfrm>
          <a:prstGeom prst="rect">
            <a:avLst/>
          </a:prstGeom>
        </p:spPr>
      </p:pic>
      <p:sp>
        <p:nvSpPr>
          <p:cNvPr id="8" name="TextBox 7"/>
          <p:cNvSpPr txBox="1"/>
          <p:nvPr/>
        </p:nvSpPr>
        <p:spPr>
          <a:xfrm>
            <a:off x="6629400" y="6519446"/>
            <a:ext cx="2514600" cy="338554"/>
          </a:xfrm>
          <a:prstGeom prst="rect">
            <a:avLst/>
          </a:prstGeom>
          <a:noFill/>
        </p:spPr>
        <p:txBody>
          <a:bodyPr wrap="square" rtlCol="0">
            <a:spAutoFit/>
          </a:bodyPr>
          <a:lstStyle/>
          <a:p>
            <a:r>
              <a:rPr lang="en-US" sz="1600" b="1" i="1" dirty="0" err="1" smtClean="0">
                <a:latin typeface="Times New Roman"/>
                <a:cs typeface="Times New Roman"/>
              </a:rPr>
              <a:t>δ</a:t>
            </a:r>
            <a:r>
              <a:rPr lang="en-US" sz="1600" b="1" dirty="0" smtClean="0">
                <a:latin typeface="Times New Roman"/>
                <a:cs typeface="Times New Roman"/>
              </a:rPr>
              <a:t> </a:t>
            </a:r>
            <a:r>
              <a:rPr lang="en-US" sz="1600" dirty="0">
                <a:latin typeface="Times New Roman"/>
                <a:cs typeface="Times New Roman"/>
              </a:rPr>
              <a:t>= </a:t>
            </a:r>
            <a:r>
              <a:rPr lang="en-US" sz="1600" dirty="0" smtClean="0">
                <a:latin typeface="Times New Roman"/>
                <a:cs typeface="Times New Roman"/>
              </a:rPr>
              <a:t>wall friction angle</a:t>
            </a:r>
          </a:p>
        </p:txBody>
      </p:sp>
    </p:spTree>
    <p:extLst>
      <p:ext uri="{BB962C8B-B14F-4D97-AF65-F5344CB8AC3E}">
        <p14:creationId xmlns:p14="http://schemas.microsoft.com/office/powerpoint/2010/main" xmlns="" val="84389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Landslide size distributions</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130" name="TextBox 129"/>
          <p:cNvSpPr txBox="1"/>
          <p:nvPr/>
        </p:nvSpPr>
        <p:spPr>
          <a:xfrm>
            <a:off x="7772400" y="6607629"/>
            <a:ext cx="1245854" cy="215444"/>
          </a:xfrm>
          <a:prstGeom prst="rect">
            <a:avLst/>
          </a:prstGeom>
          <a:solidFill>
            <a:schemeClr val="bg1"/>
          </a:solidFill>
        </p:spPr>
        <p:txBody>
          <a:bodyPr wrap="none" rtlCol="0">
            <a:spAutoFit/>
          </a:bodyPr>
          <a:lstStyle/>
          <a:p>
            <a:pPr algn="ctr"/>
            <a:r>
              <a:rPr lang="en-US" sz="800" b="1" dirty="0" smtClean="0">
                <a:solidFill>
                  <a:srgbClr val="000000"/>
                </a:solidFill>
              </a:rPr>
              <a:t>Malamud, et al., 2005]</a:t>
            </a:r>
            <a:endParaRPr lang="en-US" sz="800" b="1" dirty="0">
              <a:solidFill>
                <a:srgbClr val="000000"/>
              </a:solidFill>
            </a:endParaRPr>
          </a:p>
        </p:txBody>
      </p:sp>
      <p:pic>
        <p:nvPicPr>
          <p:cNvPr id="22533" name="Picture 5" descr="E:\Dino\dissertation\malamud2005-7.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837" r="707"/>
          <a:stretch/>
        </p:blipFill>
        <p:spPr bwMode="auto">
          <a:xfrm>
            <a:off x="1854200" y="1495812"/>
            <a:ext cx="5486400" cy="521953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 name="Group 6"/>
          <p:cNvGrpSpPr/>
          <p:nvPr/>
        </p:nvGrpSpPr>
        <p:grpSpPr>
          <a:xfrm>
            <a:off x="70108" y="1676400"/>
            <a:ext cx="2010152" cy="646331"/>
            <a:chOff x="70108" y="1676400"/>
            <a:chExt cx="2010152" cy="646331"/>
          </a:xfrm>
        </p:grpSpPr>
        <p:sp>
          <p:nvSpPr>
            <p:cNvPr id="5" name="Line Callout 1 4"/>
            <p:cNvSpPr/>
            <p:nvPr/>
          </p:nvSpPr>
          <p:spPr bwMode="auto">
            <a:xfrm>
              <a:off x="70108" y="1676400"/>
              <a:ext cx="1905000" cy="646331"/>
            </a:xfrm>
            <a:prstGeom prst="borderCallout1">
              <a:avLst>
                <a:gd name="adj1" fmla="val 45277"/>
                <a:gd name="adj2" fmla="val 100867"/>
                <a:gd name="adj3" fmla="val 59447"/>
                <a:gd name="adj4" fmla="val 166267"/>
              </a:avLst>
            </a:prstGeom>
            <a:solidFill>
              <a:srgbClr val="FFFF99"/>
            </a:solidFill>
            <a:ln w="41275"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halkboard Bold" pitchFamily="1" charset="0"/>
              </a:endParaRPr>
            </a:p>
          </p:txBody>
        </p:sp>
        <p:sp>
          <p:nvSpPr>
            <p:cNvPr id="3" name="TextBox 2"/>
            <p:cNvSpPr txBox="1"/>
            <p:nvPr/>
          </p:nvSpPr>
          <p:spPr>
            <a:xfrm>
              <a:off x="104398" y="1676400"/>
              <a:ext cx="1975862" cy="646331"/>
            </a:xfrm>
            <a:prstGeom prst="rect">
              <a:avLst/>
            </a:prstGeom>
            <a:noFill/>
          </p:spPr>
          <p:txBody>
            <a:bodyPr wrap="none" rtlCol="0">
              <a:spAutoFit/>
            </a:bodyPr>
            <a:lstStyle/>
            <a:p>
              <a:r>
                <a:rPr lang="en-US" dirty="0" smtClean="0"/>
                <a:t>Most landslides</a:t>
              </a:r>
            </a:p>
            <a:p>
              <a:r>
                <a:rPr lang="en-US" dirty="0" smtClean="0"/>
                <a:t>we will see today</a:t>
              </a:r>
              <a:endParaRPr lang="en-US" dirty="0"/>
            </a:p>
          </p:txBody>
        </p:sp>
      </p:grpSp>
    </p:spTree>
    <p:extLst>
      <p:ext uri="{BB962C8B-B14F-4D97-AF65-F5344CB8AC3E}">
        <p14:creationId xmlns:p14="http://schemas.microsoft.com/office/powerpoint/2010/main" xmlns="" val="309245952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733800" y="2362200"/>
            <a:ext cx="381000" cy="381000"/>
          </a:xfrm>
          <a:prstGeom prst="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solidFill>
                  <a:schemeClr val="bg1"/>
                </a:solidFill>
              </a:ln>
              <a:solidFill>
                <a:schemeClr val="bg1"/>
              </a:solidFill>
              <a:effectLst/>
              <a:latin typeface="Chalkboard Bold" pitchFamily="1" charset="0"/>
            </a:endParaRPr>
          </a:p>
        </p:txBody>
      </p:sp>
      <p:sp>
        <p:nvSpPr>
          <p:cNvPr id="12" name="Rectangle 11"/>
          <p:cNvSpPr/>
          <p:nvPr/>
        </p:nvSpPr>
        <p:spPr bwMode="auto">
          <a:xfrm>
            <a:off x="3733800" y="4343400"/>
            <a:ext cx="381000" cy="381000"/>
          </a:xfrm>
          <a:prstGeom prst="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solidFill>
                  <a:schemeClr val="bg1"/>
                </a:solidFill>
              </a:ln>
              <a:solidFill>
                <a:schemeClr val="bg1"/>
              </a:solidFill>
              <a:effectLst/>
              <a:latin typeface="Chalkboard Bold" pitchFamily="1" charset="0"/>
            </a:endParaRPr>
          </a:p>
        </p:txBody>
      </p:sp>
      <p:sp>
        <p:nvSpPr>
          <p:cNvPr id="13" name="Rectangle 12"/>
          <p:cNvSpPr/>
          <p:nvPr/>
        </p:nvSpPr>
        <p:spPr bwMode="auto">
          <a:xfrm>
            <a:off x="7620000" y="4343400"/>
            <a:ext cx="381000" cy="381000"/>
          </a:xfrm>
          <a:prstGeom prst="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solidFill>
                  <a:schemeClr val="bg1"/>
                </a:solidFill>
              </a:ln>
              <a:solidFill>
                <a:schemeClr val="bg1"/>
              </a:solidFill>
              <a:effectLst/>
              <a:latin typeface="Chalkboard Bold" pitchFamily="1" charset="0"/>
            </a:endParaRPr>
          </a:p>
        </p:txBody>
      </p:sp>
      <p:pic>
        <p:nvPicPr>
          <p:cNvPr id="8" name="Picture 7"/>
          <p:cNvPicPr>
            <a:picLocks noChangeAspect="1"/>
          </p:cNvPicPr>
          <p:nvPr/>
        </p:nvPicPr>
        <p:blipFill rotWithShape="1">
          <a:blip r:embed="rId3" cstate="print"/>
          <a:srcRect r="50230"/>
          <a:stretch/>
        </p:blipFill>
        <p:spPr>
          <a:xfrm>
            <a:off x="1238196" y="1600201"/>
            <a:ext cx="6610404" cy="3229440"/>
          </a:xfrm>
          <a:prstGeom prst="rect">
            <a:avLst/>
          </a:prstGeom>
        </p:spPr>
      </p:pic>
      <p:pic>
        <p:nvPicPr>
          <p:cNvPr id="9" name="Picture 8"/>
          <p:cNvPicPr>
            <a:picLocks noChangeAspect="1"/>
          </p:cNvPicPr>
          <p:nvPr/>
        </p:nvPicPr>
        <p:blipFill>
          <a:blip r:embed="rId4" cstate="print"/>
          <a:stretch>
            <a:fillRect/>
          </a:stretch>
        </p:blipFill>
        <p:spPr>
          <a:xfrm>
            <a:off x="1219200" y="4252521"/>
            <a:ext cx="6477000" cy="2468693"/>
          </a:xfrm>
          <a:prstGeom prst="rect">
            <a:avLst/>
          </a:prstGeom>
        </p:spPr>
      </p:pic>
      <p:sp>
        <p:nvSpPr>
          <p:cNvPr id="15" name="Rectangle 46"/>
          <p:cNvSpPr>
            <a:spLocks noChangeArrowheads="1"/>
          </p:cNvSpPr>
          <p:nvPr/>
        </p:nvSpPr>
        <p:spPr bwMode="auto">
          <a:xfrm>
            <a:off x="7779524" y="6396335"/>
            <a:ext cx="136447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r>
              <a:rPr lang="en-US" altLang="zh-CN" sz="800" b="1" dirty="0" smtClean="0">
                <a:solidFill>
                  <a:srgbClr val="000000"/>
                </a:solidFill>
                <a:ea typeface="SimSun" pitchFamily="2" charset="-122"/>
              </a:rPr>
              <a:t>[Griffiths &amp; Lane, 1999; </a:t>
            </a:r>
          </a:p>
          <a:p>
            <a:pPr eaLnBrk="0" hangingPunct="0"/>
            <a:r>
              <a:rPr lang="en-US" altLang="zh-CN" sz="800" b="1" dirty="0" smtClean="0">
                <a:solidFill>
                  <a:srgbClr val="000000"/>
                </a:solidFill>
                <a:ea typeface="SimSun" pitchFamily="2" charset="-122"/>
              </a:rPr>
              <a:t> Griffiths et al., 2011; </a:t>
            </a:r>
          </a:p>
          <a:p>
            <a:pPr eaLnBrk="0" hangingPunct="0"/>
            <a:r>
              <a:rPr lang="en-US" altLang="zh-CN" sz="800" b="1" dirty="0" smtClean="0">
                <a:solidFill>
                  <a:srgbClr val="000000"/>
                </a:solidFill>
                <a:ea typeface="SimSun" pitchFamily="2" charset="-122"/>
              </a:rPr>
              <a:t> Milledge et al., 2012]</a:t>
            </a:r>
            <a:endParaRPr lang="en-US" altLang="zh-CN" sz="800" b="1" dirty="0">
              <a:solidFill>
                <a:srgbClr val="000000"/>
              </a:solidFill>
              <a:ea typeface="SimSun" pitchFamily="2" charset="-122"/>
            </a:endParaRPr>
          </a:p>
        </p:txBody>
      </p:sp>
      <p:sp>
        <p:nvSpPr>
          <p:cNvPr id="10" name="Rectangle 2"/>
          <p:cNvSpPr txBox="1">
            <a:spLocks noChangeArrowheads="1"/>
          </p:cNvSpPr>
          <p:nvPr/>
        </p:nvSpPr>
        <p:spPr bwMode="auto">
          <a:xfrm>
            <a:off x="4572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Model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testing: </a:t>
            </a: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benchmarking</a:t>
            </a:r>
            <a:endParaRPr lang="en-US" sz="20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Tree>
    <p:extLst>
      <p:ext uri="{BB962C8B-B14F-4D97-AF65-F5344CB8AC3E}">
        <p14:creationId xmlns:p14="http://schemas.microsoft.com/office/powerpoint/2010/main" xmlns="" val="755292129"/>
      </p:ext>
    </p:extLst>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t="30486" r="31498"/>
          <a:stretch/>
        </p:blipFill>
        <p:spPr>
          <a:xfrm>
            <a:off x="520182" y="2087344"/>
            <a:ext cx="8014218" cy="4542056"/>
          </a:xfrm>
          <a:prstGeom prst="rect">
            <a:avLst/>
          </a:prstGeom>
        </p:spPr>
      </p:pic>
      <p:sp>
        <p:nvSpPr>
          <p:cNvPr id="7" name="Rectangle 6"/>
          <p:cNvSpPr/>
          <p:nvPr/>
        </p:nvSpPr>
        <p:spPr bwMode="auto">
          <a:xfrm>
            <a:off x="3733800" y="2362200"/>
            <a:ext cx="381000" cy="381000"/>
          </a:xfrm>
          <a:prstGeom prst="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solidFill>
                  <a:schemeClr val="bg1"/>
                </a:solidFill>
              </a:ln>
              <a:solidFill>
                <a:schemeClr val="bg1"/>
              </a:solidFill>
              <a:effectLst/>
              <a:latin typeface="Chalkboard Bold" pitchFamily="1" charset="0"/>
            </a:endParaRPr>
          </a:p>
        </p:txBody>
      </p:sp>
      <p:sp>
        <p:nvSpPr>
          <p:cNvPr id="11" name="Rectangle 10"/>
          <p:cNvSpPr/>
          <p:nvPr/>
        </p:nvSpPr>
        <p:spPr bwMode="auto">
          <a:xfrm>
            <a:off x="7696200" y="2362200"/>
            <a:ext cx="381000" cy="381000"/>
          </a:xfrm>
          <a:prstGeom prst="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solidFill>
                  <a:schemeClr val="bg1"/>
                </a:solidFill>
              </a:ln>
              <a:solidFill>
                <a:schemeClr val="bg1"/>
              </a:solidFill>
              <a:effectLst/>
              <a:latin typeface="Chalkboard Bold" pitchFamily="1" charset="0"/>
            </a:endParaRPr>
          </a:p>
        </p:txBody>
      </p:sp>
      <p:sp>
        <p:nvSpPr>
          <p:cNvPr id="12" name="Rectangle 11"/>
          <p:cNvSpPr/>
          <p:nvPr/>
        </p:nvSpPr>
        <p:spPr bwMode="auto">
          <a:xfrm>
            <a:off x="3733800" y="4343400"/>
            <a:ext cx="381000" cy="381000"/>
          </a:xfrm>
          <a:prstGeom prst="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solidFill>
                  <a:schemeClr val="bg1"/>
                </a:solidFill>
              </a:ln>
              <a:solidFill>
                <a:schemeClr val="bg1"/>
              </a:solidFill>
              <a:effectLst/>
              <a:latin typeface="Chalkboard Bold" pitchFamily="1" charset="0"/>
            </a:endParaRPr>
          </a:p>
        </p:txBody>
      </p:sp>
      <p:sp>
        <p:nvSpPr>
          <p:cNvPr id="13" name="Rectangle 12"/>
          <p:cNvSpPr/>
          <p:nvPr/>
        </p:nvSpPr>
        <p:spPr bwMode="auto">
          <a:xfrm>
            <a:off x="7620000" y="4343400"/>
            <a:ext cx="381000" cy="381000"/>
          </a:xfrm>
          <a:prstGeom prst="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solidFill>
                  <a:schemeClr val="bg1"/>
                </a:solidFill>
              </a:ln>
              <a:solidFill>
                <a:schemeClr val="bg1"/>
              </a:solidFill>
              <a:effectLst/>
              <a:latin typeface="Chalkboard Bold" pitchFamily="1" charset="0"/>
            </a:endParaRPr>
          </a:p>
        </p:txBody>
      </p:sp>
      <p:pic>
        <p:nvPicPr>
          <p:cNvPr id="4" name="Picture 3" descr="pres_fe_newcomp.eps"/>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38199" y="2133600"/>
            <a:ext cx="7629157" cy="4114800"/>
          </a:xfrm>
          <a:prstGeom prst="rect">
            <a:avLst/>
          </a:prstGeom>
        </p:spPr>
      </p:pic>
      <p:grpSp>
        <p:nvGrpSpPr>
          <p:cNvPr id="5" name="Group 4"/>
          <p:cNvGrpSpPr/>
          <p:nvPr/>
        </p:nvGrpSpPr>
        <p:grpSpPr>
          <a:xfrm>
            <a:off x="6477000" y="4343400"/>
            <a:ext cx="1625600" cy="922866"/>
            <a:chOff x="6393226" y="2286000"/>
            <a:chExt cx="1625600" cy="922866"/>
          </a:xfrm>
        </p:grpSpPr>
        <p:pic>
          <p:nvPicPr>
            <p:cNvPr id="6" name="Picture 5"/>
            <p:cNvPicPr>
              <a:picLocks noChangeAspect="1"/>
            </p:cNvPicPr>
            <p:nvPr/>
          </p:nvPicPr>
          <p:blipFill rotWithShape="1">
            <a:blip r:embed="rId5" cstate="print"/>
            <a:srcRect l="46189" t="3040" r="35184" b="79589"/>
            <a:stretch/>
          </p:blipFill>
          <p:spPr>
            <a:xfrm>
              <a:off x="6393226" y="2362200"/>
              <a:ext cx="1625600" cy="846666"/>
            </a:xfrm>
            <a:prstGeom prst="rect">
              <a:avLst/>
            </a:prstGeom>
          </p:spPr>
        </p:pic>
        <p:sp>
          <p:nvSpPr>
            <p:cNvPr id="10" name="TextBox 9"/>
            <p:cNvSpPr txBox="1"/>
            <p:nvPr/>
          </p:nvSpPr>
          <p:spPr>
            <a:xfrm>
              <a:off x="6705600" y="2514600"/>
              <a:ext cx="1066800" cy="307777"/>
            </a:xfrm>
            <a:prstGeom prst="rect">
              <a:avLst/>
            </a:prstGeom>
            <a:solidFill>
              <a:schemeClr val="bg1"/>
            </a:solidFill>
          </p:spPr>
          <p:txBody>
            <a:bodyPr wrap="square" rtlCol="0">
              <a:spAutoFit/>
            </a:bodyPr>
            <a:lstStyle/>
            <a:p>
              <a:r>
                <a:rPr lang="en-US" sz="1400" dirty="0" err="1" smtClean="0">
                  <a:latin typeface="Arial"/>
                  <a:cs typeface="Arial"/>
                </a:rPr>
                <a:t>Rankine</a:t>
              </a:r>
              <a:endParaRPr lang="en-US" sz="1400" dirty="0">
                <a:latin typeface="Arial"/>
                <a:cs typeface="Arial"/>
              </a:endParaRPr>
            </a:p>
          </p:txBody>
        </p:sp>
        <p:sp>
          <p:nvSpPr>
            <p:cNvPr id="3" name="TextBox 2"/>
            <p:cNvSpPr txBox="1"/>
            <p:nvPr/>
          </p:nvSpPr>
          <p:spPr>
            <a:xfrm>
              <a:off x="6703095" y="2286000"/>
              <a:ext cx="993105" cy="307777"/>
            </a:xfrm>
            <a:prstGeom prst="rect">
              <a:avLst/>
            </a:prstGeom>
            <a:solidFill>
              <a:schemeClr val="bg1"/>
            </a:solidFill>
          </p:spPr>
          <p:txBody>
            <a:bodyPr wrap="none" rtlCol="0">
              <a:spAutoFit/>
            </a:bodyPr>
            <a:lstStyle/>
            <a:p>
              <a:r>
                <a:rPr lang="en-US" sz="1400" dirty="0" smtClean="0">
                  <a:latin typeface="Arial"/>
                  <a:cs typeface="Arial"/>
                </a:rPr>
                <a:t>Log Spiral</a:t>
              </a:r>
              <a:endParaRPr lang="en-US" sz="1400" dirty="0">
                <a:latin typeface="Arial"/>
                <a:cs typeface="Arial"/>
              </a:endParaRPr>
            </a:p>
          </p:txBody>
        </p:sp>
      </p:grpSp>
      <p:sp>
        <p:nvSpPr>
          <p:cNvPr id="14" name="Rectangle 2"/>
          <p:cNvSpPr txBox="1">
            <a:spLocks noChangeArrowheads="1"/>
          </p:cNvSpPr>
          <p:nvPr/>
        </p:nvSpPr>
        <p:spPr bwMode="auto">
          <a:xfrm>
            <a:off x="4572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Model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testing: </a:t>
            </a: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benchmarking</a:t>
            </a:r>
            <a:endParaRPr lang="en-US" sz="20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Tree>
    <p:extLst>
      <p:ext uri="{BB962C8B-B14F-4D97-AF65-F5344CB8AC3E}">
        <p14:creationId xmlns:p14="http://schemas.microsoft.com/office/powerpoint/2010/main" xmlns="" val="3376815603"/>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2"/>
          <p:cNvSpPr txBox="1">
            <a:spLocks noChangeArrowheads="1"/>
          </p:cNvSpPr>
          <p:nvPr/>
        </p:nvSpPr>
        <p:spPr bwMode="auto">
          <a:xfrm>
            <a:off x="4572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Model </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testing: </a:t>
            </a:r>
            <a:r>
              <a:rPr lang="en-US" sz="36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benchmarking</a:t>
            </a:r>
            <a:endParaRPr lang="en-US" sz="2000" dirty="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7" name="Rectangle 6"/>
          <p:cNvSpPr/>
          <p:nvPr/>
        </p:nvSpPr>
        <p:spPr bwMode="auto">
          <a:xfrm>
            <a:off x="3733800" y="2362200"/>
            <a:ext cx="381000" cy="381000"/>
          </a:xfrm>
          <a:prstGeom prst="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solidFill>
                  <a:schemeClr val="bg1"/>
                </a:solidFill>
              </a:ln>
              <a:solidFill>
                <a:schemeClr val="bg1"/>
              </a:solidFill>
              <a:effectLst/>
              <a:latin typeface="Chalkboard Bold" pitchFamily="1" charset="0"/>
            </a:endParaRPr>
          </a:p>
        </p:txBody>
      </p:sp>
      <p:sp>
        <p:nvSpPr>
          <p:cNvPr id="11" name="Rectangle 10"/>
          <p:cNvSpPr/>
          <p:nvPr/>
        </p:nvSpPr>
        <p:spPr bwMode="auto">
          <a:xfrm>
            <a:off x="7696200" y="2362200"/>
            <a:ext cx="381000" cy="381000"/>
          </a:xfrm>
          <a:prstGeom prst="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solidFill>
                  <a:schemeClr val="bg1"/>
                </a:solidFill>
              </a:ln>
              <a:solidFill>
                <a:schemeClr val="bg1"/>
              </a:solidFill>
              <a:effectLst/>
              <a:latin typeface="Chalkboard Bold" pitchFamily="1" charset="0"/>
            </a:endParaRPr>
          </a:p>
        </p:txBody>
      </p:sp>
      <p:sp>
        <p:nvSpPr>
          <p:cNvPr id="12" name="Rectangle 11"/>
          <p:cNvSpPr/>
          <p:nvPr/>
        </p:nvSpPr>
        <p:spPr bwMode="auto">
          <a:xfrm>
            <a:off x="3733800" y="4343400"/>
            <a:ext cx="381000" cy="381000"/>
          </a:xfrm>
          <a:prstGeom prst="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solidFill>
                  <a:schemeClr val="bg1"/>
                </a:solidFill>
              </a:ln>
              <a:solidFill>
                <a:schemeClr val="bg1"/>
              </a:solidFill>
              <a:effectLst/>
              <a:latin typeface="Chalkboard Bold" pitchFamily="1" charset="0"/>
            </a:endParaRPr>
          </a:p>
        </p:txBody>
      </p:sp>
      <p:sp>
        <p:nvSpPr>
          <p:cNvPr id="13" name="Rectangle 12"/>
          <p:cNvSpPr/>
          <p:nvPr/>
        </p:nvSpPr>
        <p:spPr bwMode="auto">
          <a:xfrm>
            <a:off x="7620000" y="4343400"/>
            <a:ext cx="381000" cy="381000"/>
          </a:xfrm>
          <a:prstGeom prst="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solidFill>
                  <a:schemeClr val="bg1"/>
                </a:solidFill>
              </a:ln>
              <a:solidFill>
                <a:schemeClr val="bg1"/>
              </a:solidFill>
              <a:effectLst/>
              <a:latin typeface="Chalkboard Bold" pitchFamily="1" charset="0"/>
            </a:endParaRPr>
          </a:p>
        </p:txBody>
      </p:sp>
      <p:pic>
        <p:nvPicPr>
          <p:cNvPr id="4" name="Picture 3" descr="Fig3FSerror_dotty_ill2.tif"/>
          <p:cNvPicPr>
            <a:picLocks noChangeAspect="1"/>
          </p:cNvPicPr>
          <p:nvPr/>
        </p:nvPicPr>
        <p:blipFill rotWithShape="1">
          <a:blip r:embed="rId3" cstate="print">
            <a:extLst>
              <a:ext uri="{28A0092B-C50C-407E-A947-70E740481C1C}">
                <a14:useLocalDpi xmlns:a14="http://schemas.microsoft.com/office/drawing/2010/main" xmlns="" val="0"/>
              </a:ext>
            </a:extLst>
          </a:blip>
          <a:srcRect b="71826"/>
          <a:stretch/>
        </p:blipFill>
        <p:spPr>
          <a:xfrm>
            <a:off x="76201" y="2209800"/>
            <a:ext cx="8969152" cy="1752600"/>
          </a:xfrm>
          <a:prstGeom prst="rect">
            <a:avLst/>
          </a:prstGeom>
        </p:spPr>
      </p:pic>
      <p:pic>
        <p:nvPicPr>
          <p:cNvPr id="14" name="Picture 13" descr="Fig3FSerror_dotty_ill2.tif"/>
          <p:cNvPicPr>
            <a:picLocks noChangeAspect="1"/>
          </p:cNvPicPr>
          <p:nvPr/>
        </p:nvPicPr>
        <p:blipFill rotWithShape="1">
          <a:blip r:embed="rId3" cstate="print">
            <a:extLst>
              <a:ext uri="{28A0092B-C50C-407E-A947-70E740481C1C}">
                <a14:useLocalDpi xmlns:a14="http://schemas.microsoft.com/office/drawing/2010/main" xmlns="" val="0"/>
              </a:ext>
            </a:extLst>
          </a:blip>
          <a:srcRect t="60739"/>
          <a:stretch/>
        </p:blipFill>
        <p:spPr>
          <a:xfrm>
            <a:off x="76200" y="4012070"/>
            <a:ext cx="8969153" cy="2442311"/>
          </a:xfrm>
          <a:prstGeom prst="rect">
            <a:avLst/>
          </a:prstGeom>
        </p:spPr>
      </p:pic>
    </p:spTree>
    <p:extLst>
      <p:ext uri="{BB962C8B-B14F-4D97-AF65-F5344CB8AC3E}">
        <p14:creationId xmlns:p14="http://schemas.microsoft.com/office/powerpoint/2010/main" xmlns="" val="3470170788"/>
      </p:ext>
    </p:extLst>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22853" y="152400"/>
            <a:ext cx="9067800" cy="908050"/>
          </a:xfrm>
        </p:spPr>
        <p:txBody>
          <a:bodyPr anchor="ct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Transient dynamic hydrology</a:t>
            </a:r>
            <a:b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b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(November 1996 storm)</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pic>
        <p:nvPicPr>
          <p:cNvPr id="5" name="Object 9"/>
          <p:cNvPicPr>
            <a:picLocks noChangeAspect="1"/>
          </p:cNvPicPr>
          <p:nvPr/>
        </p:nvPicPr>
        <p:blipFill>
          <a:blip r:embed="rId3" cstate="print"/>
          <a:stretch>
            <a:fillRect/>
          </a:stretch>
        </p:blipFill>
        <p:spPr>
          <a:xfrm>
            <a:off x="1130219" y="1447803"/>
            <a:ext cx="6794581" cy="955631"/>
          </a:xfrm>
          <a:prstGeom prst="rect">
            <a:avLst/>
          </a:prstGeom>
        </p:spPr>
      </p:pic>
      <p:graphicFrame>
        <p:nvGraphicFramePr>
          <p:cNvPr id="8" name="Chart 7"/>
          <p:cNvGraphicFramePr>
            <a:graphicFrameLocks noGrp="1"/>
          </p:cNvGraphicFramePr>
          <p:nvPr>
            <p:extLst>
              <p:ext uri="{D42A27DB-BD31-4B8C-83A1-F6EECF244321}">
                <p14:modId xmlns:p14="http://schemas.microsoft.com/office/powerpoint/2010/main" xmlns="" val="3940140232"/>
              </p:ext>
            </p:extLst>
          </p:nvPr>
        </p:nvGraphicFramePr>
        <p:xfrm>
          <a:off x="-88446" y="1763486"/>
          <a:ext cx="9210675" cy="470535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7054004" y="6146248"/>
            <a:ext cx="1954381" cy="338554"/>
          </a:xfrm>
          <a:prstGeom prst="rect">
            <a:avLst/>
          </a:prstGeom>
          <a:noFill/>
        </p:spPr>
        <p:txBody>
          <a:bodyPr wrap="none" rtlCol="0">
            <a:spAutoFit/>
          </a:bodyPr>
          <a:lstStyle/>
          <a:p>
            <a:r>
              <a:rPr lang="en-US" sz="1600" dirty="0" smtClean="0"/>
              <a:t>[</a:t>
            </a:r>
            <a:r>
              <a:rPr lang="en-US" sz="1600" dirty="0" err="1" smtClean="0"/>
              <a:t>Rosso</a:t>
            </a:r>
            <a:r>
              <a:rPr lang="en-US" sz="1600" dirty="0" smtClean="0"/>
              <a:t> et al., 2006]</a:t>
            </a:r>
            <a:endParaRPr lang="en-US" sz="1600" dirty="0"/>
          </a:p>
        </p:txBody>
      </p:sp>
      <p:sp>
        <p:nvSpPr>
          <p:cNvPr id="4" name="TextBox 3"/>
          <p:cNvSpPr txBox="1"/>
          <p:nvPr/>
        </p:nvSpPr>
        <p:spPr>
          <a:xfrm>
            <a:off x="215820" y="2209800"/>
            <a:ext cx="914399" cy="553998"/>
          </a:xfrm>
          <a:prstGeom prst="rect">
            <a:avLst/>
          </a:prstGeom>
          <a:noFill/>
        </p:spPr>
        <p:txBody>
          <a:bodyPr wrap="square" rtlCol="0">
            <a:spAutoFit/>
          </a:bodyPr>
          <a:lstStyle/>
          <a:p>
            <a:r>
              <a:rPr lang="en-US" sz="1000" b="1" dirty="0" smtClean="0"/>
              <a:t>Current water table</a:t>
            </a:r>
          </a:p>
          <a:p>
            <a:r>
              <a:rPr lang="en-US" sz="1000" b="1" dirty="0" smtClean="0"/>
              <a:t>height</a:t>
            </a:r>
            <a:endParaRPr lang="en-US" sz="1000" b="1" dirty="0"/>
          </a:p>
        </p:txBody>
      </p:sp>
      <p:sp>
        <p:nvSpPr>
          <p:cNvPr id="10" name="TextBox 9"/>
          <p:cNvSpPr txBox="1"/>
          <p:nvPr/>
        </p:nvSpPr>
        <p:spPr>
          <a:xfrm>
            <a:off x="4876800" y="2362200"/>
            <a:ext cx="914399" cy="553998"/>
          </a:xfrm>
          <a:prstGeom prst="rect">
            <a:avLst/>
          </a:prstGeom>
          <a:noFill/>
        </p:spPr>
        <p:txBody>
          <a:bodyPr wrap="square" rtlCol="0">
            <a:spAutoFit/>
          </a:bodyPr>
          <a:lstStyle/>
          <a:p>
            <a:r>
              <a:rPr lang="en-US" sz="1000" b="1" dirty="0" smtClean="0"/>
              <a:t>Previous water table</a:t>
            </a:r>
          </a:p>
          <a:p>
            <a:r>
              <a:rPr lang="en-US" sz="1000" b="1" dirty="0" smtClean="0"/>
              <a:t>height</a:t>
            </a:r>
            <a:endParaRPr lang="en-US" sz="1000" b="1" dirty="0"/>
          </a:p>
        </p:txBody>
      </p:sp>
      <p:sp>
        <p:nvSpPr>
          <p:cNvPr id="11" name="TextBox 10"/>
          <p:cNvSpPr txBox="1"/>
          <p:nvPr/>
        </p:nvSpPr>
        <p:spPr>
          <a:xfrm>
            <a:off x="1346038" y="2496979"/>
            <a:ext cx="1092362" cy="246221"/>
          </a:xfrm>
          <a:prstGeom prst="rect">
            <a:avLst/>
          </a:prstGeom>
          <a:noFill/>
        </p:spPr>
        <p:txBody>
          <a:bodyPr wrap="square" rtlCol="0">
            <a:spAutoFit/>
          </a:bodyPr>
          <a:lstStyle/>
          <a:p>
            <a:r>
              <a:rPr lang="en-US" sz="1000" b="1" dirty="0" smtClean="0"/>
              <a:t>Steady-state </a:t>
            </a:r>
          </a:p>
        </p:txBody>
      </p:sp>
      <p:sp>
        <p:nvSpPr>
          <p:cNvPr id="9" name="Line Callout 1 8"/>
          <p:cNvSpPr/>
          <p:nvPr/>
        </p:nvSpPr>
        <p:spPr bwMode="auto">
          <a:xfrm>
            <a:off x="990600" y="1676400"/>
            <a:ext cx="431638" cy="457200"/>
          </a:xfrm>
          <a:prstGeom prst="borderCallout1">
            <a:avLst>
              <a:gd name="adj1" fmla="val 47321"/>
              <a:gd name="adj2" fmla="val 674"/>
              <a:gd name="adj3" fmla="val 118214"/>
              <a:gd name="adj4" fmla="val -90397"/>
            </a:avLst>
          </a:prstGeom>
          <a:noFill/>
          <a:ln w="1905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halkboard Bold" pitchFamily="1" charset="0"/>
            </a:endParaRPr>
          </a:p>
        </p:txBody>
      </p:sp>
      <p:sp>
        <p:nvSpPr>
          <p:cNvPr id="15" name="Left Brace 14"/>
          <p:cNvSpPr/>
          <p:nvPr/>
        </p:nvSpPr>
        <p:spPr bwMode="auto">
          <a:xfrm rot="16200000">
            <a:off x="1688772" y="1915474"/>
            <a:ext cx="379101" cy="815354"/>
          </a:xfrm>
          <a:prstGeom prst="leftBrace">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halkboard Bold" pitchFamily="1" charset="0"/>
            </a:endParaRPr>
          </a:p>
        </p:txBody>
      </p:sp>
      <p:sp>
        <p:nvSpPr>
          <p:cNvPr id="18" name="Left Brace 17"/>
          <p:cNvSpPr/>
          <p:nvPr/>
        </p:nvSpPr>
        <p:spPr bwMode="auto">
          <a:xfrm rot="16200000">
            <a:off x="6614159" y="1203960"/>
            <a:ext cx="274320" cy="2194560"/>
          </a:xfrm>
          <a:prstGeom prst="leftBrace">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halkboard Bold" pitchFamily="1" charset="0"/>
            </a:endParaRPr>
          </a:p>
        </p:txBody>
      </p:sp>
      <p:sp>
        <p:nvSpPr>
          <p:cNvPr id="19" name="Line Callout 1 18"/>
          <p:cNvSpPr/>
          <p:nvPr/>
        </p:nvSpPr>
        <p:spPr bwMode="auto">
          <a:xfrm>
            <a:off x="5054762" y="1752600"/>
            <a:ext cx="507838" cy="457200"/>
          </a:xfrm>
          <a:prstGeom prst="borderCallout1">
            <a:avLst>
              <a:gd name="adj1" fmla="val 94940"/>
              <a:gd name="adj2" fmla="val 54263"/>
              <a:gd name="adj3" fmla="val 132500"/>
              <a:gd name="adj4" fmla="val 38216"/>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halkboard Bold" pitchFamily="1" charset="0"/>
            </a:endParaRPr>
          </a:p>
        </p:txBody>
      </p:sp>
      <p:sp>
        <p:nvSpPr>
          <p:cNvPr id="21" name="TextBox 20"/>
          <p:cNvSpPr txBox="1"/>
          <p:nvPr/>
        </p:nvSpPr>
        <p:spPr>
          <a:xfrm>
            <a:off x="6172200" y="2419290"/>
            <a:ext cx="1447800" cy="400110"/>
          </a:xfrm>
          <a:prstGeom prst="rect">
            <a:avLst/>
          </a:prstGeom>
          <a:noFill/>
        </p:spPr>
        <p:txBody>
          <a:bodyPr wrap="square" rtlCol="0">
            <a:spAutoFit/>
          </a:bodyPr>
          <a:lstStyle/>
          <a:p>
            <a:r>
              <a:rPr lang="en-US" sz="1000" b="1" dirty="0" smtClean="0"/>
              <a:t>Time-varying exponential decay</a:t>
            </a:r>
          </a:p>
        </p:txBody>
      </p:sp>
      <p:sp>
        <p:nvSpPr>
          <p:cNvPr id="22" name="Left Brace 21"/>
          <p:cNvSpPr/>
          <p:nvPr/>
        </p:nvSpPr>
        <p:spPr bwMode="auto">
          <a:xfrm rot="16200000">
            <a:off x="3718560" y="1203960"/>
            <a:ext cx="274320" cy="2194560"/>
          </a:xfrm>
          <a:prstGeom prst="leftBrace">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halkboard Bold" pitchFamily="1" charset="0"/>
            </a:endParaRPr>
          </a:p>
        </p:txBody>
      </p:sp>
      <p:sp>
        <p:nvSpPr>
          <p:cNvPr id="23" name="TextBox 22"/>
          <p:cNvSpPr txBox="1"/>
          <p:nvPr/>
        </p:nvSpPr>
        <p:spPr>
          <a:xfrm>
            <a:off x="3276600" y="2419290"/>
            <a:ext cx="1447800" cy="400110"/>
          </a:xfrm>
          <a:prstGeom prst="rect">
            <a:avLst/>
          </a:prstGeom>
          <a:noFill/>
        </p:spPr>
        <p:txBody>
          <a:bodyPr wrap="square" rtlCol="0">
            <a:spAutoFit/>
          </a:bodyPr>
          <a:lstStyle/>
          <a:p>
            <a:r>
              <a:rPr lang="en-US" sz="1000" b="1" dirty="0" smtClean="0"/>
              <a:t>Time-varying exponential decay</a:t>
            </a:r>
          </a:p>
        </p:txBody>
      </p:sp>
      <p:sp>
        <p:nvSpPr>
          <p:cNvPr id="16" name="Rectangle 15"/>
          <p:cNvSpPr/>
          <p:nvPr/>
        </p:nvSpPr>
        <p:spPr>
          <a:xfrm>
            <a:off x="472440" y="6172200"/>
            <a:ext cx="6537960" cy="646331"/>
          </a:xfrm>
          <a:prstGeom prst="rect">
            <a:avLst/>
          </a:prstGeom>
        </p:spPr>
        <p:txBody>
          <a:bodyPr wrap="square">
            <a:spAutoFit/>
          </a:bodyPr>
          <a:lstStyle/>
          <a:p>
            <a:pPr>
              <a:buFontTx/>
              <a:buChar char="•"/>
            </a:pPr>
            <a:r>
              <a:rPr lang="en-US" dirty="0">
                <a:solidFill>
                  <a:srgbClr val="000000"/>
                </a:solidFill>
                <a:latin typeface="Arial" pitchFamily="34" charset="0"/>
              </a:rPr>
              <a:t> </a:t>
            </a:r>
            <a:r>
              <a:rPr lang="en-US" dirty="0" smtClean="0">
                <a:solidFill>
                  <a:srgbClr val="000000"/>
                </a:solidFill>
                <a:latin typeface="Arial" pitchFamily="34" charset="0"/>
              </a:rPr>
              <a:t>Instantaneous lateral redistribution every 10 minutes</a:t>
            </a:r>
            <a:endParaRPr lang="en-US" dirty="0">
              <a:solidFill>
                <a:srgbClr val="000000"/>
              </a:solidFill>
              <a:latin typeface="Arial" pitchFamily="34" charset="0"/>
            </a:endParaRPr>
          </a:p>
          <a:p>
            <a:pPr>
              <a:buFontTx/>
              <a:buChar char="•"/>
            </a:pPr>
            <a:r>
              <a:rPr lang="en-US" dirty="0">
                <a:solidFill>
                  <a:srgbClr val="000000"/>
                </a:solidFill>
                <a:latin typeface="Arial" pitchFamily="34" charset="0"/>
              </a:rPr>
              <a:t> </a:t>
            </a:r>
            <a:r>
              <a:rPr lang="en-US" dirty="0" smtClean="0">
                <a:solidFill>
                  <a:srgbClr val="000000"/>
                </a:solidFill>
                <a:latin typeface="Arial" pitchFamily="34" charset="0"/>
              </a:rPr>
              <a:t>Captures value and variability of measured data</a:t>
            </a:r>
            <a:endParaRPr lang="en-US" dirty="0">
              <a:solidFill>
                <a:srgbClr val="000000"/>
              </a:solidFill>
              <a:latin typeface="Arial" pitchFamily="34" charset="0"/>
            </a:endParaRPr>
          </a:p>
        </p:txBody>
      </p:sp>
      <p:sp>
        <p:nvSpPr>
          <p:cNvPr id="17" name="TextBox 16"/>
          <p:cNvSpPr txBox="1"/>
          <p:nvPr/>
        </p:nvSpPr>
        <p:spPr>
          <a:xfrm>
            <a:off x="8114551" y="6603087"/>
            <a:ext cx="1029449" cy="215444"/>
          </a:xfrm>
          <a:prstGeom prst="rect">
            <a:avLst/>
          </a:prstGeom>
          <a:solidFill>
            <a:schemeClr val="bg1"/>
          </a:solidFill>
        </p:spPr>
        <p:txBody>
          <a:bodyPr wrap="none" rtlCol="0">
            <a:spAutoFit/>
          </a:bodyPr>
          <a:lstStyle/>
          <a:p>
            <a:pPr algn="ctr"/>
            <a:r>
              <a:rPr lang="en-US" sz="800" b="1" dirty="0" smtClean="0">
                <a:solidFill>
                  <a:srgbClr val="000000"/>
                </a:solidFill>
              </a:rPr>
              <a:t>[Slide: M.C. </a:t>
            </a:r>
            <a:r>
              <a:rPr lang="en-US" sz="800" b="1" dirty="0" err="1" smtClean="0">
                <a:solidFill>
                  <a:srgbClr val="000000"/>
                </a:solidFill>
              </a:rPr>
              <a:t>Rulli</a:t>
            </a:r>
            <a:r>
              <a:rPr lang="en-US" sz="800" b="1" dirty="0" smtClean="0">
                <a:solidFill>
                  <a:srgbClr val="000000"/>
                </a:solidFill>
              </a:rPr>
              <a:t>]</a:t>
            </a:r>
            <a:endParaRPr lang="en-US" sz="800" b="1" dirty="0">
              <a:solidFill>
                <a:srgbClr val="000000"/>
              </a:solidFill>
            </a:endParaRPr>
          </a:p>
        </p:txBody>
      </p:sp>
    </p:spTree>
    <p:extLst>
      <p:ext uri="{BB962C8B-B14F-4D97-AF65-F5344CB8AC3E}">
        <p14:creationId xmlns:p14="http://schemas.microsoft.com/office/powerpoint/2010/main" xmlns="" val="925245801"/>
      </p:ext>
    </p:extLst>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22853" y="152400"/>
            <a:ext cx="9067800" cy="908050"/>
          </a:xfrm>
        </p:spPr>
        <p:txBody>
          <a:bodyPr anchor="ct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Topographic Index Distribution</a:t>
            </a:r>
            <a:b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b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(shallow subsurface flow)</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pic>
        <p:nvPicPr>
          <p:cNvPr id="72706" name="Picture 2" descr="E:\Dino\dissertation\pngs\varqttop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1524000"/>
            <a:ext cx="8915400" cy="533399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Group 4"/>
          <p:cNvGrpSpPr/>
          <p:nvPr/>
        </p:nvGrpSpPr>
        <p:grpSpPr>
          <a:xfrm>
            <a:off x="1447800" y="6553200"/>
            <a:ext cx="6477000" cy="307777"/>
            <a:chOff x="1600200" y="6553200"/>
            <a:chExt cx="6477000" cy="307777"/>
          </a:xfrm>
        </p:grpSpPr>
        <p:sp>
          <p:nvSpPr>
            <p:cNvPr id="2" name="TextBox 1"/>
            <p:cNvSpPr txBox="1"/>
            <p:nvPr/>
          </p:nvSpPr>
          <p:spPr>
            <a:xfrm>
              <a:off x="2133600" y="6553200"/>
              <a:ext cx="1188146" cy="307777"/>
            </a:xfrm>
            <a:prstGeom prst="rect">
              <a:avLst/>
            </a:prstGeom>
            <a:noFill/>
          </p:spPr>
          <p:txBody>
            <a:bodyPr wrap="none" rtlCol="0">
              <a:spAutoFit/>
            </a:bodyPr>
            <a:lstStyle/>
            <a:p>
              <a:r>
                <a:rPr lang="en-US" sz="1400" b="1" dirty="0" smtClean="0">
                  <a:solidFill>
                    <a:srgbClr val="FF0000"/>
                  </a:solidFill>
                </a:rPr>
                <a:t>Steep slope</a:t>
              </a:r>
              <a:endParaRPr lang="en-US" sz="1400" b="1" dirty="0">
                <a:solidFill>
                  <a:srgbClr val="FF0000"/>
                </a:solidFill>
              </a:endParaRPr>
            </a:p>
          </p:txBody>
        </p:sp>
        <p:cxnSp>
          <p:nvCxnSpPr>
            <p:cNvPr id="4" name="Straight Arrow Connector 3"/>
            <p:cNvCxnSpPr/>
            <p:nvPr/>
          </p:nvCxnSpPr>
          <p:spPr bwMode="auto">
            <a:xfrm flipH="1">
              <a:off x="1600200" y="6707088"/>
              <a:ext cx="457200" cy="0"/>
            </a:xfrm>
            <a:prstGeom prst="straightConnector1">
              <a:avLst/>
            </a:prstGeom>
            <a:solidFill>
              <a:srgbClr val="FFFF99"/>
            </a:solidFill>
            <a:ln w="28575" cap="flat" cmpd="sng" algn="ctr">
              <a:solidFill>
                <a:srgbClr val="FF0000"/>
              </a:solidFill>
              <a:prstDash val="solid"/>
              <a:round/>
              <a:headEnd type="none" w="lg" len="lg"/>
              <a:tailEnd type="arrow"/>
            </a:ln>
            <a:effectLst/>
          </p:spPr>
        </p:cxnSp>
        <p:sp>
          <p:nvSpPr>
            <p:cNvPr id="8" name="TextBox 7"/>
            <p:cNvSpPr txBox="1"/>
            <p:nvPr/>
          </p:nvSpPr>
          <p:spPr>
            <a:xfrm>
              <a:off x="5791200" y="6553200"/>
              <a:ext cx="1795684" cy="307777"/>
            </a:xfrm>
            <a:prstGeom prst="rect">
              <a:avLst/>
            </a:prstGeom>
            <a:noFill/>
          </p:spPr>
          <p:txBody>
            <a:bodyPr wrap="none" rtlCol="0">
              <a:spAutoFit/>
            </a:bodyPr>
            <a:lstStyle/>
            <a:p>
              <a:r>
                <a:rPr lang="en-US" sz="1400" b="1" dirty="0" smtClean="0">
                  <a:solidFill>
                    <a:srgbClr val="FF0000"/>
                  </a:solidFill>
                </a:rPr>
                <a:t>High drainage area</a:t>
              </a:r>
              <a:endParaRPr lang="en-US" sz="1400" b="1" dirty="0">
                <a:solidFill>
                  <a:srgbClr val="FF0000"/>
                </a:solidFill>
              </a:endParaRPr>
            </a:p>
          </p:txBody>
        </p:sp>
        <p:cxnSp>
          <p:nvCxnSpPr>
            <p:cNvPr id="9" name="Straight Arrow Connector 8"/>
            <p:cNvCxnSpPr/>
            <p:nvPr/>
          </p:nvCxnSpPr>
          <p:spPr bwMode="auto">
            <a:xfrm flipH="1">
              <a:off x="7620000" y="6707088"/>
              <a:ext cx="457200" cy="0"/>
            </a:xfrm>
            <a:prstGeom prst="straightConnector1">
              <a:avLst/>
            </a:prstGeom>
            <a:solidFill>
              <a:srgbClr val="FFFF99"/>
            </a:solidFill>
            <a:ln w="28575" cap="flat" cmpd="sng" algn="ctr">
              <a:solidFill>
                <a:srgbClr val="FF0000"/>
              </a:solidFill>
              <a:prstDash val="solid"/>
              <a:round/>
              <a:headEnd type="arrow" w="med" len="med"/>
              <a:tailEnd type="none" w="lg" len="lg"/>
            </a:ln>
            <a:effectLst/>
          </p:spPr>
        </p:cxnSp>
      </p:grpSp>
      <p:grpSp>
        <p:nvGrpSpPr>
          <p:cNvPr id="5" name="Group 5"/>
          <p:cNvGrpSpPr/>
          <p:nvPr/>
        </p:nvGrpSpPr>
        <p:grpSpPr>
          <a:xfrm rot="5400000">
            <a:off x="7028529" y="3051916"/>
            <a:ext cx="1451637" cy="369332"/>
            <a:chOff x="9597699" y="2026622"/>
            <a:chExt cx="1451637" cy="369332"/>
          </a:xfrm>
        </p:grpSpPr>
        <p:sp>
          <p:nvSpPr>
            <p:cNvPr id="11" name="TextBox 10"/>
            <p:cNvSpPr txBox="1"/>
            <p:nvPr/>
          </p:nvSpPr>
          <p:spPr>
            <a:xfrm>
              <a:off x="9597699" y="2026622"/>
              <a:ext cx="898644" cy="369332"/>
            </a:xfrm>
            <a:prstGeom prst="rect">
              <a:avLst/>
            </a:prstGeom>
            <a:noFill/>
          </p:spPr>
          <p:txBody>
            <a:bodyPr wrap="none" rtlCol="0">
              <a:spAutoFit/>
            </a:bodyPr>
            <a:lstStyle/>
            <a:p>
              <a:r>
                <a:rPr lang="en-US" b="1" dirty="0" smtClean="0">
                  <a:solidFill>
                    <a:srgbClr val="0070C0"/>
                  </a:solidFill>
                </a:rPr>
                <a:t>Wetter</a:t>
              </a:r>
              <a:endParaRPr lang="en-US" b="1" dirty="0">
                <a:solidFill>
                  <a:srgbClr val="0070C0"/>
                </a:solidFill>
              </a:endParaRPr>
            </a:p>
          </p:txBody>
        </p:sp>
        <p:cxnSp>
          <p:nvCxnSpPr>
            <p:cNvPr id="12" name="Straight Arrow Connector 11"/>
            <p:cNvCxnSpPr/>
            <p:nvPr/>
          </p:nvCxnSpPr>
          <p:spPr bwMode="auto">
            <a:xfrm flipH="1">
              <a:off x="10592136" y="2211288"/>
              <a:ext cx="457200" cy="0"/>
            </a:xfrm>
            <a:prstGeom prst="straightConnector1">
              <a:avLst/>
            </a:prstGeom>
            <a:solidFill>
              <a:srgbClr val="FFFF99"/>
            </a:solidFill>
            <a:ln w="28575" cap="flat" cmpd="sng" algn="ctr">
              <a:solidFill>
                <a:srgbClr val="0070C0"/>
              </a:solidFill>
              <a:prstDash val="solid"/>
              <a:round/>
              <a:headEnd type="arrow" w="med" len="med"/>
              <a:tailEnd type="none" w="lg" len="lg"/>
            </a:ln>
            <a:effectLst/>
          </p:spPr>
        </p:cxnSp>
      </p:grpSp>
      <p:grpSp>
        <p:nvGrpSpPr>
          <p:cNvPr id="6" name="Group 21"/>
          <p:cNvGrpSpPr/>
          <p:nvPr/>
        </p:nvGrpSpPr>
        <p:grpSpPr>
          <a:xfrm>
            <a:off x="858078" y="3182035"/>
            <a:ext cx="1737073" cy="932765"/>
            <a:chOff x="858078" y="3182035"/>
            <a:chExt cx="1737073" cy="932765"/>
          </a:xfrm>
        </p:grpSpPr>
        <p:sp>
          <p:nvSpPr>
            <p:cNvPr id="7" name="TextBox 6"/>
            <p:cNvSpPr txBox="1"/>
            <p:nvPr/>
          </p:nvSpPr>
          <p:spPr>
            <a:xfrm>
              <a:off x="858078" y="3182035"/>
              <a:ext cx="1737073" cy="646331"/>
            </a:xfrm>
            <a:prstGeom prst="rect">
              <a:avLst/>
            </a:prstGeom>
            <a:noFill/>
          </p:spPr>
          <p:txBody>
            <a:bodyPr wrap="square" rtlCol="0">
              <a:spAutoFit/>
            </a:bodyPr>
            <a:lstStyle/>
            <a:p>
              <a:pPr algn="ctr"/>
              <a:r>
                <a:rPr lang="en-US" dirty="0" smtClean="0">
                  <a:solidFill>
                    <a:srgbClr val="002060"/>
                  </a:solidFill>
                </a:rPr>
                <a:t>Initially only in steep slopes</a:t>
              </a:r>
              <a:endParaRPr lang="en-US" dirty="0">
                <a:solidFill>
                  <a:srgbClr val="002060"/>
                </a:solidFill>
              </a:endParaRPr>
            </a:p>
          </p:txBody>
        </p:sp>
        <p:cxnSp>
          <p:nvCxnSpPr>
            <p:cNvPr id="13" name="Straight Arrow Connector 12"/>
            <p:cNvCxnSpPr/>
            <p:nvPr/>
          </p:nvCxnSpPr>
          <p:spPr bwMode="auto">
            <a:xfrm>
              <a:off x="1981200" y="3828366"/>
              <a:ext cx="457200" cy="286434"/>
            </a:xfrm>
            <a:prstGeom prst="straightConnector1">
              <a:avLst/>
            </a:prstGeom>
            <a:solidFill>
              <a:srgbClr val="FFFF99"/>
            </a:solidFill>
            <a:ln w="28575" cap="flat" cmpd="sng" algn="ctr">
              <a:solidFill>
                <a:srgbClr val="0070C0"/>
              </a:solidFill>
              <a:prstDash val="solid"/>
              <a:round/>
              <a:headEnd type="none" w="med" len="med"/>
              <a:tailEnd type="arrow"/>
            </a:ln>
            <a:effectLst/>
          </p:spPr>
        </p:cxnSp>
      </p:grpSp>
      <p:grpSp>
        <p:nvGrpSpPr>
          <p:cNvPr id="10" name="Group 22"/>
          <p:cNvGrpSpPr/>
          <p:nvPr/>
        </p:nvGrpSpPr>
        <p:grpSpPr>
          <a:xfrm>
            <a:off x="3200820" y="2355025"/>
            <a:ext cx="2819400" cy="2674175"/>
            <a:chOff x="3200820" y="2355025"/>
            <a:chExt cx="2819400" cy="2674175"/>
          </a:xfrm>
        </p:grpSpPr>
        <p:sp>
          <p:nvSpPr>
            <p:cNvPr id="15" name="TextBox 14"/>
            <p:cNvSpPr txBox="1"/>
            <p:nvPr/>
          </p:nvSpPr>
          <p:spPr>
            <a:xfrm>
              <a:off x="3200820" y="2355025"/>
              <a:ext cx="2819400" cy="646331"/>
            </a:xfrm>
            <a:prstGeom prst="rect">
              <a:avLst/>
            </a:prstGeom>
            <a:noFill/>
          </p:spPr>
          <p:txBody>
            <a:bodyPr wrap="square" rtlCol="0">
              <a:spAutoFit/>
            </a:bodyPr>
            <a:lstStyle/>
            <a:p>
              <a:pPr algn="ctr"/>
              <a:r>
                <a:rPr lang="en-US" dirty="0" smtClean="0">
                  <a:solidFill>
                    <a:schemeClr val="accent6">
                      <a:lumMod val="75000"/>
                    </a:schemeClr>
                  </a:solidFill>
                </a:rPr>
                <a:t>Then both in steep slopes and high drainage area</a:t>
              </a:r>
              <a:endParaRPr lang="en-US" dirty="0">
                <a:solidFill>
                  <a:schemeClr val="accent6">
                    <a:lumMod val="75000"/>
                  </a:schemeClr>
                </a:solidFill>
              </a:endParaRPr>
            </a:p>
          </p:txBody>
        </p:sp>
        <p:cxnSp>
          <p:nvCxnSpPr>
            <p:cNvPr id="17" name="Straight Arrow Connector 16"/>
            <p:cNvCxnSpPr/>
            <p:nvPr/>
          </p:nvCxnSpPr>
          <p:spPr bwMode="auto">
            <a:xfrm flipH="1">
              <a:off x="3352800" y="3182035"/>
              <a:ext cx="914400" cy="996097"/>
            </a:xfrm>
            <a:prstGeom prst="straightConnector1">
              <a:avLst/>
            </a:prstGeom>
            <a:solidFill>
              <a:srgbClr val="FFFF99"/>
            </a:solidFill>
            <a:ln w="28575" cap="flat" cmpd="sng" algn="ctr">
              <a:solidFill>
                <a:schemeClr val="accent6">
                  <a:lumMod val="75000"/>
                </a:schemeClr>
              </a:solidFill>
              <a:prstDash val="solid"/>
              <a:round/>
              <a:headEnd type="none" w="med" len="med"/>
              <a:tailEnd type="arrow"/>
            </a:ln>
            <a:effectLst/>
          </p:spPr>
        </p:cxnSp>
        <p:cxnSp>
          <p:nvCxnSpPr>
            <p:cNvPr id="19" name="Straight Arrow Connector 18"/>
            <p:cNvCxnSpPr/>
            <p:nvPr/>
          </p:nvCxnSpPr>
          <p:spPr bwMode="auto">
            <a:xfrm>
              <a:off x="4419600" y="3182035"/>
              <a:ext cx="533400" cy="1847165"/>
            </a:xfrm>
            <a:prstGeom prst="straightConnector1">
              <a:avLst/>
            </a:prstGeom>
            <a:solidFill>
              <a:srgbClr val="FFFF99"/>
            </a:solidFill>
            <a:ln w="28575" cap="flat" cmpd="sng" algn="ctr">
              <a:solidFill>
                <a:schemeClr val="accent6">
                  <a:lumMod val="75000"/>
                </a:schemeClr>
              </a:solidFill>
              <a:prstDash val="solid"/>
              <a:round/>
              <a:headEnd type="none" w="med" len="med"/>
              <a:tailEnd type="arrow"/>
            </a:ln>
            <a:effectLst/>
          </p:spPr>
        </p:cxnSp>
      </p:grpSp>
      <p:grpSp>
        <p:nvGrpSpPr>
          <p:cNvPr id="14" name="Group 23"/>
          <p:cNvGrpSpPr/>
          <p:nvPr/>
        </p:nvGrpSpPr>
        <p:grpSpPr>
          <a:xfrm>
            <a:off x="3810000" y="3310361"/>
            <a:ext cx="3624484" cy="1185439"/>
            <a:chOff x="3810000" y="3310361"/>
            <a:chExt cx="3624484" cy="1185439"/>
          </a:xfrm>
        </p:grpSpPr>
        <p:sp>
          <p:nvSpPr>
            <p:cNvPr id="16" name="TextBox 15"/>
            <p:cNvSpPr txBox="1"/>
            <p:nvPr/>
          </p:nvSpPr>
          <p:spPr>
            <a:xfrm>
              <a:off x="4462684" y="3310361"/>
              <a:ext cx="2971800" cy="923330"/>
            </a:xfrm>
            <a:prstGeom prst="rect">
              <a:avLst/>
            </a:prstGeom>
            <a:noFill/>
          </p:spPr>
          <p:txBody>
            <a:bodyPr wrap="square" rtlCol="0">
              <a:spAutoFit/>
            </a:bodyPr>
            <a:lstStyle/>
            <a:p>
              <a:pPr algn="ctr"/>
              <a:r>
                <a:rPr lang="en-US" dirty="0" smtClean="0">
                  <a:solidFill>
                    <a:srgbClr val="FF0000"/>
                  </a:solidFill>
                </a:rPr>
                <a:t>Expand to middle range (</a:t>
              </a:r>
              <a:r>
                <a:rPr lang="en-US" dirty="0">
                  <a:solidFill>
                    <a:srgbClr val="FF0000"/>
                  </a:solidFill>
                </a:rPr>
                <a:t>matching observations)</a:t>
              </a:r>
            </a:p>
            <a:p>
              <a:pPr algn="ctr"/>
              <a:endParaRPr lang="en-US" dirty="0"/>
            </a:p>
          </p:txBody>
        </p:sp>
        <p:cxnSp>
          <p:nvCxnSpPr>
            <p:cNvPr id="21" name="Straight Arrow Connector 20"/>
            <p:cNvCxnSpPr/>
            <p:nvPr/>
          </p:nvCxnSpPr>
          <p:spPr bwMode="auto">
            <a:xfrm flipH="1">
              <a:off x="3810000" y="3971583"/>
              <a:ext cx="1752600" cy="524217"/>
            </a:xfrm>
            <a:prstGeom prst="straightConnector1">
              <a:avLst/>
            </a:prstGeom>
            <a:solidFill>
              <a:srgbClr val="FFFF99"/>
            </a:solidFill>
            <a:ln w="28575" cap="flat" cmpd="sng" algn="ctr">
              <a:solidFill>
                <a:srgbClr val="FF0000"/>
              </a:solidFill>
              <a:prstDash val="solid"/>
              <a:round/>
              <a:headEnd type="none" w="med" len="med"/>
              <a:tailEnd type="arrow"/>
            </a:ln>
            <a:effectLst/>
          </p:spPr>
        </p:cxnSp>
      </p:grpSp>
    </p:spTree>
    <p:extLst>
      <p:ext uri="{BB962C8B-B14F-4D97-AF65-F5344CB8AC3E}">
        <p14:creationId xmlns:p14="http://schemas.microsoft.com/office/powerpoint/2010/main" xmlns="" val="3108406591"/>
      </p:ext>
    </p:extLst>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874174" y="1524000"/>
            <a:ext cx="7431626" cy="5344348"/>
          </a:xfrm>
          <a:prstGeom prst="rect">
            <a:avLst/>
          </a:prstGeom>
        </p:spPr>
      </p:pic>
      <p:sp>
        <p:nvSpPr>
          <p:cNvPr id="3" name="Rectangle 2"/>
          <p:cNvSpPr txBox="1">
            <a:spLocks noChangeArrowheads="1"/>
          </p:cNvSpPr>
          <p:nvPr/>
        </p:nvSpPr>
        <p:spPr bwMode="auto">
          <a:xfrm>
            <a:off x="457200" y="152400"/>
            <a:ext cx="82804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lnSpc>
                <a:spcPts val="3600"/>
              </a:lnSpc>
              <a:spcBef>
                <a:spcPct val="0"/>
              </a:spcBef>
              <a:spcAft>
                <a:spcPct val="0"/>
              </a:spcAft>
              <a:defRPr sz="3200" b="1">
                <a:solidFill>
                  <a:schemeClr val="tx1"/>
                </a:solidFill>
                <a:latin typeface="+mj-lt"/>
                <a:ea typeface="MS PGothic" pitchFamily="34" charset="-128"/>
                <a:cs typeface="ＭＳ Ｐゴシック" pitchFamily="-65" charset="-128"/>
              </a:defRPr>
            </a:lvl1pPr>
            <a:lvl2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2pPr>
            <a:lvl3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3pPr>
            <a:lvl4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4pPr>
            <a:lvl5pPr algn="l" rtl="0" eaLnBrk="0" fontAlgn="base" hangingPunct="0">
              <a:lnSpc>
                <a:spcPts val="3600"/>
              </a:lnSpc>
              <a:spcBef>
                <a:spcPct val="0"/>
              </a:spcBef>
              <a:spcAft>
                <a:spcPct val="0"/>
              </a:spcAft>
              <a:defRPr sz="3200" b="1">
                <a:solidFill>
                  <a:schemeClr val="tx1"/>
                </a:solidFill>
                <a:latin typeface="Chalkboard Bold" pitchFamily="1" charset="0"/>
                <a:ea typeface="MS PGothic" pitchFamily="34" charset="-128"/>
                <a:cs typeface="ＭＳ Ｐゴシック" pitchFamily="-65" charset="-128"/>
              </a:defRPr>
            </a:lvl5pPr>
            <a:lvl6pPr marL="457200" algn="l" rtl="0" eaLnBrk="0" fontAlgn="base" hangingPunct="0">
              <a:lnSpc>
                <a:spcPts val="3600"/>
              </a:lnSpc>
              <a:spcBef>
                <a:spcPct val="0"/>
              </a:spcBef>
              <a:spcAft>
                <a:spcPct val="0"/>
              </a:spcAft>
              <a:defRPr sz="3200" b="1">
                <a:solidFill>
                  <a:schemeClr val="tx1"/>
                </a:solidFill>
                <a:latin typeface="Chalkboard Bold" pitchFamily="1" charset="0"/>
              </a:defRPr>
            </a:lvl6pPr>
            <a:lvl7pPr marL="914400" algn="l" rtl="0" eaLnBrk="0" fontAlgn="base" hangingPunct="0">
              <a:lnSpc>
                <a:spcPts val="3600"/>
              </a:lnSpc>
              <a:spcBef>
                <a:spcPct val="0"/>
              </a:spcBef>
              <a:spcAft>
                <a:spcPct val="0"/>
              </a:spcAft>
              <a:defRPr sz="3200" b="1">
                <a:solidFill>
                  <a:schemeClr val="tx1"/>
                </a:solidFill>
                <a:latin typeface="Chalkboard Bold" pitchFamily="1" charset="0"/>
              </a:defRPr>
            </a:lvl7pPr>
            <a:lvl8pPr marL="1371600" algn="l" rtl="0" eaLnBrk="0" fontAlgn="base" hangingPunct="0">
              <a:lnSpc>
                <a:spcPts val="3600"/>
              </a:lnSpc>
              <a:spcBef>
                <a:spcPct val="0"/>
              </a:spcBef>
              <a:spcAft>
                <a:spcPct val="0"/>
              </a:spcAft>
              <a:defRPr sz="3200" b="1">
                <a:solidFill>
                  <a:schemeClr val="tx1"/>
                </a:solidFill>
                <a:latin typeface="Chalkboard Bold" pitchFamily="1" charset="0"/>
              </a:defRPr>
            </a:lvl8pPr>
            <a:lvl9pPr marL="1828800" algn="l" rtl="0" eaLnBrk="0" fontAlgn="base" hangingPunct="0">
              <a:lnSpc>
                <a:spcPts val="3600"/>
              </a:lnSpc>
              <a:spcBef>
                <a:spcPct val="0"/>
              </a:spcBef>
              <a:spcAft>
                <a:spcPct val="0"/>
              </a:spcAft>
              <a:defRPr sz="3200" b="1">
                <a:solidFill>
                  <a:schemeClr val="tx1"/>
                </a:solidFill>
                <a:latin typeface="Chalkboard Bold" pitchFamily="1" charset="0"/>
              </a:defRPr>
            </a:lvl9pPr>
          </a:lstStyle>
          <a:p>
            <a:pPr algn="ctr">
              <a:defRPr/>
            </a:pP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Antecedents: </a:t>
            </a:r>
            <a:r>
              <a:rPr lang="en-US" sz="3600" dirty="0" err="1"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Hovland’s</a:t>
            </a:r>
            <a:r>
              <a:rPr lang="en-US" sz="36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rPr>
              <a:t> method</a:t>
            </a:r>
            <a:endParaRPr lang="en-US" sz="2000" dirty="0" smtClean="0">
              <a:solidFill>
                <a:srgbClr val="353695"/>
              </a:solidFill>
              <a:effectLst>
                <a:outerShdw blurRad="38100" dist="38100" dir="2700000" algn="tl">
                  <a:srgbClr val="C0C0C0"/>
                </a:outerShdw>
              </a:effectLst>
              <a:latin typeface="Arial Rounded MT Bold" pitchFamily="34" charset="0"/>
              <a:ea typeface="ＭＳ Ｐゴシック"/>
              <a:cs typeface="ＭＳ Ｐゴシック"/>
            </a:endParaRPr>
          </a:p>
        </p:txBody>
      </p:sp>
      <p:sp>
        <p:nvSpPr>
          <p:cNvPr id="4" name="TextBox 3"/>
          <p:cNvSpPr txBox="1"/>
          <p:nvPr/>
        </p:nvSpPr>
        <p:spPr>
          <a:xfrm>
            <a:off x="8131093" y="6617925"/>
            <a:ext cx="936707" cy="215444"/>
          </a:xfrm>
          <a:prstGeom prst="rect">
            <a:avLst/>
          </a:prstGeom>
          <a:solidFill>
            <a:schemeClr val="bg1"/>
          </a:solidFill>
        </p:spPr>
        <p:txBody>
          <a:bodyPr wrap="none" rtlCol="0">
            <a:spAutoFit/>
          </a:bodyPr>
          <a:lstStyle/>
          <a:p>
            <a:pPr algn="ctr"/>
            <a:r>
              <a:rPr lang="en-US" sz="800" b="1" dirty="0" smtClean="0">
                <a:solidFill>
                  <a:srgbClr val="000000"/>
                </a:solidFill>
              </a:rPr>
              <a:t>[</a:t>
            </a:r>
            <a:r>
              <a:rPr lang="en-US" sz="800" b="1" dirty="0" err="1" smtClean="0">
                <a:solidFill>
                  <a:srgbClr val="000000"/>
                </a:solidFill>
              </a:rPr>
              <a:t>Hovland</a:t>
            </a:r>
            <a:r>
              <a:rPr lang="en-US" sz="800" b="1" dirty="0" smtClean="0">
                <a:solidFill>
                  <a:srgbClr val="000000"/>
                </a:solidFill>
              </a:rPr>
              <a:t>, 1977]</a:t>
            </a:r>
            <a:endParaRPr lang="en-US" sz="800" b="1" dirty="0">
              <a:solidFill>
                <a:srgbClr val="000000"/>
              </a:solidFill>
            </a:endParaRPr>
          </a:p>
        </p:txBody>
      </p:sp>
    </p:spTree>
    <p:extLst>
      <p:ext uri="{BB962C8B-B14F-4D97-AF65-F5344CB8AC3E}">
        <p14:creationId xmlns:p14="http://schemas.microsoft.com/office/powerpoint/2010/main" xmlns="" val="224946427"/>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mg029_9"/>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146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Box 3"/>
          <p:cNvSpPr txBox="1">
            <a:spLocks noChangeArrowheads="1"/>
          </p:cNvSpPr>
          <p:nvPr/>
        </p:nvSpPr>
        <p:spPr bwMode="auto">
          <a:xfrm>
            <a:off x="-7676" y="6238020"/>
            <a:ext cx="8389676" cy="4675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pPr>
              <a:spcBef>
                <a:spcPct val="50000"/>
              </a:spcBef>
            </a:pPr>
            <a:r>
              <a:rPr lang="en-US" sz="2500" dirty="0" smtClean="0">
                <a:latin typeface="Comic Sans MS" pitchFamily="66" charset="0"/>
              </a:rPr>
              <a:t>Ridge and Valley topography in the Oregon </a:t>
            </a:r>
            <a:r>
              <a:rPr lang="en-US" sz="2500" dirty="0">
                <a:latin typeface="Comic Sans MS" pitchFamily="66" charset="0"/>
              </a:rPr>
              <a:t>Coast Range</a:t>
            </a:r>
          </a:p>
        </p:txBody>
      </p:sp>
    </p:spTree>
    <p:extLst>
      <p:ext uri="{BB962C8B-B14F-4D97-AF65-F5344CB8AC3E}">
        <p14:creationId xmlns:p14="http://schemas.microsoft.com/office/powerpoint/2010/main" xmlns="" val="566502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6400800"/>
            <a:chOff x="228600" y="457200"/>
            <a:chExt cx="7848600" cy="5245100"/>
          </a:xfrm>
        </p:grpSpPr>
        <p:pic>
          <p:nvPicPr>
            <p:cNvPr id="10" name="Picture 2" descr="Img033_4"/>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457200"/>
              <a:ext cx="7848600" cy="524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Freeform 3"/>
            <p:cNvSpPr>
              <a:spLocks/>
            </p:cNvSpPr>
            <p:nvPr/>
          </p:nvSpPr>
          <p:spPr bwMode="auto">
            <a:xfrm>
              <a:off x="2500313" y="3105150"/>
              <a:ext cx="428625" cy="795338"/>
            </a:xfrm>
            <a:custGeom>
              <a:avLst/>
              <a:gdLst>
                <a:gd name="T0" fmla="*/ 114300 w 270"/>
                <a:gd name="T1" fmla="*/ 795338 h 501"/>
                <a:gd name="T2" fmla="*/ 14288 w 270"/>
                <a:gd name="T3" fmla="*/ 623888 h 501"/>
                <a:gd name="T4" fmla="*/ 0 w 270"/>
                <a:gd name="T5" fmla="*/ 581025 h 501"/>
                <a:gd name="T6" fmla="*/ 71438 w 270"/>
                <a:gd name="T7" fmla="*/ 180975 h 501"/>
                <a:gd name="T8" fmla="*/ 85725 w 270"/>
                <a:gd name="T9" fmla="*/ 38100 h 501"/>
                <a:gd name="T10" fmla="*/ 428625 w 270"/>
                <a:gd name="T11" fmla="*/ 80963 h 501"/>
                <a:gd name="T12" fmla="*/ 385763 w 270"/>
                <a:gd name="T13" fmla="*/ 338138 h 501"/>
                <a:gd name="T14" fmla="*/ 328613 w 270"/>
                <a:gd name="T15" fmla="*/ 466725 h 501"/>
                <a:gd name="T16" fmla="*/ 314325 w 270"/>
                <a:gd name="T17" fmla="*/ 623888 h 501"/>
                <a:gd name="T18" fmla="*/ 271463 w 270"/>
                <a:gd name="T19" fmla="*/ 652463 h 501"/>
                <a:gd name="T20" fmla="*/ 200025 w 270"/>
                <a:gd name="T21" fmla="*/ 723900 h 501"/>
                <a:gd name="T22" fmla="*/ 114300 w 270"/>
                <a:gd name="T23" fmla="*/ 795338 h 5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0" h="501">
                  <a:moveTo>
                    <a:pt x="72" y="501"/>
                  </a:moveTo>
                  <a:cubicBezTo>
                    <a:pt x="35" y="464"/>
                    <a:pt x="26" y="445"/>
                    <a:pt x="9" y="393"/>
                  </a:cubicBezTo>
                  <a:cubicBezTo>
                    <a:pt x="6" y="384"/>
                    <a:pt x="0" y="366"/>
                    <a:pt x="0" y="366"/>
                  </a:cubicBezTo>
                  <a:cubicBezTo>
                    <a:pt x="7" y="282"/>
                    <a:pt x="18" y="194"/>
                    <a:pt x="45" y="114"/>
                  </a:cubicBezTo>
                  <a:cubicBezTo>
                    <a:pt x="48" y="84"/>
                    <a:pt x="27" y="37"/>
                    <a:pt x="54" y="24"/>
                  </a:cubicBezTo>
                  <a:cubicBezTo>
                    <a:pt x="102" y="0"/>
                    <a:pt x="210" y="31"/>
                    <a:pt x="270" y="51"/>
                  </a:cubicBezTo>
                  <a:cubicBezTo>
                    <a:pt x="235" y="156"/>
                    <a:pt x="264" y="54"/>
                    <a:pt x="243" y="213"/>
                  </a:cubicBezTo>
                  <a:cubicBezTo>
                    <a:pt x="239" y="243"/>
                    <a:pt x="216" y="266"/>
                    <a:pt x="207" y="294"/>
                  </a:cubicBezTo>
                  <a:cubicBezTo>
                    <a:pt x="204" y="327"/>
                    <a:pt x="208" y="361"/>
                    <a:pt x="198" y="393"/>
                  </a:cubicBezTo>
                  <a:cubicBezTo>
                    <a:pt x="195" y="403"/>
                    <a:pt x="179" y="403"/>
                    <a:pt x="171" y="411"/>
                  </a:cubicBezTo>
                  <a:cubicBezTo>
                    <a:pt x="111" y="471"/>
                    <a:pt x="198" y="408"/>
                    <a:pt x="126" y="456"/>
                  </a:cubicBezTo>
                  <a:cubicBezTo>
                    <a:pt x="112" y="498"/>
                    <a:pt x="126" y="479"/>
                    <a:pt x="72" y="501"/>
                  </a:cubicBezTo>
                  <a:close/>
                </a:path>
              </a:pathLst>
            </a:custGeom>
            <a:noFill/>
            <a:ln w="254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8" name="TextBox 7"/>
          <p:cNvSpPr txBox="1"/>
          <p:nvPr/>
        </p:nvSpPr>
        <p:spPr>
          <a:xfrm>
            <a:off x="8508891" y="6642556"/>
            <a:ext cx="635109" cy="215444"/>
          </a:xfrm>
          <a:prstGeom prst="rect">
            <a:avLst/>
          </a:prstGeom>
          <a:solidFill>
            <a:schemeClr val="bg1"/>
          </a:solidFill>
        </p:spPr>
        <p:txBody>
          <a:bodyPr wrap="none" rtlCol="0">
            <a:spAutoFit/>
          </a:bodyPr>
          <a:lstStyle/>
          <a:p>
            <a:pPr algn="ctr"/>
            <a:r>
              <a:rPr lang="en-US" sz="800" b="1" dirty="0" smtClean="0"/>
              <a:t>[Dietrich]</a:t>
            </a:r>
            <a:endParaRPr lang="en-US" sz="800" b="1" dirty="0"/>
          </a:p>
        </p:txBody>
      </p:sp>
      <p:sp>
        <p:nvSpPr>
          <p:cNvPr id="6" name="Text Box 3"/>
          <p:cNvSpPr txBox="1">
            <a:spLocks noChangeArrowheads="1"/>
          </p:cNvSpPr>
          <p:nvPr/>
        </p:nvSpPr>
        <p:spPr bwMode="auto">
          <a:xfrm>
            <a:off x="-7676" y="6390420"/>
            <a:ext cx="8389676" cy="4675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2058" tIns="41029" rIns="82058" bIns="41029">
            <a:spAutoFit/>
          </a:bodyPr>
          <a:lstStyle>
            <a:lvl1pPr defTabSz="820738">
              <a:defRPr sz="2400">
                <a:solidFill>
                  <a:schemeClr val="tx1"/>
                </a:solidFill>
                <a:latin typeface="Times New Roman" pitchFamily="18" charset="0"/>
              </a:defRPr>
            </a:lvl1pPr>
            <a:lvl2pPr marL="409575" defTabSz="820738">
              <a:defRPr sz="2400">
                <a:solidFill>
                  <a:schemeClr val="tx1"/>
                </a:solidFill>
                <a:latin typeface="Times New Roman" pitchFamily="18" charset="0"/>
              </a:defRPr>
            </a:lvl2pPr>
            <a:lvl3pPr marL="820738" defTabSz="820738">
              <a:defRPr sz="2400">
                <a:solidFill>
                  <a:schemeClr val="tx1"/>
                </a:solidFill>
                <a:latin typeface="Times New Roman" pitchFamily="18" charset="0"/>
              </a:defRPr>
            </a:lvl3pPr>
            <a:lvl4pPr marL="1230313" defTabSz="820738">
              <a:defRPr sz="2400">
                <a:solidFill>
                  <a:schemeClr val="tx1"/>
                </a:solidFill>
                <a:latin typeface="Times New Roman" pitchFamily="18" charset="0"/>
              </a:defRPr>
            </a:lvl4pPr>
            <a:lvl5pPr marL="1641475"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pPr>
              <a:spcBef>
                <a:spcPct val="50000"/>
              </a:spcBef>
            </a:pPr>
            <a:r>
              <a:rPr lang="en-US" sz="2500" dirty="0" smtClean="0">
                <a:latin typeface="Comic Sans MS" pitchFamily="66" charset="0"/>
              </a:rPr>
              <a:t>Hollows in the Oregon </a:t>
            </a:r>
            <a:r>
              <a:rPr lang="en-US" sz="2500" dirty="0">
                <a:latin typeface="Comic Sans MS" pitchFamily="66" charset="0"/>
              </a:rPr>
              <a:t>Coast Range</a:t>
            </a:r>
          </a:p>
        </p:txBody>
      </p:sp>
    </p:spTree>
    <p:extLst>
      <p:ext uri="{BB962C8B-B14F-4D97-AF65-F5344CB8AC3E}">
        <p14:creationId xmlns:p14="http://schemas.microsoft.com/office/powerpoint/2010/main" xmlns="" val="64520276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ntitled 1">
  <a:themeElements>
    <a:clrScheme name="">
      <a:dk1>
        <a:srgbClr val="000000"/>
      </a:dk1>
      <a:lt1>
        <a:srgbClr val="FFFFFF"/>
      </a:lt1>
      <a:dk2>
        <a:srgbClr val="006B61"/>
      </a:dk2>
      <a:lt2>
        <a:srgbClr val="C0C0C0"/>
      </a:lt2>
      <a:accent1>
        <a:srgbClr val="FF00FF"/>
      </a:accent1>
      <a:accent2>
        <a:srgbClr val="00C0C0"/>
      </a:accent2>
      <a:accent3>
        <a:srgbClr val="FFFFFF"/>
      </a:accent3>
      <a:accent4>
        <a:srgbClr val="000000"/>
      </a:accent4>
      <a:accent5>
        <a:srgbClr val="FFAAFF"/>
      </a:accent5>
      <a:accent6>
        <a:srgbClr val="00AEAE"/>
      </a:accent6>
      <a:hlink>
        <a:srgbClr val="00C000"/>
      </a:hlink>
      <a:folHlink>
        <a:srgbClr val="800080"/>
      </a:folHlink>
    </a:clrScheme>
    <a:fontScheme name="untitled 1">
      <a:majorFont>
        <a:latin typeface="Chalkboard Bold"/>
        <a:ea typeface=""/>
        <a:cs typeface=""/>
      </a:majorFont>
      <a:minorFont>
        <a:latin typeface="Chalkboard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99"/>
        </a:solidFill>
        <a:ln w="28575" cap="flat" cmpd="sng" algn="ctr">
          <a:solidFill>
            <a:srgbClr val="0000FF"/>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a:ln>
              <a:noFill/>
            </a:ln>
            <a:solidFill>
              <a:schemeClr val="tx1"/>
            </a:solidFill>
            <a:effectLst/>
            <a:latin typeface="Chalkboard Bold" pitchFamily="1" charset="0"/>
          </a:defRPr>
        </a:defPPr>
      </a:lstStyle>
    </a:spDef>
    <a:lnDef>
      <a:spPr bwMode="auto">
        <a:xfrm>
          <a:off x="0" y="0"/>
          <a:ext cx="1" cy="1"/>
        </a:xfrm>
        <a:custGeom>
          <a:avLst/>
          <a:gdLst/>
          <a:ahLst/>
          <a:cxnLst/>
          <a:rect l="0" t="0" r="0" b="0"/>
          <a:pathLst/>
        </a:custGeom>
        <a:solidFill>
          <a:srgbClr val="FFFF99"/>
        </a:solidFill>
        <a:ln w="28575" cap="flat" cmpd="sng" algn="ctr">
          <a:solidFill>
            <a:srgbClr val="0000FF"/>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halkboard Bold" pitchFamily="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102642</TotalTime>
  <Words>4640</Words>
  <Application>Microsoft Office PowerPoint</Application>
  <PresentationFormat>On-screen Show (4:3)</PresentationFormat>
  <Paragraphs>787</Paragraphs>
  <Slides>75</Slides>
  <Notes>75</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75</vt:i4>
      </vt:variant>
    </vt:vector>
  </HeadingPairs>
  <TitlesOfParts>
    <vt:vector size="78" baseType="lpstr">
      <vt:lpstr>Office Theme</vt:lpstr>
      <vt:lpstr>untitled 1</vt:lpstr>
      <vt:lpstr>Equation</vt:lpstr>
      <vt:lpstr>Slide 1</vt:lpstr>
      <vt:lpstr>Outline</vt:lpstr>
      <vt:lpstr>Slide 3</vt:lpstr>
      <vt:lpstr>Slide 4</vt:lpstr>
      <vt:lpstr>Slide 5</vt:lpstr>
      <vt:lpstr>Slide 6</vt:lpstr>
      <vt:lpstr>Slide 7</vt:lpstr>
      <vt:lpstr>Slide 8</vt:lpstr>
      <vt:lpstr>Slide 9</vt:lpstr>
      <vt:lpstr>Slide 10</vt:lpstr>
      <vt:lpstr>Slide 11</vt:lpstr>
      <vt:lpstr>Slide 12</vt:lpstr>
      <vt:lpstr>Infinite slope framework</vt:lpstr>
      <vt:lpstr>Slide 14</vt:lpstr>
      <vt:lpstr>Slide 15</vt:lpstr>
      <vt:lpstr>Slide 16</vt:lpstr>
      <vt:lpstr>Slide 17</vt:lpstr>
      <vt:lpstr>3-D Slope stability model</vt:lpstr>
      <vt:lpstr>Slide 19</vt:lpstr>
      <vt:lpstr>Model testing: Coos Bay landslide</vt:lpstr>
      <vt:lpstr>Model testing: Coos Bay landslide</vt:lpstr>
      <vt:lpstr>Model testing: Coos Bay landslide</vt:lpstr>
      <vt:lpstr>Model testing: Coos Bay landslide</vt:lpstr>
      <vt:lpstr>Model testing: Coos Bay landslide</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Landslide search: new approach</vt:lpstr>
      <vt:lpstr>Landslide search: new approach</vt:lpstr>
      <vt:lpstr>Landslide search: new approach</vt:lpstr>
      <vt:lpstr>Slide 42</vt:lpstr>
      <vt:lpstr>Model testing: Coos Bay landslide</vt:lpstr>
      <vt:lpstr>Soil depth</vt:lpstr>
      <vt:lpstr>Root Strength</vt:lpstr>
      <vt:lpstr>Steady State Hydrology (topographically steered)</vt:lpstr>
      <vt:lpstr>Varying the precipitation assuming shallow subsurface flow</vt:lpstr>
      <vt:lpstr>Size Distribution (shallow subsurface flow)</vt:lpstr>
      <vt:lpstr>Opposite trends for: precipitation v  root strength</vt:lpstr>
      <vt:lpstr>Hydrological controls: shallow subsurface flow</vt:lpstr>
      <vt:lpstr>Hydrological Controls: vertical infiltration</vt:lpstr>
      <vt:lpstr>Transient dynamic hydrology (varying antecedent soil moisture)</vt:lpstr>
      <vt:lpstr>Topographic Index Distribution (dynamic hydrology)</vt:lpstr>
      <vt:lpstr>Size Distribution (dynamic hydrology)</vt:lpstr>
      <vt:lpstr>But… best fit to PDFs predict too many slides!</vt:lpstr>
      <vt:lpstr>Slide 56</vt:lpstr>
      <vt:lpstr>Summary</vt:lpstr>
      <vt:lpstr>Extra slides</vt:lpstr>
      <vt:lpstr>Introducing spatial heterogeneity</vt:lpstr>
      <vt:lpstr>Introducing spatial heterogeneity</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Transient dynamic hydrology (November 1996 storm)</vt:lpstr>
      <vt:lpstr>Topographic Index Distribution (shallow subsurface flow)</vt:lpstr>
      <vt:lpstr>Slide 75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Dino</dc:creator>
  <cp:lastModifiedBy>dgg3dgm</cp:lastModifiedBy>
  <cp:revision>449</cp:revision>
  <cp:lastPrinted>2012-10-17T07:34:34Z</cp:lastPrinted>
  <dcterms:created xsi:type="dcterms:W3CDTF">2006-08-16T00:00:00Z</dcterms:created>
  <dcterms:modified xsi:type="dcterms:W3CDTF">2013-02-21T15:06:17Z</dcterms:modified>
</cp:coreProperties>
</file>